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4EEC5-D1B5-4259-F2D2-F1EF3D39D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F8315-BE62-8B08-21EB-672F9E8CF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588A7-246C-03BB-CC73-31EF0E92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46BFD-80C9-5379-CB76-3776307B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5D6884-7890-E10E-B515-400E4B45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74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25A81-D0DC-DFFD-CE7E-595BC11E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F7859A-0169-813D-DB4A-EAA158DA9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F484DF-ACF9-DCB6-1619-EBFBCFE0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A02FB2-995B-1D19-F5A5-CCACA5CF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CB6489-B8AD-277C-845D-E66EB707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473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630E08-16E9-3F22-DBD5-824B7910D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9AF9E6-DACE-49A9-68FD-6DEE0881C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286C80-E550-72DD-BC05-C18C2D0D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E0E62C-2E04-F8C3-F368-05D39134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E2138C-4C08-6C10-E749-51F1A127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562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619369" y="4360983"/>
            <a:ext cx="6445739" cy="784388"/>
          </a:xfrm>
        </p:spPr>
        <p:txBody>
          <a:bodyPr/>
          <a:lstStyle>
            <a:lvl1pPr>
              <a:defRPr sz="2667"/>
            </a:lvl1pPr>
          </a:lstStyle>
          <a:p>
            <a:r>
              <a:rPr lang="es-ES" dirty="0"/>
              <a:t>Haga clic para agregar texto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6985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63739-AC07-C65B-7B99-EF10AC3B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8CA49A-9C49-A857-EB11-F5AC552EB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5DA91D-5438-F238-F03B-1719A11F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064B9-95A6-31E2-2E43-094B6F14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3AFD5-5777-8E27-8269-B18F24D7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32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7EA79-F498-E24E-8A40-8123E91E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F762E-CAC1-B24F-23EE-11C678BE6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C7B171-238C-0652-AEA8-816F58FA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53A3B-60EF-CD20-139E-A869A0CE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6C6548-848F-9F9F-6D44-50E1D11D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33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B73B7-D5AA-92D4-471D-4A451606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ADBFF-46FE-4C1D-3682-6F5284834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DC2B2A-9ADF-B114-B55E-DD4E16B20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6A8184-9122-2EFE-F639-70C09FDD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F0F9A4-168D-C162-2283-00EFC6F4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778A0D-1B9E-5958-281F-AC162B6A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701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8F2AF-9D83-5EA1-E116-085F7D03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208EF2-882B-CF6B-8DCB-574454F5A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E64C76-A151-F899-64B9-9F42EE234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4D2B7B-126D-4FBD-0E98-7B6AA3137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C47003-FA63-5259-EC29-1A215E95D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F752BF-6B5F-9C76-193F-FB676C90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4B9253-13E7-BE22-9161-2EDF22CF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F2A918-FDE3-22A0-4F99-12883BDE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110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D2FA0-8477-8CA4-ADF1-B13C2288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A55E5F-F9B7-CEC4-2742-B5B6D4A1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870FDB-88DF-840C-8DE2-25C3D70F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D42460-D81E-4505-6918-FDB5697B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856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6213E7-7700-50B5-E005-246AA35E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8E7800-242E-8146-C9C2-04F97642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440F1A-90F5-8D97-8449-5CD8A122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77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6F333-940C-E5D4-349A-24BF4A90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3990C-ECE1-5844-CF70-4CA550F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EC8280-405B-FE36-6E0A-B1701BB16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AA71B7-112E-39B4-8F83-D54E8302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E6089E-19D3-4F97-A675-EDE56F35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C320B5-0B8F-5EB8-727B-4EF390DF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527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F7BE4-E553-E399-32AD-8AC342FD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D2C2C9-771F-5371-4E42-A9CC308D8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52F724-8745-1B8B-3AFE-1075C0E1E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724B96-6AD5-474E-90D2-C045EA15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981A9C-EAEA-90C3-919C-EB055501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34D2FA-78FB-A55F-E9D4-89A5C0B0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445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1C864D-0D3A-7D10-2311-179D933C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F32B93-33FF-18EC-1D85-C6ADD42B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7A0767-17C6-7A4B-8980-387F13229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AEFE-B21A-40DE-BAF3-38BE6B3A4261}" type="datetimeFigureOut">
              <a:rPr lang="es-CL" smtClean="0"/>
              <a:t>05-11-2024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AC6A0C-482C-36EC-E43A-6C7A6D204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C81EB7-1FA0-B8A2-307D-1605BE98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14B79-EFBD-428D-9389-4A396A6E04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7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D22B16D-A5C5-AEA4-BCCD-6D678475B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633" y="5826608"/>
            <a:ext cx="1718027" cy="82975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804A0F-9E77-E1FE-311F-97C86702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88" y="1523406"/>
            <a:ext cx="2017713" cy="11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04B564-52B4-5AC4-F059-E5F85870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55"/>
            <a:ext cx="6445739" cy="784388"/>
          </a:xfrm>
        </p:spPr>
        <p:txBody>
          <a:bodyPr/>
          <a:lstStyle/>
          <a:p>
            <a:r>
              <a:rPr lang="es-CL" b="1" dirty="0">
                <a:solidFill>
                  <a:srgbClr val="0000FF"/>
                </a:solidFill>
              </a:rPr>
              <a:t>VENTAJAS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59A47E-90E3-84BF-8F9C-D3C31001103F}"/>
              </a:ext>
            </a:extLst>
          </p:cNvPr>
          <p:cNvSpPr txBox="1"/>
          <p:nvPr/>
        </p:nvSpPr>
        <p:spPr>
          <a:xfrm>
            <a:off x="430539" y="574166"/>
            <a:ext cx="488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FF"/>
                </a:solidFill>
              </a:rPr>
              <a:t>Aplicación Intuitiva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FF"/>
                </a:solidFill>
              </a:rPr>
              <a:t>Sistema de </a:t>
            </a:r>
            <a:r>
              <a:rPr lang="es-CL" sz="2000" dirty="0" err="1">
                <a:solidFill>
                  <a:srgbClr val="0000FF"/>
                </a:solidFill>
              </a:rPr>
              <a:t>Reportabilidad</a:t>
            </a:r>
            <a:r>
              <a:rPr lang="es-CL" sz="2000" dirty="0">
                <a:solidFill>
                  <a:srgbClr val="0000FF"/>
                </a:solidFill>
              </a:rPr>
              <a:t>, por fecha, tipo de obra, histórico,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FF"/>
                </a:solidFill>
              </a:rPr>
              <a:t>Información en línea visible desde cualquier lugar ( móvil o computador)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FF"/>
                </a:solidFill>
              </a:rPr>
              <a:t>Se ajusta a las necesidades del tipo de Proyecto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6D4EF28-3E83-187B-A580-F90B5A05FBD1}"/>
              </a:ext>
            </a:extLst>
          </p:cNvPr>
          <p:cNvSpPr txBox="1">
            <a:spLocks/>
          </p:cNvSpPr>
          <p:nvPr/>
        </p:nvSpPr>
        <p:spPr>
          <a:xfrm>
            <a:off x="6535879" y="800143"/>
            <a:ext cx="6445739" cy="7843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rgbClr val="0000FF"/>
                </a:solidFill>
              </a:rPr>
              <a:t>DOLORES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83502E-2EB1-976B-44EE-95666794B61C}"/>
              </a:ext>
            </a:extLst>
          </p:cNvPr>
          <p:cNvSpPr txBox="1"/>
          <p:nvPr/>
        </p:nvSpPr>
        <p:spPr>
          <a:xfrm>
            <a:off x="6935793" y="2221545"/>
            <a:ext cx="4881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00FF"/>
                </a:solidFill>
              </a:rPr>
              <a:t>Señal de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00FF"/>
                </a:solidFill>
              </a:rPr>
              <a:t>Resistencia al cambio por parte de Supervisores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rgbClr val="0000FF"/>
              </a:solidFill>
            </a:endParaRPr>
          </a:p>
          <a:p>
            <a:endParaRPr lang="es-CL" dirty="0">
              <a:solidFill>
                <a:srgbClr val="0000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446300-8005-1B83-8C34-551F92B2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26" y="4348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86E24213-9866-E782-ADD3-55270325B967}"/>
              </a:ext>
            </a:extLst>
          </p:cNvPr>
          <p:cNvGrpSpPr/>
          <p:nvPr/>
        </p:nvGrpSpPr>
        <p:grpSpPr>
          <a:xfrm>
            <a:off x="59515" y="4550206"/>
            <a:ext cx="7051868" cy="2118389"/>
            <a:chOff x="59515" y="4550206"/>
            <a:chExt cx="7051868" cy="2118389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3C7F995-F999-E947-66AE-1E94845D6632}"/>
                </a:ext>
              </a:extLst>
            </p:cNvPr>
            <p:cNvSpPr txBox="1"/>
            <p:nvPr/>
          </p:nvSpPr>
          <p:spPr>
            <a:xfrm>
              <a:off x="2229417" y="5068157"/>
              <a:ext cx="488196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L" sz="2000" dirty="0">
                  <a:solidFill>
                    <a:srgbClr val="0000FF"/>
                  </a:solidFill>
                </a:rPr>
                <a:t>Equipos de Celular para supervisores o Computador para que usen ellos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L" sz="2000" dirty="0">
                  <a:solidFill>
                    <a:srgbClr val="0000FF"/>
                  </a:solidFill>
                </a:rPr>
                <a:t>Mail empresa para  toda la línea de mando</a:t>
              </a:r>
            </a:p>
            <a:p>
              <a:endParaRPr lang="es-CL" dirty="0">
                <a:solidFill>
                  <a:srgbClr val="0000FF"/>
                </a:solidFill>
              </a:endParaRP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7BBAE45-E97C-212D-CE55-50BD017EC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474" y="6073702"/>
              <a:ext cx="594893" cy="594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CAB094EC-E654-0A5B-724A-04A1AB00D42F}"/>
                </a:ext>
              </a:extLst>
            </p:cNvPr>
            <p:cNvSpPr txBox="1">
              <a:spLocks/>
            </p:cNvSpPr>
            <p:nvPr/>
          </p:nvSpPr>
          <p:spPr>
            <a:xfrm>
              <a:off x="59515" y="4550206"/>
              <a:ext cx="6445739" cy="7843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L" b="1" dirty="0">
                  <a:solidFill>
                    <a:srgbClr val="0000FF"/>
                  </a:solidFill>
                </a:rPr>
                <a:t>IMPLEMENTACION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2E56422A-C5B4-4079-EBAE-5C8DA0DF8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3" y="5291177"/>
              <a:ext cx="1804421" cy="135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32E4639-0A7D-30C1-9D3F-76FAF82EC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r="14988"/>
          <a:stretch/>
        </p:blipFill>
        <p:spPr bwMode="auto">
          <a:xfrm>
            <a:off x="10745322" y="2267683"/>
            <a:ext cx="1255362" cy="11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19660F9-47F0-FC7B-46F4-6893A353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16" y="3255566"/>
            <a:ext cx="2224641" cy="124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CB73BD2-B25A-2CA4-A8CC-D66E78AACDA2}"/>
              </a:ext>
            </a:extLst>
          </p:cNvPr>
          <p:cNvSpPr txBox="1"/>
          <p:nvPr/>
        </p:nvSpPr>
        <p:spPr>
          <a:xfrm>
            <a:off x="8743921" y="3503430"/>
            <a:ext cx="32567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00FF"/>
                </a:solidFill>
              </a:rPr>
              <a:t>Analfabetos Digitales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00FF"/>
                </a:solidFill>
              </a:rPr>
              <a:t>Cultura Organizacional: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00FF"/>
                </a:solidFill>
              </a:rPr>
              <a:t>Un mero trámite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00FF"/>
                </a:solidFill>
              </a:rPr>
              <a:t>Administradores y Visitadores usan la informacion como </a:t>
            </a:r>
            <a:r>
              <a:rPr lang="es-CL">
                <a:solidFill>
                  <a:srgbClr val="0000FF"/>
                </a:solidFill>
              </a:rPr>
              <a:t>elementos de castigo </a:t>
            </a:r>
            <a:r>
              <a:rPr lang="es-CL" dirty="0">
                <a:solidFill>
                  <a:srgbClr val="0000FF"/>
                </a:solidFill>
              </a:rPr>
              <a:t>y no como oportunidad de mejora</a:t>
            </a:r>
          </a:p>
          <a:p>
            <a:endParaRPr lang="es-CL" dirty="0">
              <a:solidFill>
                <a:srgbClr val="0000FF"/>
              </a:solidFill>
            </a:endParaRPr>
          </a:p>
          <a:p>
            <a:endParaRPr lang="es-CL" dirty="0">
              <a:solidFill>
                <a:srgbClr val="0000FF"/>
              </a:solidFill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9C627EB0-45CF-0AD3-2DA3-7EE0B939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4" y="3056661"/>
            <a:ext cx="2029722" cy="12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A848416-938F-9B4A-D847-2677431D6FD5}"/>
              </a:ext>
            </a:extLst>
          </p:cNvPr>
          <p:cNvSpPr txBox="1"/>
          <p:nvPr/>
        </p:nvSpPr>
        <p:spPr>
          <a:xfrm>
            <a:off x="2081311" y="2736053"/>
            <a:ext cx="488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FF"/>
                </a:solidFill>
              </a:rPr>
              <a:t>Menos gasto de papel, tinta( más ecológico)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FF"/>
                </a:solidFill>
              </a:rPr>
              <a:t>No se pierden los registros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FF"/>
                </a:solidFill>
              </a:rPr>
              <a:t>Estandarización de documentos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FF"/>
                </a:solidFill>
              </a:rPr>
              <a:t>La información es para TODOS, sirve de aprendizaje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0B42277-0A86-9F2D-ACAF-7CDBD8FE6B4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314" r="2244" b="2792"/>
          <a:stretch/>
        </p:blipFill>
        <p:spPr>
          <a:xfrm>
            <a:off x="7237267" y="4579962"/>
            <a:ext cx="1964677" cy="122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121</Words>
  <Application>Microsoft Office PowerPoint</Application>
  <PresentationFormat>Panorámica</PresentationFormat>
  <Paragraphs>23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VENTAJAS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VENTAJAS</dc:title>
  <dc:creator>Aline Robles</dc:creator>
  <cp:lastModifiedBy>Aline Robles</cp:lastModifiedBy>
  <cp:revision>1</cp:revision>
  <dcterms:created xsi:type="dcterms:W3CDTF">2024-11-05T19:37:13Z</dcterms:created>
  <dcterms:modified xsi:type="dcterms:W3CDTF">2024-11-05T20:30:44Z</dcterms:modified>
</cp:coreProperties>
</file>