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Helvetica Neue" panose="02000403000000020004" pitchFamily="2"/>
      <p:regular r:id="rId22"/>
      <p:bold r:id="rId23"/>
      <p:italic r:id="rId24"/>
      <p:boldItalic r:id="rId25"/>
    </p:embeddedFont>
    <p:embeddedFont>
      <p:font typeface="Helvetica Neue Light" panose="02000403000000020004" pitchFamily="2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Medium" panose="020B0604020202020204" charset="0"/>
      <p:regular r:id="rId34"/>
      <p:bold r:id="rId35"/>
      <p:italic r:id="rId36"/>
      <p:boldItalic r:id="rId37"/>
    </p:embeddedFont>
    <p:embeddedFont>
      <p:font typeface="Open Sans SemiBold" panose="020B0706030804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HfZFZPHL5FNr+SZ3WmY2tK/w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4a5d1fd0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g2e4a5d1fd01_4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None/>
            </a:pPr>
            <a:endParaRPr sz="2000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11d13f4fb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76" name="Google Shape;776;g311d13f4fb6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11d13f4fb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6" name="Google Shape;796;g311d13f4fb6_0_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79a19e05d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11" name="Google Shape;811;g279a19e05da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30f5cb651d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3" name="Google Shape;823;g30f5cb651d2_0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279a19e05d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4" name="Google Shape;834;g279a19e05da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79a19e05d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7" name="Google Shape;857;g279a19e05da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2735af7e03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g2735af7e03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30f51f913b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7" name="Google Shape;877;g30f51f913bf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3119d68f09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6" name="Google Shape;886;g3119d68f09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7356136ba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95" name="Google Shape;895;g27356136ba4_0_30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4a5d1fd01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2e4a5d1fd01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d53e63def8_1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2d53e63def8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e4a5d1fd01_4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3" name="Google Shape;623;g2e4a5d1fd01_4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19d68f09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39" name="Google Shape;639;g3119d68f097_0_9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2e4a5d1fd01_4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31" name="Google Shape;731;g2e4a5d1fd01_4_4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d53e63def8_1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2" name="Google Shape;742;g2d53e63def8_1_5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2d53e63def8_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4" name="Google Shape;754;g2d53e63def8_5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3120f48be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3120f48be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9">
  <p:cSld name="TITLE_11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_1">
  <p:cSld name="TITLE_3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7" name="Google Shape;47;p5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" name="Google Shape;48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5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5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5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5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" name="Google Shape;67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6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1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1" name="Google Shape;81;p6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6" name="Google Shape;8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7">
  <p:cSld name="TITLE_8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6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6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" name="Google Shape;89;p6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" name="Google Shape;90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1">
  <p:cSld name="TITLE_2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5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5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65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3">
  <p:cSld name="TITLE_4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66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6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66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4">
  <p:cSld name="TITLE_5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67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7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67"/>
          <p:cNvSpPr txBox="1">
            <a:spLocks noGrp="1"/>
          </p:cNvSpPr>
          <p:nvPr>
            <p:ph type="sldNum" idx="12"/>
          </p:nvPr>
        </p:nvSpPr>
        <p:spPr>
          <a:xfrm>
            <a:off x="4404306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2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d53e63def8_1_572"/>
          <p:cNvSpPr txBox="1">
            <a:spLocks noGrp="1"/>
          </p:cNvSpPr>
          <p:nvPr>
            <p:ph type="title"/>
          </p:nvPr>
        </p:nvSpPr>
        <p:spPr>
          <a:xfrm>
            <a:off x="1812727" y="863946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d53e63def8_1_572"/>
          <p:cNvSpPr txBox="1">
            <a:spLocks noGrp="1"/>
          </p:cNvSpPr>
          <p:nvPr>
            <p:ph type="body" idx="1"/>
          </p:nvPr>
        </p:nvSpPr>
        <p:spPr>
          <a:xfrm>
            <a:off x="1812727" y="2658815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"/>
              <a:buNone/>
              <a:defRPr sz="1100"/>
            </a:lvl5pPr>
            <a:lvl6pPr marL="2743200" lvl="5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g2d53e63def8_1_572"/>
          <p:cNvSpPr txBox="1">
            <a:spLocks noGrp="1"/>
          </p:cNvSpPr>
          <p:nvPr>
            <p:ph type="sldNum" idx="12"/>
          </p:nvPr>
        </p:nvSpPr>
        <p:spPr>
          <a:xfrm>
            <a:off x="4446998" y="4902399"/>
            <a:ext cx="210300" cy="1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Helvetica Neue Light"/>
              <a:buNone/>
              <a:defRPr sz="5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sz="1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6">
  <p:cSld name="TITLE_9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8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8">
  <p:cSld name="TITLE_10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9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9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9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4_1">
  <p:cSld name="TITLE_4_1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" name="Google Shape;27;p5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" name="Google Shape;31;p5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2">
  <p:cSld name="TITLE_3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0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0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5">
  <p:cSld name="TITLE_6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4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4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4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 1 1">
  <p:cSld name="TITLE_2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7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Helvetica Neue"/>
              <a:buNone/>
              <a:defRPr sz="1950"/>
            </a:lvl5pPr>
            <a:lvl6pPr marL="2743200" lvl="5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6pPr>
            <a:lvl7pPr marL="3200400" lvl="6" indent="-394335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7pPr>
            <a:lvl8pPr marL="3657600" lvl="7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8pPr>
            <a:lvl9pPr marL="4114800" lvl="8" indent="-394334" algn="l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>
                <a:srgbClr val="000000"/>
              </a:buClr>
              <a:buSzPts val="261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sldNum" idx="12"/>
          </p:nvPr>
        </p:nvSpPr>
        <p:spPr>
          <a:xfrm>
            <a:off x="4386274" y="4902398"/>
            <a:ext cx="331800" cy="2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2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18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g2e4a5d1fd01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g2e4a5d1fd01_4_0" descr="Google Shape;3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1300" y="4313475"/>
            <a:ext cx="4522700" cy="83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2e4a5d1fd01_4_0" descr="Google Shape;3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33695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2e4a5d1fd01_4_0" descr="LOGOS_Difai.png"/>
          <p:cNvPicPr preferRelativeResize="0"/>
          <p:nvPr/>
        </p:nvPicPr>
        <p:blipFill rotWithShape="1">
          <a:blip r:embed="rId6">
            <a:alphaModFix/>
          </a:blip>
          <a:srcRect t="49" b="49"/>
          <a:stretch/>
        </p:blipFill>
        <p:spPr>
          <a:xfrm>
            <a:off x="-230958" y="45086"/>
            <a:ext cx="1680625" cy="629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2e4a5d1fd01_4_0"/>
          <p:cNvSpPr txBox="1"/>
          <p:nvPr/>
        </p:nvSpPr>
        <p:spPr>
          <a:xfrm>
            <a:off x="4759500" y="4521900"/>
            <a:ext cx="423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Open Sans"/>
              <a:buNone/>
            </a:pPr>
            <a:r>
              <a:rPr lang="es" sz="16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PASOS PARA USO </a:t>
            </a:r>
            <a:r>
              <a:rPr lang="es" sz="16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BIM </a:t>
            </a:r>
            <a:r>
              <a:rPr lang="es" sz="16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EN LA INDUSTRIA</a:t>
            </a:r>
            <a:endParaRPr sz="1600"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Open Sans"/>
              <a:buNone/>
            </a:pPr>
            <a:r>
              <a:rPr lang="es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CRISTIAN MOLL - BIM MANAGER </a:t>
            </a: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DIFAI</a:t>
            </a:r>
            <a:endParaRPr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311d13f4fb6_0_27"/>
          <p:cNvSpPr/>
          <p:nvPr/>
        </p:nvSpPr>
        <p:spPr>
          <a:xfrm>
            <a:off x="0" y="637900"/>
            <a:ext cx="9142503" cy="789745"/>
          </a:xfrm>
          <a:custGeom>
            <a:avLst/>
            <a:gdLst/>
            <a:ahLst/>
            <a:cxnLst/>
            <a:rect l="l" t="t" r="r" b="b"/>
            <a:pathLst>
              <a:path w="3664330" h="2677100" extrusionOk="0">
                <a:moveTo>
                  <a:pt x="0" y="0"/>
                </a:moveTo>
                <a:lnTo>
                  <a:pt x="3664330" y="0"/>
                </a:lnTo>
                <a:lnTo>
                  <a:pt x="3664330" y="2677101"/>
                </a:lnTo>
                <a:lnTo>
                  <a:pt x="0" y="2677101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9" name="Google Shape;779;g311d13f4fb6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g311d13f4fb6_0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g311d13f4fb6_0_27"/>
          <p:cNvSpPr txBox="1"/>
          <p:nvPr/>
        </p:nvSpPr>
        <p:spPr>
          <a:xfrm>
            <a:off x="8790498" y="4774975"/>
            <a:ext cx="380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2" name="Google Shape;782;g311d13f4fb6_0_27"/>
          <p:cNvSpPr txBox="1"/>
          <p:nvPr/>
        </p:nvSpPr>
        <p:spPr>
          <a:xfrm>
            <a:off x="108856" y="231766"/>
            <a:ext cx="485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02 -</a:t>
            </a: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IMPLEMENTACIÓN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METODOLOGÍA BIM </a:t>
            </a:r>
            <a:endParaRPr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83" name="Google Shape;783;g311d13f4fb6_0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7252" y="303709"/>
            <a:ext cx="317780" cy="16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g311d13f4fb6_0_27"/>
          <p:cNvPicPr preferRelativeResize="0"/>
          <p:nvPr/>
        </p:nvPicPr>
        <p:blipFill rotWithShape="1">
          <a:blip r:embed="rId6">
            <a:alphaModFix/>
          </a:blip>
          <a:srcRect l="8794" r="7044"/>
          <a:stretch/>
        </p:blipFill>
        <p:spPr>
          <a:xfrm>
            <a:off x="224750" y="1611300"/>
            <a:ext cx="2218948" cy="2835301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g311d13f4fb6_0_27"/>
          <p:cNvSpPr txBox="1"/>
          <p:nvPr/>
        </p:nvSpPr>
        <p:spPr>
          <a:xfrm>
            <a:off x="1026400" y="725725"/>
            <a:ext cx="4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endParaRPr sz="1800" u="none" strike="noStrike" cap="none">
              <a:solidFill>
                <a:srgbClr val="666666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786" name="Google Shape;786;g311d13f4fb6_0_27"/>
          <p:cNvSpPr txBox="1"/>
          <p:nvPr/>
        </p:nvSpPr>
        <p:spPr>
          <a:xfrm>
            <a:off x="7114750" y="725713"/>
            <a:ext cx="4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</a:t>
            </a:r>
            <a:endParaRPr sz="1800" u="none" strike="noStrike" cap="none">
              <a:solidFill>
                <a:srgbClr val="666666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787" name="Google Shape;787;g311d13f4fb6_0_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51075" y="1523776"/>
            <a:ext cx="3557525" cy="252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g311d13f4fb6_0_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07163" y="1647625"/>
            <a:ext cx="1315749" cy="1848249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g311d13f4fb6_0_27"/>
          <p:cNvSpPr txBox="1"/>
          <p:nvPr/>
        </p:nvSpPr>
        <p:spPr>
          <a:xfrm>
            <a:off x="3719913" y="725725"/>
            <a:ext cx="466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</a:t>
            </a:r>
            <a:endParaRPr sz="1800" u="none" strike="noStrike" cap="none">
              <a:solidFill>
                <a:srgbClr val="666666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790" name="Google Shape;790;g311d13f4fb6_0_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17574" y="1641562"/>
            <a:ext cx="1315724" cy="1860387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g311d13f4fb6_0_27"/>
          <p:cNvSpPr txBox="1"/>
          <p:nvPr/>
        </p:nvSpPr>
        <p:spPr>
          <a:xfrm>
            <a:off x="646675" y="1037375"/>
            <a:ext cx="1315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Definición de estrategia</a:t>
            </a:r>
            <a:endParaRPr sz="800"/>
          </a:p>
        </p:txBody>
      </p:sp>
      <p:sp>
        <p:nvSpPr>
          <p:cNvPr id="792" name="Google Shape;792;g311d13f4fb6_0_27"/>
          <p:cNvSpPr txBox="1"/>
          <p:nvPr/>
        </p:nvSpPr>
        <p:spPr>
          <a:xfrm>
            <a:off x="3256200" y="1037375"/>
            <a:ext cx="1315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Definición de estándares</a:t>
            </a:r>
            <a:endParaRPr sz="800"/>
          </a:p>
        </p:txBody>
      </p:sp>
      <p:sp>
        <p:nvSpPr>
          <p:cNvPr id="793" name="Google Shape;793;g311d13f4fb6_0_27"/>
          <p:cNvSpPr txBox="1"/>
          <p:nvPr/>
        </p:nvSpPr>
        <p:spPr>
          <a:xfrm>
            <a:off x="6297300" y="1037375"/>
            <a:ext cx="19068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Definición de formatos y entregables</a:t>
            </a:r>
            <a:endParaRPr sz="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g311d13f4fb6_0_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g311d13f4fb6_0_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g311d13f4fb6_0_36"/>
          <p:cNvSpPr txBox="1"/>
          <p:nvPr/>
        </p:nvSpPr>
        <p:spPr>
          <a:xfrm>
            <a:off x="8790499" y="4774975"/>
            <a:ext cx="2829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1" name="Google Shape;801;g311d13f4fb6_0_36"/>
          <p:cNvSpPr txBox="1"/>
          <p:nvPr/>
        </p:nvSpPr>
        <p:spPr>
          <a:xfrm>
            <a:off x="261256" y="231766"/>
            <a:ext cx="485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03 -</a:t>
            </a: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BIM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EN OBRA</a:t>
            </a:r>
            <a:endParaRPr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02" name="Google Shape;802;g311d13f4fb6_0_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86233" y="303709"/>
            <a:ext cx="317780" cy="16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g311d13f4fb6_0_36"/>
          <p:cNvPicPr preferRelativeResize="0"/>
          <p:nvPr/>
        </p:nvPicPr>
        <p:blipFill rotWithShape="1">
          <a:blip r:embed="rId6">
            <a:alphaModFix/>
          </a:blip>
          <a:srcRect b="8105"/>
          <a:stretch/>
        </p:blipFill>
        <p:spPr>
          <a:xfrm>
            <a:off x="1976625" y="1104963"/>
            <a:ext cx="6695127" cy="301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g311d13f4fb6_0_36"/>
          <p:cNvPicPr preferRelativeResize="0"/>
          <p:nvPr/>
        </p:nvPicPr>
        <p:blipFill rotWithShape="1">
          <a:blip r:embed="rId7">
            <a:alphaModFix/>
          </a:blip>
          <a:srcRect t="54584" r="76410"/>
          <a:stretch/>
        </p:blipFill>
        <p:spPr>
          <a:xfrm>
            <a:off x="412299" y="620713"/>
            <a:ext cx="927526" cy="118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g311d13f4fb6_0_36"/>
          <p:cNvPicPr preferRelativeResize="0"/>
          <p:nvPr/>
        </p:nvPicPr>
        <p:blipFill rotWithShape="1">
          <a:blip r:embed="rId7">
            <a:alphaModFix/>
          </a:blip>
          <a:srcRect l="23751" t="64467" r="57973"/>
          <a:stretch/>
        </p:blipFill>
        <p:spPr>
          <a:xfrm>
            <a:off x="591113" y="1731825"/>
            <a:ext cx="710249" cy="91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g311d13f4fb6_0_36"/>
          <p:cNvPicPr preferRelativeResize="0"/>
          <p:nvPr/>
        </p:nvPicPr>
        <p:blipFill rotWithShape="1">
          <a:blip r:embed="rId7">
            <a:alphaModFix/>
          </a:blip>
          <a:srcRect l="41141" t="66141" r="38117"/>
          <a:stretch/>
        </p:blipFill>
        <p:spPr>
          <a:xfrm>
            <a:off x="537600" y="2571750"/>
            <a:ext cx="806074" cy="8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g311d13f4fb6_0_36"/>
          <p:cNvPicPr preferRelativeResize="0"/>
          <p:nvPr/>
        </p:nvPicPr>
        <p:blipFill rotWithShape="1">
          <a:blip r:embed="rId7">
            <a:alphaModFix/>
          </a:blip>
          <a:srcRect l="62460" t="66141" r="19264"/>
          <a:stretch/>
        </p:blipFill>
        <p:spPr>
          <a:xfrm>
            <a:off x="591112" y="3375200"/>
            <a:ext cx="710224" cy="870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g311d13f4fb6_0_36"/>
          <p:cNvPicPr preferRelativeResize="0"/>
          <p:nvPr/>
        </p:nvPicPr>
        <p:blipFill rotWithShape="1">
          <a:blip r:embed="rId7">
            <a:alphaModFix/>
          </a:blip>
          <a:srcRect l="81724" t="66141"/>
          <a:stretch/>
        </p:blipFill>
        <p:spPr>
          <a:xfrm>
            <a:off x="591100" y="4162254"/>
            <a:ext cx="710224" cy="870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79a19e05da_0_15"/>
          <p:cNvSpPr/>
          <p:nvPr/>
        </p:nvSpPr>
        <p:spPr>
          <a:xfrm>
            <a:off x="0" y="714100"/>
            <a:ext cx="9142503" cy="789745"/>
          </a:xfrm>
          <a:custGeom>
            <a:avLst/>
            <a:gdLst/>
            <a:ahLst/>
            <a:cxnLst/>
            <a:rect l="l" t="t" r="r" b="b"/>
            <a:pathLst>
              <a:path w="3664330" h="2677100" extrusionOk="0">
                <a:moveTo>
                  <a:pt x="0" y="0"/>
                </a:moveTo>
                <a:lnTo>
                  <a:pt x="3664330" y="0"/>
                </a:lnTo>
                <a:lnTo>
                  <a:pt x="3664330" y="2677101"/>
                </a:lnTo>
                <a:lnTo>
                  <a:pt x="0" y="2677101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g279a19e05da_0_15"/>
          <p:cNvSpPr txBox="1"/>
          <p:nvPr/>
        </p:nvSpPr>
        <p:spPr>
          <a:xfrm>
            <a:off x="123450" y="837742"/>
            <a:ext cx="615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Caso Práctico - </a:t>
            </a:r>
            <a:r>
              <a:rPr lang="es" sz="1100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Boulevard Centro Comercial en La Florida</a:t>
            </a:r>
            <a:endParaRPr sz="1100" i="1" u="none" strike="noStrike" cap="none">
              <a:solidFill>
                <a:srgbClr val="666666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815" name="Google Shape;815;g279a19e05da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g279a19e05da_0_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g279a19e05da_0_15"/>
          <p:cNvSpPr txBox="1"/>
          <p:nvPr/>
        </p:nvSpPr>
        <p:spPr>
          <a:xfrm>
            <a:off x="8790499" y="4774975"/>
            <a:ext cx="302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8" name="Google Shape;818;g279a19e05da_0_15"/>
          <p:cNvSpPr txBox="1"/>
          <p:nvPr/>
        </p:nvSpPr>
        <p:spPr>
          <a:xfrm>
            <a:off x="108847" y="231775"/>
            <a:ext cx="7449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DIFAI -</a:t>
            </a:r>
            <a:r>
              <a:rPr lang="es" sz="1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UN NUEVO PASO EN LOS USOS BIM PARA LA INDUSTRIA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g279a19e05da_0_15"/>
          <p:cNvSpPr txBox="1"/>
          <p:nvPr/>
        </p:nvSpPr>
        <p:spPr>
          <a:xfrm>
            <a:off x="628025" y="3151300"/>
            <a:ext cx="7715100" cy="15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300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Presentaremos un </a:t>
            </a:r>
            <a:r>
              <a:rPr lang="es" sz="1300" b="1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caso de éxito</a:t>
            </a:r>
            <a:r>
              <a:rPr lang="es" sz="1300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donde, a solicitud de un cliente, fuimos más allá del modelo As-Built integrando la documentación BIM para la gestión de activos como parte de la operación del edificio.</a:t>
            </a:r>
            <a:endParaRPr sz="13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b="1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0" name="Google Shape;820;g279a19e05da_0_15"/>
          <p:cNvPicPr preferRelativeResize="0"/>
          <p:nvPr/>
        </p:nvPicPr>
        <p:blipFill rotWithShape="1">
          <a:blip r:embed="rId5">
            <a:alphaModFix/>
          </a:blip>
          <a:srcRect t="35026" r="1127" b="29491"/>
          <a:stretch/>
        </p:blipFill>
        <p:spPr>
          <a:xfrm>
            <a:off x="0" y="1267950"/>
            <a:ext cx="9156224" cy="184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g30f5cb651d2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30f5cb651d2_0_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g30f5cb651d2_0_21"/>
          <p:cNvSpPr txBox="1"/>
          <p:nvPr/>
        </p:nvSpPr>
        <p:spPr>
          <a:xfrm>
            <a:off x="8790498" y="4774975"/>
            <a:ext cx="4425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8" name="Google Shape;828;g30f5cb651d2_0_21"/>
          <p:cNvSpPr txBox="1"/>
          <p:nvPr/>
        </p:nvSpPr>
        <p:spPr>
          <a:xfrm>
            <a:off x="182233" y="231766"/>
            <a:ext cx="485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FLUJO DE TRABAJO</a:t>
            </a:r>
            <a:r>
              <a:rPr lang="es" sz="1400" b="1" i="0" u="none" strike="noStrike" cap="none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b="1" dirty="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DIFAI</a:t>
            </a:r>
            <a:endParaRPr b="1" dirty="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29" name="Google Shape;829;g30f5cb651d2_0_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9385" y="303709"/>
            <a:ext cx="317780" cy="16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30f5cb651d2_0_21"/>
          <p:cNvPicPr preferRelativeResize="0"/>
          <p:nvPr/>
        </p:nvPicPr>
        <p:blipFill rotWithShape="1">
          <a:blip r:embed="rId6">
            <a:alphaModFix/>
          </a:blip>
          <a:srcRect l="726" t="1387" r="1041" b="8522"/>
          <a:stretch/>
        </p:blipFill>
        <p:spPr>
          <a:xfrm>
            <a:off x="0" y="659825"/>
            <a:ext cx="9144002" cy="3594171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g30f5cb651d2_0_21"/>
          <p:cNvSpPr/>
          <p:nvPr/>
        </p:nvSpPr>
        <p:spPr>
          <a:xfrm>
            <a:off x="7982825" y="1009200"/>
            <a:ext cx="949200" cy="3125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g279a19e05d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599349" y="0"/>
            <a:ext cx="35446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g279a19e05da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g279a19e05da_0_0"/>
          <p:cNvSpPr txBox="1"/>
          <p:nvPr/>
        </p:nvSpPr>
        <p:spPr>
          <a:xfrm>
            <a:off x="8790498" y="4774975"/>
            <a:ext cx="455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9" name="Google Shape;839;g279a19e05da_0_0"/>
          <p:cNvSpPr txBox="1"/>
          <p:nvPr/>
        </p:nvSpPr>
        <p:spPr>
          <a:xfrm>
            <a:off x="261249" y="231775"/>
            <a:ext cx="605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>
                <a:solidFill>
                  <a:srgbClr val="FF0013"/>
                </a:solidFill>
                <a:latin typeface="Open Sans"/>
                <a:ea typeface="Open Sans"/>
                <a:cs typeface="Open Sans"/>
                <a:sym typeface="Open Sans"/>
              </a:rPr>
              <a:t>SOLICITUD </a:t>
            </a:r>
            <a:r>
              <a:rPr lang="es" sz="1400" b="1" i="0" u="none" strike="noStrike" cap="none">
                <a:solidFill>
                  <a:srgbClr val="FF0013"/>
                </a:solidFill>
                <a:latin typeface="Open Sans"/>
                <a:ea typeface="Open Sans"/>
                <a:cs typeface="Open Sans"/>
                <a:sym typeface="Open Sans"/>
              </a:rPr>
              <a:t>BIM </a:t>
            </a:r>
            <a:r>
              <a:rPr lang="es" sz="1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- SEGÚN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TDR DEL PROYECTO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g279a19e05da_0_0"/>
          <p:cNvSpPr txBox="1"/>
          <p:nvPr/>
        </p:nvSpPr>
        <p:spPr>
          <a:xfrm>
            <a:off x="6000225" y="1831450"/>
            <a:ext cx="2742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Open Sans"/>
                <a:ea typeface="Open Sans"/>
                <a:cs typeface="Open Sans"/>
                <a:sym typeface="Open Sans"/>
              </a:rPr>
              <a:t>BASES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Open Sans"/>
                <a:ea typeface="Open Sans"/>
                <a:cs typeface="Open Sans"/>
                <a:sym typeface="Open Sans"/>
              </a:rPr>
              <a:t>ADMINISTRATIVA</a:t>
            </a:r>
            <a:r>
              <a:rPr lang="es" sz="2000" b="1">
                <a:latin typeface="Open Sans"/>
                <a:ea typeface="Open Sans"/>
                <a:cs typeface="Open Sans"/>
                <a:sym typeface="Open Sans"/>
              </a:rPr>
              <a:t>S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41" name="Google Shape;841;g279a19e05da_0_0"/>
          <p:cNvPicPr preferRelativeResize="0"/>
          <p:nvPr/>
        </p:nvPicPr>
        <p:blipFill rotWithShape="1">
          <a:blip r:embed="rId5">
            <a:alphaModFix/>
          </a:blip>
          <a:srcRect b="15483"/>
          <a:stretch/>
        </p:blipFill>
        <p:spPr>
          <a:xfrm>
            <a:off x="1435936" y="1037225"/>
            <a:ext cx="582834" cy="49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Google Shape;842;g279a19e05da_0_0"/>
          <p:cNvPicPr preferRelativeResize="0"/>
          <p:nvPr/>
        </p:nvPicPr>
        <p:blipFill rotWithShape="1">
          <a:blip r:embed="rId6">
            <a:alphaModFix/>
          </a:blip>
          <a:srcRect b="12724"/>
          <a:stretch/>
        </p:blipFill>
        <p:spPr>
          <a:xfrm>
            <a:off x="1450250" y="2616774"/>
            <a:ext cx="554202" cy="4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Google Shape;843;g279a19e05da_0_0"/>
          <p:cNvPicPr preferRelativeResize="0"/>
          <p:nvPr/>
        </p:nvPicPr>
        <p:blipFill rotWithShape="1">
          <a:blip r:embed="rId7">
            <a:alphaModFix/>
          </a:blip>
          <a:srcRect b="18213"/>
          <a:stretch/>
        </p:blipFill>
        <p:spPr>
          <a:xfrm>
            <a:off x="1435937" y="4125826"/>
            <a:ext cx="582850" cy="47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Google Shape;844;g279a19e05da_0_0"/>
          <p:cNvPicPr preferRelativeResize="0"/>
          <p:nvPr/>
        </p:nvPicPr>
        <p:blipFill rotWithShape="1">
          <a:blip r:embed="rId8">
            <a:alphaModFix/>
          </a:blip>
          <a:srcRect b="14857"/>
          <a:stretch/>
        </p:blipFill>
        <p:spPr>
          <a:xfrm>
            <a:off x="1415488" y="3384300"/>
            <a:ext cx="623737" cy="5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g279a19e05da_0_0"/>
          <p:cNvPicPr preferRelativeResize="0"/>
          <p:nvPr/>
        </p:nvPicPr>
        <p:blipFill rotWithShape="1">
          <a:blip r:embed="rId9">
            <a:alphaModFix/>
          </a:blip>
          <a:srcRect b="12303"/>
          <a:stretch/>
        </p:blipFill>
        <p:spPr>
          <a:xfrm>
            <a:off x="6968479" y="1128119"/>
            <a:ext cx="733350" cy="64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g279a19e05da_0_0"/>
          <p:cNvPicPr preferRelativeResize="0"/>
          <p:nvPr/>
        </p:nvPicPr>
        <p:blipFill rotWithShape="1">
          <a:blip r:embed="rId10">
            <a:alphaModFix/>
          </a:blip>
          <a:srcRect b="17012"/>
          <a:stretch/>
        </p:blipFill>
        <p:spPr>
          <a:xfrm>
            <a:off x="1435925" y="1831451"/>
            <a:ext cx="582850" cy="483704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g279a19e05da_0_0"/>
          <p:cNvSpPr txBox="1"/>
          <p:nvPr/>
        </p:nvSpPr>
        <p:spPr>
          <a:xfrm>
            <a:off x="2253900" y="97572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ENTORNO 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COMÚN DE DATOS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8" name="Google Shape;848;g279a19e05da_0_0"/>
          <p:cNvSpPr txBox="1"/>
          <p:nvPr/>
        </p:nvSpPr>
        <p:spPr>
          <a:xfrm>
            <a:off x="2253900" y="18005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SEGUIMIENTO Y 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CONTROL DE AVANCE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9" name="Google Shape;849;g279a19e05da_0_0"/>
          <p:cNvSpPr txBox="1"/>
          <p:nvPr/>
        </p:nvSpPr>
        <p:spPr>
          <a:xfrm>
            <a:off x="2253900" y="25814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MODELO DE 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PLANIFICACIÓN BISEMANAL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0" name="Google Shape;850;g279a19e05da_0_0"/>
          <p:cNvSpPr txBox="1"/>
          <p:nvPr/>
        </p:nvSpPr>
        <p:spPr>
          <a:xfrm>
            <a:off x="2253900" y="33843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MODELO DE 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AVANCE SEMANAL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1" name="Google Shape;851;g279a19e05da_0_0"/>
          <p:cNvSpPr txBox="1"/>
          <p:nvPr/>
        </p:nvSpPr>
        <p:spPr>
          <a:xfrm>
            <a:off x="2253900" y="4087113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DOCUMENTACIÓN INTEGRADA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EN LOS MODELOS</a:t>
            </a:r>
            <a:endParaRPr sz="1200" b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2" name="Google Shape;852;g279a19e05da_0_0"/>
          <p:cNvSpPr txBox="1"/>
          <p:nvPr/>
        </p:nvSpPr>
        <p:spPr>
          <a:xfrm>
            <a:off x="6890225" y="3515963"/>
            <a:ext cx="105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latin typeface="Open Sans"/>
                <a:ea typeface="Open Sans"/>
                <a:cs typeface="Open Sans"/>
                <a:sym typeface="Open Sans"/>
              </a:rPr>
              <a:t>TDR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3" name="Google Shape;853;g279a19e05da_0_0"/>
          <p:cNvPicPr preferRelativeResize="0"/>
          <p:nvPr/>
        </p:nvPicPr>
        <p:blipFill rotWithShape="1">
          <a:blip r:embed="rId9">
            <a:alphaModFix/>
          </a:blip>
          <a:srcRect b="12303"/>
          <a:stretch/>
        </p:blipFill>
        <p:spPr>
          <a:xfrm>
            <a:off x="7052454" y="2845919"/>
            <a:ext cx="733350" cy="64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g279a19e05da_0_0"/>
          <p:cNvPicPr preferRelativeResize="0"/>
          <p:nvPr/>
        </p:nvPicPr>
        <p:blipFill rotWithShape="1">
          <a:blip r:embed="rId11">
            <a:alphaModFix/>
          </a:blip>
          <a:srcRect b="26454"/>
          <a:stretch/>
        </p:blipFill>
        <p:spPr>
          <a:xfrm>
            <a:off x="8024225" y="4807067"/>
            <a:ext cx="623724" cy="265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g279a19e05da_0_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g279a19e05da_0_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g279a19e05da_0_28"/>
          <p:cNvSpPr txBox="1"/>
          <p:nvPr/>
        </p:nvSpPr>
        <p:spPr>
          <a:xfrm>
            <a:off x="8790499" y="4774975"/>
            <a:ext cx="287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62" name="Google Shape;862;g279a19e05da_0_28"/>
          <p:cNvPicPr preferRelativeResize="0"/>
          <p:nvPr/>
        </p:nvPicPr>
        <p:blipFill rotWithShape="1">
          <a:blip r:embed="rId5">
            <a:alphaModFix/>
          </a:blip>
          <a:srcRect l="5704" b="8130"/>
          <a:stretch/>
        </p:blipFill>
        <p:spPr>
          <a:xfrm>
            <a:off x="1053538" y="421025"/>
            <a:ext cx="7036925" cy="47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279a19e05da_0_28"/>
          <p:cNvSpPr txBox="1"/>
          <p:nvPr/>
        </p:nvSpPr>
        <p:spPr>
          <a:xfrm>
            <a:off x="261256" y="231766"/>
            <a:ext cx="485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APLICACIÓN </a:t>
            </a:r>
            <a:r>
              <a:rPr lang="es" sz="1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BIM - ETAPA DE OBRA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g279a19e05da_0_28"/>
          <p:cNvSpPr/>
          <p:nvPr/>
        </p:nvSpPr>
        <p:spPr>
          <a:xfrm>
            <a:off x="1561675" y="4181875"/>
            <a:ext cx="1880100" cy="61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g279a19e05da_0_28"/>
          <p:cNvSpPr/>
          <p:nvPr/>
        </p:nvSpPr>
        <p:spPr>
          <a:xfrm>
            <a:off x="6503525" y="2165725"/>
            <a:ext cx="1125900" cy="871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g2735af7e032_0_145"/>
          <p:cNvPicPr preferRelativeResize="0"/>
          <p:nvPr/>
        </p:nvPicPr>
        <p:blipFill rotWithShape="1">
          <a:blip r:embed="rId3">
            <a:alphaModFix/>
          </a:blip>
          <a:srcRect b="7313"/>
          <a:stretch/>
        </p:blipFill>
        <p:spPr>
          <a:xfrm>
            <a:off x="498625" y="444550"/>
            <a:ext cx="8146750" cy="469895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g2735af7e032_0_145"/>
          <p:cNvSpPr txBox="1"/>
          <p:nvPr/>
        </p:nvSpPr>
        <p:spPr>
          <a:xfrm>
            <a:off x="261250" y="231775"/>
            <a:ext cx="522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PROYECTO</a:t>
            </a: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INTEGRACIÓN DE PLATAFORMAS</a:t>
            </a:r>
            <a:endParaRPr sz="1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Google Shape;872;g2735af7e032_0_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g2735af7e032_0_1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g2735af7e032_0_145"/>
          <p:cNvSpPr txBox="1"/>
          <p:nvPr/>
        </p:nvSpPr>
        <p:spPr>
          <a:xfrm>
            <a:off x="8790502" y="4774984"/>
            <a:ext cx="353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0f51f913bf_0_79"/>
          <p:cNvSpPr txBox="1"/>
          <p:nvPr/>
        </p:nvSpPr>
        <p:spPr>
          <a:xfrm>
            <a:off x="261250" y="231775"/>
            <a:ext cx="522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PROYECTO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0" name="Google Shape;880;g30f51f913bf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g30f51f913bf_0_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g30f51f913bf_0_79"/>
          <p:cNvSpPr txBox="1"/>
          <p:nvPr/>
        </p:nvSpPr>
        <p:spPr>
          <a:xfrm>
            <a:off x="8790502" y="4774984"/>
            <a:ext cx="353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17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83" name="Google Shape;883;g30f51f913bf_0_79"/>
          <p:cNvPicPr preferRelativeResize="0"/>
          <p:nvPr/>
        </p:nvPicPr>
        <p:blipFill rotWithShape="1">
          <a:blip r:embed="rId5">
            <a:alphaModFix/>
          </a:blip>
          <a:srcRect b="12411"/>
          <a:stretch/>
        </p:blipFill>
        <p:spPr>
          <a:xfrm>
            <a:off x="130712" y="1489849"/>
            <a:ext cx="8882575" cy="265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119d68f097_0_7"/>
          <p:cNvSpPr txBox="1"/>
          <p:nvPr/>
        </p:nvSpPr>
        <p:spPr>
          <a:xfrm>
            <a:off x="261250" y="231775"/>
            <a:ext cx="5224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VIDEO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9" name="Google Shape;889;g3119d68f097_0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g3119d68f097_0_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g3119d68f097_0_7"/>
          <p:cNvSpPr txBox="1"/>
          <p:nvPr/>
        </p:nvSpPr>
        <p:spPr>
          <a:xfrm>
            <a:off x="8790502" y="4774984"/>
            <a:ext cx="3534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18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Difai_conecta2024_">
            <a:hlinkClick r:id="" action="ppaction://media"/>
            <a:extLst>
              <a:ext uri="{FF2B5EF4-FFF2-40B4-BE49-F238E27FC236}">
                <a16:creationId xmlns:a16="http://schemas.microsoft.com/office/drawing/2014/main" id="{8E7FF3C1-C87A-B10C-FB46-33C378DDD9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1244" y="636264"/>
            <a:ext cx="7580750" cy="4264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7" name="Google Shape;897;g27356136ba4_0_305"/>
          <p:cNvCxnSpPr/>
          <p:nvPr/>
        </p:nvCxnSpPr>
        <p:spPr>
          <a:xfrm rot="10800000">
            <a:off x="0" y="66975"/>
            <a:ext cx="9144000" cy="0"/>
          </a:xfrm>
          <a:prstGeom prst="straightConnector1">
            <a:avLst/>
          </a:prstGeom>
          <a:noFill/>
          <a:ln w="12700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98" name="Google Shape;898;g27356136ba4_0_305"/>
          <p:cNvCxnSpPr/>
          <p:nvPr/>
        </p:nvCxnSpPr>
        <p:spPr>
          <a:xfrm rot="10800000">
            <a:off x="0" y="5076000"/>
            <a:ext cx="9144000" cy="0"/>
          </a:xfrm>
          <a:prstGeom prst="straightConnector1">
            <a:avLst/>
          </a:prstGeom>
          <a:noFill/>
          <a:ln w="12700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9" name="Google Shape;899;g27356136ba4_0_305"/>
          <p:cNvSpPr txBox="1"/>
          <p:nvPr/>
        </p:nvSpPr>
        <p:spPr>
          <a:xfrm>
            <a:off x="1238975" y="3547400"/>
            <a:ext cx="6638100" cy="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8763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Contacto comercial: </a:t>
            </a:r>
            <a:endParaRPr sz="1100" b="1" i="0" u="none" strike="noStrike" cap="none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2700" marR="8763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María Verónica Segovia Vigneau - Gerente de Unidad DIFAI Chile | veronica.segovia@difai.cl</a:t>
            </a:r>
            <a:endParaRPr sz="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00" name="Google Shape;900;g27356136ba4_0_3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7603" y="315513"/>
            <a:ext cx="1708784" cy="104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g27356136ba4_0_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2370" y="1661704"/>
            <a:ext cx="1647905" cy="1643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2" name="Google Shape;902;g27356136ba4_0_305"/>
          <p:cNvGrpSpPr/>
          <p:nvPr/>
        </p:nvGrpSpPr>
        <p:grpSpPr>
          <a:xfrm>
            <a:off x="4077332" y="4524734"/>
            <a:ext cx="1245279" cy="140432"/>
            <a:chOff x="5260318" y="5371210"/>
            <a:chExt cx="1668380" cy="188120"/>
          </a:xfrm>
        </p:grpSpPr>
        <p:grpSp>
          <p:nvGrpSpPr>
            <p:cNvPr id="903" name="Google Shape;903;g27356136ba4_0_305"/>
            <p:cNvGrpSpPr/>
            <p:nvPr/>
          </p:nvGrpSpPr>
          <p:grpSpPr>
            <a:xfrm>
              <a:off x="5260318" y="5371210"/>
              <a:ext cx="188475" cy="188120"/>
              <a:chOff x="5260318" y="5371210"/>
              <a:chExt cx="188475" cy="188120"/>
            </a:xfrm>
          </p:grpSpPr>
          <p:sp>
            <p:nvSpPr>
              <p:cNvPr id="904" name="Google Shape;904;g27356136ba4_0_305"/>
              <p:cNvSpPr/>
              <p:nvPr/>
            </p:nvSpPr>
            <p:spPr>
              <a:xfrm>
                <a:off x="5326722" y="5430510"/>
                <a:ext cx="122071" cy="128820"/>
              </a:xfrm>
              <a:custGeom>
                <a:avLst/>
                <a:gdLst/>
                <a:ahLst/>
                <a:cxnLst/>
                <a:rect l="l" t="t" r="r" b="b"/>
                <a:pathLst>
                  <a:path w="122071" h="128820" extrusionOk="0">
                    <a:moveTo>
                      <a:pt x="37808" y="20137"/>
                    </a:moveTo>
                    <a:cubicBezTo>
                      <a:pt x="39157" y="18291"/>
                      <a:pt x="40364" y="16516"/>
                      <a:pt x="41712" y="14812"/>
                    </a:cubicBezTo>
                    <a:cubicBezTo>
                      <a:pt x="44623" y="11050"/>
                      <a:pt x="48243" y="8211"/>
                      <a:pt x="52361" y="5868"/>
                    </a:cubicBezTo>
                    <a:cubicBezTo>
                      <a:pt x="57472" y="2957"/>
                      <a:pt x="62938" y="1112"/>
                      <a:pt x="68759" y="473"/>
                    </a:cubicBezTo>
                    <a:cubicBezTo>
                      <a:pt x="79266" y="-734"/>
                      <a:pt x="89417" y="260"/>
                      <a:pt x="99071" y="4732"/>
                    </a:cubicBezTo>
                    <a:cubicBezTo>
                      <a:pt x="106880" y="8352"/>
                      <a:pt x="112417" y="14315"/>
                      <a:pt x="115967" y="22124"/>
                    </a:cubicBezTo>
                    <a:cubicBezTo>
                      <a:pt x="118025" y="26739"/>
                      <a:pt x="119374" y="31495"/>
                      <a:pt x="120297" y="36464"/>
                    </a:cubicBezTo>
                    <a:cubicBezTo>
                      <a:pt x="121788" y="44699"/>
                      <a:pt x="122072" y="52933"/>
                      <a:pt x="122072" y="61310"/>
                    </a:cubicBezTo>
                    <a:cubicBezTo>
                      <a:pt x="122072" y="83175"/>
                      <a:pt x="122072" y="105039"/>
                      <a:pt x="122072" y="126904"/>
                    </a:cubicBezTo>
                    <a:cubicBezTo>
                      <a:pt x="122072" y="128679"/>
                      <a:pt x="122001" y="128749"/>
                      <a:pt x="120297" y="128749"/>
                    </a:cubicBezTo>
                    <a:cubicBezTo>
                      <a:pt x="108442" y="128749"/>
                      <a:pt x="96658" y="128749"/>
                      <a:pt x="84803" y="128749"/>
                    </a:cubicBezTo>
                    <a:cubicBezTo>
                      <a:pt x="82460" y="128749"/>
                      <a:pt x="82531" y="128749"/>
                      <a:pt x="82531" y="126478"/>
                    </a:cubicBezTo>
                    <a:cubicBezTo>
                      <a:pt x="82531" y="104684"/>
                      <a:pt x="82602" y="82820"/>
                      <a:pt x="82531" y="61026"/>
                    </a:cubicBezTo>
                    <a:cubicBezTo>
                      <a:pt x="82531" y="55631"/>
                      <a:pt x="81892" y="50236"/>
                      <a:pt x="79762" y="45125"/>
                    </a:cubicBezTo>
                    <a:cubicBezTo>
                      <a:pt x="77136" y="38878"/>
                      <a:pt x="72380" y="35470"/>
                      <a:pt x="65565" y="34831"/>
                    </a:cubicBezTo>
                    <a:cubicBezTo>
                      <a:pt x="61731" y="34476"/>
                      <a:pt x="57969" y="34618"/>
                      <a:pt x="54278" y="35754"/>
                    </a:cubicBezTo>
                    <a:cubicBezTo>
                      <a:pt x="48669" y="37529"/>
                      <a:pt x="44765" y="41149"/>
                      <a:pt x="42493" y="46616"/>
                    </a:cubicBezTo>
                    <a:cubicBezTo>
                      <a:pt x="40506" y="51301"/>
                      <a:pt x="39654" y="56270"/>
                      <a:pt x="39583" y="61310"/>
                    </a:cubicBezTo>
                    <a:cubicBezTo>
                      <a:pt x="39441" y="82962"/>
                      <a:pt x="39370" y="104684"/>
                      <a:pt x="39299" y="126407"/>
                    </a:cubicBezTo>
                    <a:cubicBezTo>
                      <a:pt x="39299" y="126762"/>
                      <a:pt x="39299" y="127117"/>
                      <a:pt x="39299" y="127472"/>
                    </a:cubicBezTo>
                    <a:cubicBezTo>
                      <a:pt x="39441" y="128537"/>
                      <a:pt x="39015" y="128821"/>
                      <a:pt x="37950" y="128821"/>
                    </a:cubicBezTo>
                    <a:cubicBezTo>
                      <a:pt x="25882" y="128821"/>
                      <a:pt x="13814" y="128821"/>
                      <a:pt x="1675" y="128821"/>
                    </a:cubicBezTo>
                    <a:cubicBezTo>
                      <a:pt x="42" y="128821"/>
                      <a:pt x="-100" y="128608"/>
                      <a:pt x="42" y="126975"/>
                    </a:cubicBezTo>
                    <a:cubicBezTo>
                      <a:pt x="42" y="126265"/>
                      <a:pt x="42" y="125484"/>
                      <a:pt x="42" y="124774"/>
                    </a:cubicBezTo>
                    <a:cubicBezTo>
                      <a:pt x="42" y="84878"/>
                      <a:pt x="42" y="45054"/>
                      <a:pt x="42" y="5158"/>
                    </a:cubicBezTo>
                    <a:cubicBezTo>
                      <a:pt x="42" y="3312"/>
                      <a:pt x="42" y="3312"/>
                      <a:pt x="1888" y="3170"/>
                    </a:cubicBezTo>
                    <a:cubicBezTo>
                      <a:pt x="2598" y="3170"/>
                      <a:pt x="3379" y="3099"/>
                      <a:pt x="4088" y="3099"/>
                    </a:cubicBezTo>
                    <a:cubicBezTo>
                      <a:pt x="14311" y="3099"/>
                      <a:pt x="24533" y="3099"/>
                      <a:pt x="34756" y="3099"/>
                    </a:cubicBezTo>
                    <a:cubicBezTo>
                      <a:pt x="36793" y="3099"/>
                      <a:pt x="37808" y="4143"/>
                      <a:pt x="37808" y="6223"/>
                    </a:cubicBezTo>
                    <a:cubicBezTo>
                      <a:pt x="37808" y="10695"/>
                      <a:pt x="37808" y="15238"/>
                      <a:pt x="37737" y="19711"/>
                    </a:cubicBezTo>
                    <a:cubicBezTo>
                      <a:pt x="37737" y="19853"/>
                      <a:pt x="37737" y="19995"/>
                      <a:pt x="37879" y="20350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g27356136ba4_0_305"/>
              <p:cNvSpPr/>
              <p:nvPr/>
            </p:nvSpPr>
            <p:spPr>
              <a:xfrm>
                <a:off x="5263371" y="5433396"/>
                <a:ext cx="39327" cy="125721"/>
              </a:xfrm>
              <a:custGeom>
                <a:avLst/>
                <a:gdLst/>
                <a:ahLst/>
                <a:cxnLst/>
                <a:rect l="l" t="t" r="r" b="b"/>
                <a:pathLst>
                  <a:path w="39327" h="125721" extrusionOk="0">
                    <a:moveTo>
                      <a:pt x="39328" y="62967"/>
                    </a:moveTo>
                    <a:cubicBezTo>
                      <a:pt x="39328" y="83199"/>
                      <a:pt x="39328" y="103502"/>
                      <a:pt x="39328" y="123734"/>
                    </a:cubicBezTo>
                    <a:cubicBezTo>
                      <a:pt x="39328" y="125650"/>
                      <a:pt x="39328" y="125721"/>
                      <a:pt x="37411" y="125721"/>
                    </a:cubicBezTo>
                    <a:cubicBezTo>
                      <a:pt x="25556" y="125721"/>
                      <a:pt x="13772" y="125721"/>
                      <a:pt x="1917" y="125721"/>
                    </a:cubicBezTo>
                    <a:cubicBezTo>
                      <a:pt x="71" y="125721"/>
                      <a:pt x="0" y="125650"/>
                      <a:pt x="0" y="123875"/>
                    </a:cubicBezTo>
                    <a:cubicBezTo>
                      <a:pt x="0" y="83341"/>
                      <a:pt x="0" y="42735"/>
                      <a:pt x="0" y="2201"/>
                    </a:cubicBezTo>
                    <a:cubicBezTo>
                      <a:pt x="0" y="71"/>
                      <a:pt x="0" y="0"/>
                      <a:pt x="2201" y="0"/>
                    </a:cubicBezTo>
                    <a:cubicBezTo>
                      <a:pt x="13772" y="0"/>
                      <a:pt x="25414" y="0"/>
                      <a:pt x="36985" y="0"/>
                    </a:cubicBezTo>
                    <a:cubicBezTo>
                      <a:pt x="39257" y="0"/>
                      <a:pt x="39328" y="0"/>
                      <a:pt x="39328" y="2343"/>
                    </a:cubicBezTo>
                    <a:cubicBezTo>
                      <a:pt x="39328" y="22574"/>
                      <a:pt x="39328" y="42806"/>
                      <a:pt x="39328" y="62967"/>
                    </a:cubicBezTo>
                    <a:lnTo>
                      <a:pt x="39328" y="62967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g27356136ba4_0_305"/>
              <p:cNvSpPr/>
              <p:nvPr/>
            </p:nvSpPr>
            <p:spPr>
              <a:xfrm>
                <a:off x="5260318" y="5371210"/>
                <a:ext cx="45720" cy="45718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45718" extrusionOk="0">
                    <a:moveTo>
                      <a:pt x="0" y="22787"/>
                    </a:moveTo>
                    <a:cubicBezTo>
                      <a:pt x="0" y="10435"/>
                      <a:pt x="10152" y="0"/>
                      <a:pt x="22788" y="0"/>
                    </a:cubicBezTo>
                    <a:cubicBezTo>
                      <a:pt x="35495" y="0"/>
                      <a:pt x="45930" y="10435"/>
                      <a:pt x="45717" y="23071"/>
                    </a:cubicBezTo>
                    <a:cubicBezTo>
                      <a:pt x="45504" y="35850"/>
                      <a:pt x="35424" y="45575"/>
                      <a:pt x="22859" y="45717"/>
                    </a:cubicBezTo>
                    <a:cubicBezTo>
                      <a:pt x="10223" y="45859"/>
                      <a:pt x="-71" y="35423"/>
                      <a:pt x="0" y="22717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7" name="Google Shape;907;g27356136ba4_0_305"/>
            <p:cNvGrpSpPr/>
            <p:nvPr/>
          </p:nvGrpSpPr>
          <p:grpSpPr>
            <a:xfrm>
              <a:off x="5779105" y="5378664"/>
              <a:ext cx="180524" cy="180524"/>
              <a:chOff x="5779105" y="5378664"/>
              <a:chExt cx="180524" cy="180524"/>
            </a:xfrm>
          </p:grpSpPr>
          <p:sp>
            <p:nvSpPr>
              <p:cNvPr id="908" name="Google Shape;908;g27356136ba4_0_305"/>
              <p:cNvSpPr/>
              <p:nvPr/>
            </p:nvSpPr>
            <p:spPr>
              <a:xfrm>
                <a:off x="5906530" y="5410892"/>
                <a:ext cx="21154" cy="21154"/>
              </a:xfrm>
              <a:custGeom>
                <a:avLst/>
                <a:gdLst/>
                <a:ahLst/>
                <a:cxnLst/>
                <a:rect l="l" t="t" r="r" b="b"/>
                <a:pathLst>
                  <a:path w="21154" h="21154" extrusionOk="0">
                    <a:moveTo>
                      <a:pt x="10577" y="0"/>
                    </a:moveTo>
                    <a:cubicBezTo>
                      <a:pt x="4756" y="0"/>
                      <a:pt x="0" y="4756"/>
                      <a:pt x="0" y="10577"/>
                    </a:cubicBezTo>
                    <a:cubicBezTo>
                      <a:pt x="0" y="16398"/>
                      <a:pt x="4756" y="21155"/>
                      <a:pt x="10577" y="21155"/>
                    </a:cubicBezTo>
                    <a:cubicBezTo>
                      <a:pt x="16398" y="21155"/>
                      <a:pt x="21155" y="16398"/>
                      <a:pt x="21155" y="10577"/>
                    </a:cubicBezTo>
                    <a:cubicBezTo>
                      <a:pt x="21155" y="4756"/>
                      <a:pt x="16398" y="0"/>
                      <a:pt x="10577" y="0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g27356136ba4_0_305"/>
              <p:cNvSpPr/>
              <p:nvPr/>
            </p:nvSpPr>
            <p:spPr>
              <a:xfrm>
                <a:off x="5825674" y="5424451"/>
                <a:ext cx="88877" cy="88878"/>
              </a:xfrm>
              <a:custGeom>
                <a:avLst/>
                <a:gdLst/>
                <a:ahLst/>
                <a:cxnLst/>
                <a:rect l="l" t="t" r="r" b="b"/>
                <a:pathLst>
                  <a:path w="88877" h="88878" extrusionOk="0">
                    <a:moveTo>
                      <a:pt x="44439" y="0"/>
                    </a:moveTo>
                    <a:cubicBezTo>
                      <a:pt x="19948" y="0"/>
                      <a:pt x="0" y="19948"/>
                      <a:pt x="0" y="44439"/>
                    </a:cubicBezTo>
                    <a:cubicBezTo>
                      <a:pt x="0" y="68930"/>
                      <a:pt x="19948" y="88878"/>
                      <a:pt x="44439" y="88878"/>
                    </a:cubicBezTo>
                    <a:cubicBezTo>
                      <a:pt x="68930" y="88878"/>
                      <a:pt x="88878" y="68930"/>
                      <a:pt x="88878" y="44439"/>
                    </a:cubicBezTo>
                    <a:cubicBezTo>
                      <a:pt x="88878" y="19948"/>
                      <a:pt x="68930" y="0"/>
                      <a:pt x="44439" y="0"/>
                    </a:cubicBezTo>
                    <a:close/>
                    <a:moveTo>
                      <a:pt x="44439" y="72906"/>
                    </a:moveTo>
                    <a:cubicBezTo>
                      <a:pt x="28750" y="72906"/>
                      <a:pt x="15972" y="60128"/>
                      <a:pt x="15972" y="44439"/>
                    </a:cubicBezTo>
                    <a:cubicBezTo>
                      <a:pt x="15972" y="28751"/>
                      <a:pt x="28750" y="15972"/>
                      <a:pt x="44439" y="15972"/>
                    </a:cubicBezTo>
                    <a:cubicBezTo>
                      <a:pt x="60128" y="15972"/>
                      <a:pt x="72905" y="28751"/>
                      <a:pt x="72905" y="44439"/>
                    </a:cubicBezTo>
                    <a:cubicBezTo>
                      <a:pt x="72905" y="60128"/>
                      <a:pt x="60128" y="72906"/>
                      <a:pt x="44439" y="72906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g27356136ba4_0_305"/>
              <p:cNvSpPr/>
              <p:nvPr/>
            </p:nvSpPr>
            <p:spPr>
              <a:xfrm>
                <a:off x="5779105" y="5378664"/>
                <a:ext cx="180524" cy="180524"/>
              </a:xfrm>
              <a:custGeom>
                <a:avLst/>
                <a:gdLst/>
                <a:ahLst/>
                <a:cxnLst/>
                <a:rect l="l" t="t" r="r" b="b"/>
                <a:pathLst>
                  <a:path w="180524" h="180524" extrusionOk="0">
                    <a:moveTo>
                      <a:pt x="126289" y="180525"/>
                    </a:moveTo>
                    <a:lnTo>
                      <a:pt x="54235" y="180525"/>
                    </a:lnTo>
                    <a:cubicBezTo>
                      <a:pt x="24349" y="180525"/>
                      <a:pt x="0" y="156175"/>
                      <a:pt x="0" y="126289"/>
                    </a:cubicBezTo>
                    <a:lnTo>
                      <a:pt x="0" y="54235"/>
                    </a:lnTo>
                    <a:cubicBezTo>
                      <a:pt x="0" y="24349"/>
                      <a:pt x="24349" y="0"/>
                      <a:pt x="54235" y="0"/>
                    </a:cubicBezTo>
                    <a:lnTo>
                      <a:pt x="126289" y="0"/>
                    </a:lnTo>
                    <a:cubicBezTo>
                      <a:pt x="156175" y="0"/>
                      <a:pt x="180525" y="24349"/>
                      <a:pt x="180525" y="54235"/>
                    </a:cubicBezTo>
                    <a:lnTo>
                      <a:pt x="180525" y="126289"/>
                    </a:lnTo>
                    <a:cubicBezTo>
                      <a:pt x="180525" y="156175"/>
                      <a:pt x="156175" y="180525"/>
                      <a:pt x="126289" y="180525"/>
                    </a:cubicBezTo>
                    <a:close/>
                    <a:moveTo>
                      <a:pt x="54235" y="17037"/>
                    </a:moveTo>
                    <a:cubicBezTo>
                      <a:pt x="33720" y="17037"/>
                      <a:pt x="16966" y="33720"/>
                      <a:pt x="16966" y="54306"/>
                    </a:cubicBezTo>
                    <a:lnTo>
                      <a:pt x="16966" y="126360"/>
                    </a:lnTo>
                    <a:cubicBezTo>
                      <a:pt x="16966" y="146876"/>
                      <a:pt x="33649" y="163629"/>
                      <a:pt x="54235" y="163629"/>
                    </a:cubicBezTo>
                    <a:lnTo>
                      <a:pt x="126289" y="163629"/>
                    </a:lnTo>
                    <a:cubicBezTo>
                      <a:pt x="146805" y="163629"/>
                      <a:pt x="163558" y="146947"/>
                      <a:pt x="163558" y="126360"/>
                    </a:cubicBezTo>
                    <a:lnTo>
                      <a:pt x="163558" y="54306"/>
                    </a:lnTo>
                    <a:cubicBezTo>
                      <a:pt x="163558" y="33791"/>
                      <a:pt x="146876" y="17037"/>
                      <a:pt x="126289" y="17037"/>
                    </a:cubicBezTo>
                    <a:lnTo>
                      <a:pt x="54235" y="17037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1" name="Google Shape;911;g27356136ba4_0_305"/>
            <p:cNvSpPr/>
            <p:nvPr/>
          </p:nvSpPr>
          <p:spPr>
            <a:xfrm>
              <a:off x="6289941" y="5378593"/>
              <a:ext cx="96615" cy="180453"/>
            </a:xfrm>
            <a:custGeom>
              <a:avLst/>
              <a:gdLst/>
              <a:ahLst/>
              <a:cxnLst/>
              <a:rect l="l" t="t" r="r" b="b"/>
              <a:pathLst>
                <a:path w="96615" h="180453" extrusionOk="0">
                  <a:moveTo>
                    <a:pt x="90298" y="101585"/>
                  </a:moveTo>
                  <a:lnTo>
                    <a:pt x="95338" y="68930"/>
                  </a:lnTo>
                  <a:lnTo>
                    <a:pt x="63961" y="68930"/>
                  </a:lnTo>
                  <a:lnTo>
                    <a:pt x="63961" y="47705"/>
                  </a:lnTo>
                  <a:cubicBezTo>
                    <a:pt x="63961" y="38760"/>
                    <a:pt x="68362" y="30028"/>
                    <a:pt x="82347" y="30028"/>
                  </a:cubicBezTo>
                  <a:lnTo>
                    <a:pt x="96616" y="30028"/>
                  </a:lnTo>
                  <a:lnTo>
                    <a:pt x="96616" y="2201"/>
                  </a:lnTo>
                  <a:cubicBezTo>
                    <a:pt x="96616" y="2201"/>
                    <a:pt x="83696" y="0"/>
                    <a:pt x="71344" y="0"/>
                  </a:cubicBezTo>
                  <a:cubicBezTo>
                    <a:pt x="45504" y="0"/>
                    <a:pt x="28679" y="15617"/>
                    <a:pt x="28679" y="43942"/>
                  </a:cubicBezTo>
                  <a:lnTo>
                    <a:pt x="28679" y="68859"/>
                  </a:lnTo>
                  <a:lnTo>
                    <a:pt x="0" y="68859"/>
                  </a:lnTo>
                  <a:lnTo>
                    <a:pt x="0" y="101514"/>
                  </a:lnTo>
                  <a:lnTo>
                    <a:pt x="28679" y="101514"/>
                  </a:lnTo>
                  <a:lnTo>
                    <a:pt x="28679" y="180454"/>
                  </a:lnTo>
                  <a:lnTo>
                    <a:pt x="63961" y="180454"/>
                  </a:lnTo>
                  <a:lnTo>
                    <a:pt x="63961" y="101514"/>
                  </a:lnTo>
                  <a:lnTo>
                    <a:pt x="90298" y="101514"/>
                  </a:ln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g27356136ba4_0_305"/>
            <p:cNvSpPr/>
            <p:nvPr/>
          </p:nvSpPr>
          <p:spPr>
            <a:xfrm>
              <a:off x="6716868" y="5394778"/>
              <a:ext cx="211830" cy="148295"/>
            </a:xfrm>
            <a:custGeom>
              <a:avLst/>
              <a:gdLst/>
              <a:ahLst/>
              <a:cxnLst/>
              <a:rect l="l" t="t" r="r" b="b"/>
              <a:pathLst>
                <a:path w="211830" h="148295" extrusionOk="0">
                  <a:moveTo>
                    <a:pt x="211831" y="46498"/>
                  </a:moveTo>
                  <a:cubicBezTo>
                    <a:pt x="211831" y="20800"/>
                    <a:pt x="191031" y="0"/>
                    <a:pt x="165333" y="0"/>
                  </a:cubicBezTo>
                  <a:lnTo>
                    <a:pt x="46498" y="0"/>
                  </a:lnTo>
                  <a:cubicBezTo>
                    <a:pt x="20800" y="0"/>
                    <a:pt x="0" y="20800"/>
                    <a:pt x="0" y="46498"/>
                  </a:cubicBezTo>
                  <a:lnTo>
                    <a:pt x="0" y="101798"/>
                  </a:lnTo>
                  <a:cubicBezTo>
                    <a:pt x="0" y="127496"/>
                    <a:pt x="20800" y="148296"/>
                    <a:pt x="46498" y="148296"/>
                  </a:cubicBezTo>
                  <a:lnTo>
                    <a:pt x="165333" y="148296"/>
                  </a:lnTo>
                  <a:cubicBezTo>
                    <a:pt x="191031" y="148296"/>
                    <a:pt x="211831" y="127496"/>
                    <a:pt x="211831" y="101798"/>
                  </a:cubicBezTo>
                  <a:lnTo>
                    <a:pt x="211831" y="46498"/>
                  </a:lnTo>
                  <a:close/>
                  <a:moveTo>
                    <a:pt x="141907" y="78301"/>
                  </a:moveTo>
                  <a:lnTo>
                    <a:pt x="88594" y="104638"/>
                  </a:lnTo>
                  <a:cubicBezTo>
                    <a:pt x="86535" y="105773"/>
                    <a:pt x="79437" y="104283"/>
                    <a:pt x="79437" y="101869"/>
                  </a:cubicBezTo>
                  <a:lnTo>
                    <a:pt x="79437" y="47776"/>
                  </a:lnTo>
                  <a:cubicBezTo>
                    <a:pt x="79437" y="45362"/>
                    <a:pt x="86606" y="43871"/>
                    <a:pt x="88665" y="45078"/>
                  </a:cubicBezTo>
                  <a:lnTo>
                    <a:pt x="139706" y="72835"/>
                  </a:lnTo>
                  <a:cubicBezTo>
                    <a:pt x="141836" y="74041"/>
                    <a:pt x="144108" y="77165"/>
                    <a:pt x="141907" y="78301"/>
                  </a:cubicBez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g27356136ba4_0_305"/>
          <p:cNvGrpSpPr/>
          <p:nvPr/>
        </p:nvGrpSpPr>
        <p:grpSpPr>
          <a:xfrm>
            <a:off x="4411622" y="4298241"/>
            <a:ext cx="576701" cy="105086"/>
            <a:chOff x="5708187" y="5067803"/>
            <a:chExt cx="772643" cy="140771"/>
          </a:xfrm>
        </p:grpSpPr>
        <p:sp>
          <p:nvSpPr>
            <p:cNvPr id="914" name="Google Shape;914;g27356136ba4_0_305"/>
            <p:cNvSpPr/>
            <p:nvPr/>
          </p:nvSpPr>
          <p:spPr>
            <a:xfrm>
              <a:off x="5708187" y="5073695"/>
              <a:ext cx="62896" cy="102650"/>
            </a:xfrm>
            <a:custGeom>
              <a:avLst/>
              <a:gdLst/>
              <a:ahLst/>
              <a:cxnLst/>
              <a:rect l="l" t="t" r="r" b="b"/>
              <a:pathLst>
                <a:path w="62896" h="102650" extrusionOk="0">
                  <a:moveTo>
                    <a:pt x="62896" y="74680"/>
                  </a:moveTo>
                  <a:cubicBezTo>
                    <a:pt x="62896" y="83483"/>
                    <a:pt x="59702" y="90298"/>
                    <a:pt x="53313" y="95267"/>
                  </a:cubicBezTo>
                  <a:cubicBezTo>
                    <a:pt x="46924" y="100165"/>
                    <a:pt x="38263" y="102650"/>
                    <a:pt x="27331" y="102650"/>
                  </a:cubicBezTo>
                  <a:cubicBezTo>
                    <a:pt x="15476" y="102650"/>
                    <a:pt x="6389" y="101159"/>
                    <a:pt x="0" y="98107"/>
                  </a:cubicBezTo>
                  <a:lnTo>
                    <a:pt x="0" y="86891"/>
                  </a:lnTo>
                  <a:cubicBezTo>
                    <a:pt x="4117" y="88594"/>
                    <a:pt x="8590" y="90014"/>
                    <a:pt x="13417" y="91008"/>
                  </a:cubicBezTo>
                  <a:cubicBezTo>
                    <a:pt x="18244" y="92002"/>
                    <a:pt x="23000" y="92498"/>
                    <a:pt x="27757" y="92498"/>
                  </a:cubicBezTo>
                  <a:cubicBezTo>
                    <a:pt x="35494" y="92498"/>
                    <a:pt x="41316" y="91008"/>
                    <a:pt x="45220" y="88097"/>
                  </a:cubicBezTo>
                  <a:cubicBezTo>
                    <a:pt x="49124" y="85187"/>
                    <a:pt x="51112" y="81069"/>
                    <a:pt x="51112" y="75816"/>
                  </a:cubicBezTo>
                  <a:cubicBezTo>
                    <a:pt x="51112" y="72338"/>
                    <a:pt x="50402" y="69498"/>
                    <a:pt x="49053" y="67298"/>
                  </a:cubicBezTo>
                  <a:cubicBezTo>
                    <a:pt x="47634" y="65097"/>
                    <a:pt x="45362" y="63038"/>
                    <a:pt x="42096" y="61192"/>
                  </a:cubicBezTo>
                  <a:cubicBezTo>
                    <a:pt x="38831" y="59347"/>
                    <a:pt x="33862" y="57217"/>
                    <a:pt x="27260" y="54803"/>
                  </a:cubicBezTo>
                  <a:cubicBezTo>
                    <a:pt x="17960" y="51467"/>
                    <a:pt x="11287" y="47563"/>
                    <a:pt x="7312" y="43019"/>
                  </a:cubicBezTo>
                  <a:cubicBezTo>
                    <a:pt x="3336" y="38476"/>
                    <a:pt x="1349" y="32513"/>
                    <a:pt x="1349" y="25201"/>
                  </a:cubicBezTo>
                  <a:cubicBezTo>
                    <a:pt x="1349" y="17534"/>
                    <a:pt x="4259" y="11358"/>
                    <a:pt x="10009" y="6815"/>
                  </a:cubicBezTo>
                  <a:cubicBezTo>
                    <a:pt x="15760" y="2272"/>
                    <a:pt x="23426" y="0"/>
                    <a:pt x="32939" y="0"/>
                  </a:cubicBezTo>
                  <a:cubicBezTo>
                    <a:pt x="42451" y="0"/>
                    <a:pt x="52035" y="1846"/>
                    <a:pt x="60341" y="5466"/>
                  </a:cubicBezTo>
                  <a:lnTo>
                    <a:pt x="56720" y="15547"/>
                  </a:lnTo>
                  <a:cubicBezTo>
                    <a:pt x="48485" y="12068"/>
                    <a:pt x="40464" y="10365"/>
                    <a:pt x="32655" y="10365"/>
                  </a:cubicBezTo>
                  <a:cubicBezTo>
                    <a:pt x="26479" y="10365"/>
                    <a:pt x="21723" y="11642"/>
                    <a:pt x="18244" y="14340"/>
                  </a:cubicBezTo>
                  <a:cubicBezTo>
                    <a:pt x="14766" y="16966"/>
                    <a:pt x="13062" y="20658"/>
                    <a:pt x="13062" y="25343"/>
                  </a:cubicBezTo>
                  <a:cubicBezTo>
                    <a:pt x="13062" y="28821"/>
                    <a:pt x="13701" y="31661"/>
                    <a:pt x="14979" y="33862"/>
                  </a:cubicBezTo>
                  <a:cubicBezTo>
                    <a:pt x="16257" y="36062"/>
                    <a:pt x="18386" y="38121"/>
                    <a:pt x="21439" y="39967"/>
                  </a:cubicBezTo>
                  <a:cubicBezTo>
                    <a:pt x="24491" y="41813"/>
                    <a:pt x="29105" y="43871"/>
                    <a:pt x="35353" y="46072"/>
                  </a:cubicBezTo>
                  <a:cubicBezTo>
                    <a:pt x="45859" y="49834"/>
                    <a:pt x="53029" y="53810"/>
                    <a:pt x="57004" y="58069"/>
                  </a:cubicBezTo>
                  <a:cubicBezTo>
                    <a:pt x="60980" y="62328"/>
                    <a:pt x="62896" y="67936"/>
                    <a:pt x="62896" y="74751"/>
                  </a:cubicBez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g27356136ba4_0_305"/>
            <p:cNvSpPr/>
            <p:nvPr/>
          </p:nvSpPr>
          <p:spPr>
            <a:xfrm>
              <a:off x="5789257" y="5067803"/>
              <a:ext cx="26833" cy="107193"/>
            </a:xfrm>
            <a:custGeom>
              <a:avLst/>
              <a:gdLst/>
              <a:ahLst/>
              <a:cxnLst/>
              <a:rect l="l" t="t" r="r" b="b"/>
              <a:pathLst>
                <a:path w="26833" h="107193" extrusionOk="0">
                  <a:moveTo>
                    <a:pt x="0" y="20658"/>
                  </a:moveTo>
                  <a:cubicBezTo>
                    <a:pt x="2201" y="17818"/>
                    <a:pt x="4543" y="14411"/>
                    <a:pt x="7099" y="10435"/>
                  </a:cubicBezTo>
                  <a:cubicBezTo>
                    <a:pt x="9654" y="6389"/>
                    <a:pt x="11642" y="2911"/>
                    <a:pt x="13062" y="0"/>
                  </a:cubicBezTo>
                  <a:lnTo>
                    <a:pt x="26834" y="0"/>
                  </a:lnTo>
                  <a:lnTo>
                    <a:pt x="26834" y="1420"/>
                  </a:lnTo>
                  <a:cubicBezTo>
                    <a:pt x="24846" y="4401"/>
                    <a:pt x="21865" y="8022"/>
                    <a:pt x="17889" y="12352"/>
                  </a:cubicBezTo>
                  <a:cubicBezTo>
                    <a:pt x="13914" y="16682"/>
                    <a:pt x="10506" y="20019"/>
                    <a:pt x="7596" y="22361"/>
                  </a:cubicBezTo>
                  <a:lnTo>
                    <a:pt x="0" y="22361"/>
                  </a:lnTo>
                  <a:lnTo>
                    <a:pt x="0" y="20658"/>
                  </a:lnTo>
                  <a:close/>
                  <a:moveTo>
                    <a:pt x="11855" y="107193"/>
                  </a:moveTo>
                  <a:lnTo>
                    <a:pt x="497" y="107193"/>
                  </a:lnTo>
                  <a:lnTo>
                    <a:pt x="497" y="32300"/>
                  </a:lnTo>
                  <a:lnTo>
                    <a:pt x="11855" y="32300"/>
                  </a:lnTo>
                  <a:lnTo>
                    <a:pt x="11855" y="107193"/>
                  </a:ln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g27356136ba4_0_305"/>
            <p:cNvSpPr/>
            <p:nvPr/>
          </p:nvSpPr>
          <p:spPr>
            <a:xfrm>
              <a:off x="5815806" y="5098684"/>
              <a:ext cx="70704" cy="109890"/>
            </a:xfrm>
            <a:custGeom>
              <a:avLst/>
              <a:gdLst/>
              <a:ahLst/>
              <a:cxnLst/>
              <a:rect l="l" t="t" r="r" b="b"/>
              <a:pathLst>
                <a:path w="70704" h="109890" extrusionOk="0">
                  <a:moveTo>
                    <a:pt x="70634" y="1420"/>
                  </a:moveTo>
                  <a:lnTo>
                    <a:pt x="70634" y="8590"/>
                  </a:lnTo>
                  <a:lnTo>
                    <a:pt x="56791" y="10222"/>
                  </a:lnTo>
                  <a:cubicBezTo>
                    <a:pt x="58069" y="11784"/>
                    <a:pt x="59205" y="13914"/>
                    <a:pt x="60199" y="16469"/>
                  </a:cubicBezTo>
                  <a:cubicBezTo>
                    <a:pt x="61192" y="19025"/>
                    <a:pt x="61689" y="21936"/>
                    <a:pt x="61689" y="25201"/>
                  </a:cubicBezTo>
                  <a:cubicBezTo>
                    <a:pt x="61689" y="32513"/>
                    <a:pt x="59205" y="38405"/>
                    <a:pt x="54165" y="42735"/>
                  </a:cubicBezTo>
                  <a:cubicBezTo>
                    <a:pt x="49124" y="47065"/>
                    <a:pt x="42238" y="49266"/>
                    <a:pt x="33507" y="49266"/>
                  </a:cubicBezTo>
                  <a:cubicBezTo>
                    <a:pt x="31306" y="49266"/>
                    <a:pt x="29177" y="49124"/>
                    <a:pt x="27260" y="48698"/>
                  </a:cubicBezTo>
                  <a:cubicBezTo>
                    <a:pt x="22433" y="51254"/>
                    <a:pt x="20019" y="54448"/>
                    <a:pt x="20019" y="58353"/>
                  </a:cubicBezTo>
                  <a:cubicBezTo>
                    <a:pt x="20019" y="60411"/>
                    <a:pt x="20871" y="61902"/>
                    <a:pt x="22574" y="62896"/>
                  </a:cubicBezTo>
                  <a:cubicBezTo>
                    <a:pt x="24278" y="63890"/>
                    <a:pt x="27118" y="64387"/>
                    <a:pt x="31235" y="64387"/>
                  </a:cubicBezTo>
                  <a:lnTo>
                    <a:pt x="44510" y="64387"/>
                  </a:lnTo>
                  <a:cubicBezTo>
                    <a:pt x="52603" y="64387"/>
                    <a:pt x="58850" y="66091"/>
                    <a:pt x="63180" y="69498"/>
                  </a:cubicBezTo>
                  <a:cubicBezTo>
                    <a:pt x="67510" y="72905"/>
                    <a:pt x="69711" y="77875"/>
                    <a:pt x="69711" y="84406"/>
                  </a:cubicBezTo>
                  <a:cubicBezTo>
                    <a:pt x="69711" y="92711"/>
                    <a:pt x="66375" y="99029"/>
                    <a:pt x="59702" y="103360"/>
                  </a:cubicBezTo>
                  <a:cubicBezTo>
                    <a:pt x="53029" y="107690"/>
                    <a:pt x="43374" y="109891"/>
                    <a:pt x="30596" y="109891"/>
                  </a:cubicBezTo>
                  <a:cubicBezTo>
                    <a:pt x="20800" y="109891"/>
                    <a:pt x="13275" y="108045"/>
                    <a:pt x="7951" y="104425"/>
                  </a:cubicBezTo>
                  <a:cubicBezTo>
                    <a:pt x="2627" y="100804"/>
                    <a:pt x="0" y="95622"/>
                    <a:pt x="0" y="89020"/>
                  </a:cubicBezTo>
                  <a:cubicBezTo>
                    <a:pt x="0" y="84477"/>
                    <a:pt x="1491" y="80501"/>
                    <a:pt x="4401" y="77236"/>
                  </a:cubicBezTo>
                  <a:cubicBezTo>
                    <a:pt x="7312" y="73899"/>
                    <a:pt x="11429" y="71628"/>
                    <a:pt x="16682" y="70492"/>
                  </a:cubicBezTo>
                  <a:cubicBezTo>
                    <a:pt x="14766" y="69640"/>
                    <a:pt x="13133" y="68291"/>
                    <a:pt x="11855" y="66445"/>
                  </a:cubicBezTo>
                  <a:cubicBezTo>
                    <a:pt x="10577" y="64600"/>
                    <a:pt x="9938" y="62541"/>
                    <a:pt x="9938" y="60057"/>
                  </a:cubicBezTo>
                  <a:cubicBezTo>
                    <a:pt x="9938" y="57359"/>
                    <a:pt x="10648" y="54945"/>
                    <a:pt x="12139" y="52887"/>
                  </a:cubicBezTo>
                  <a:cubicBezTo>
                    <a:pt x="13630" y="50828"/>
                    <a:pt x="15901" y="48840"/>
                    <a:pt x="19025" y="46924"/>
                  </a:cubicBezTo>
                  <a:cubicBezTo>
                    <a:pt x="15121" y="45362"/>
                    <a:pt x="11997" y="42593"/>
                    <a:pt x="9584" y="38760"/>
                  </a:cubicBezTo>
                  <a:cubicBezTo>
                    <a:pt x="7170" y="34926"/>
                    <a:pt x="5963" y="30596"/>
                    <a:pt x="5963" y="25627"/>
                  </a:cubicBezTo>
                  <a:cubicBezTo>
                    <a:pt x="5963" y="17463"/>
                    <a:pt x="8448" y="11074"/>
                    <a:pt x="13346" y="6673"/>
                  </a:cubicBezTo>
                  <a:cubicBezTo>
                    <a:pt x="18244" y="2201"/>
                    <a:pt x="25201" y="0"/>
                    <a:pt x="34217" y="0"/>
                  </a:cubicBezTo>
                  <a:cubicBezTo>
                    <a:pt x="38121" y="0"/>
                    <a:pt x="41670" y="426"/>
                    <a:pt x="44794" y="1349"/>
                  </a:cubicBezTo>
                  <a:lnTo>
                    <a:pt x="70705" y="1349"/>
                  </a:lnTo>
                  <a:close/>
                  <a:moveTo>
                    <a:pt x="10932" y="88878"/>
                  </a:moveTo>
                  <a:cubicBezTo>
                    <a:pt x="10932" y="92924"/>
                    <a:pt x="12636" y="95977"/>
                    <a:pt x="16044" y="98106"/>
                  </a:cubicBezTo>
                  <a:cubicBezTo>
                    <a:pt x="19451" y="100236"/>
                    <a:pt x="24349" y="101230"/>
                    <a:pt x="30738" y="101230"/>
                  </a:cubicBezTo>
                  <a:cubicBezTo>
                    <a:pt x="40251" y="101230"/>
                    <a:pt x="47279" y="99810"/>
                    <a:pt x="51893" y="96971"/>
                  </a:cubicBezTo>
                  <a:cubicBezTo>
                    <a:pt x="56436" y="94131"/>
                    <a:pt x="58779" y="90298"/>
                    <a:pt x="58779" y="85400"/>
                  </a:cubicBezTo>
                  <a:cubicBezTo>
                    <a:pt x="58779" y="81353"/>
                    <a:pt x="57501" y="78514"/>
                    <a:pt x="55016" y="76952"/>
                  </a:cubicBezTo>
                  <a:cubicBezTo>
                    <a:pt x="52532" y="75390"/>
                    <a:pt x="47776" y="74609"/>
                    <a:pt x="40890" y="74609"/>
                  </a:cubicBezTo>
                  <a:lnTo>
                    <a:pt x="27260" y="74609"/>
                  </a:lnTo>
                  <a:cubicBezTo>
                    <a:pt x="22078" y="74609"/>
                    <a:pt x="18102" y="75816"/>
                    <a:pt x="15263" y="78301"/>
                  </a:cubicBezTo>
                  <a:cubicBezTo>
                    <a:pt x="12423" y="80785"/>
                    <a:pt x="10932" y="84264"/>
                    <a:pt x="10932" y="88878"/>
                  </a:cubicBezTo>
                  <a:close/>
                  <a:moveTo>
                    <a:pt x="17108" y="25414"/>
                  </a:moveTo>
                  <a:cubicBezTo>
                    <a:pt x="17108" y="30667"/>
                    <a:pt x="18599" y="34642"/>
                    <a:pt x="21581" y="37340"/>
                  </a:cubicBezTo>
                  <a:cubicBezTo>
                    <a:pt x="24562" y="40038"/>
                    <a:pt x="28680" y="41386"/>
                    <a:pt x="33933" y="41386"/>
                  </a:cubicBezTo>
                  <a:cubicBezTo>
                    <a:pt x="45007" y="41386"/>
                    <a:pt x="50544" y="35991"/>
                    <a:pt x="50544" y="25272"/>
                  </a:cubicBezTo>
                  <a:cubicBezTo>
                    <a:pt x="50544" y="14553"/>
                    <a:pt x="44936" y="8377"/>
                    <a:pt x="33720" y="8377"/>
                  </a:cubicBezTo>
                  <a:cubicBezTo>
                    <a:pt x="28396" y="8377"/>
                    <a:pt x="24278" y="9796"/>
                    <a:pt x="21439" y="12707"/>
                  </a:cubicBezTo>
                  <a:cubicBezTo>
                    <a:pt x="18599" y="15547"/>
                    <a:pt x="17108" y="19806"/>
                    <a:pt x="17108" y="25485"/>
                  </a:cubicBez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g27356136ba4_0_305"/>
            <p:cNvSpPr/>
            <p:nvPr/>
          </p:nvSpPr>
          <p:spPr>
            <a:xfrm>
              <a:off x="5901064" y="5100103"/>
              <a:ext cx="62683" cy="76242"/>
            </a:xfrm>
            <a:custGeom>
              <a:avLst/>
              <a:gdLst/>
              <a:ahLst/>
              <a:cxnLst/>
              <a:rect l="l" t="t" r="r" b="b"/>
              <a:pathLst>
                <a:path w="62683" h="76242" extrusionOk="0">
                  <a:moveTo>
                    <a:pt x="11429" y="0"/>
                  </a:moveTo>
                  <a:lnTo>
                    <a:pt x="11429" y="48556"/>
                  </a:lnTo>
                  <a:cubicBezTo>
                    <a:pt x="11429" y="54662"/>
                    <a:pt x="12849" y="59205"/>
                    <a:pt x="15617" y="62186"/>
                  </a:cubicBezTo>
                  <a:cubicBezTo>
                    <a:pt x="18386" y="65168"/>
                    <a:pt x="22716" y="66729"/>
                    <a:pt x="28679" y="66729"/>
                  </a:cubicBezTo>
                  <a:cubicBezTo>
                    <a:pt x="36488" y="66729"/>
                    <a:pt x="42238" y="64600"/>
                    <a:pt x="45859" y="60341"/>
                  </a:cubicBezTo>
                  <a:cubicBezTo>
                    <a:pt x="49479" y="56081"/>
                    <a:pt x="51325" y="49053"/>
                    <a:pt x="51325" y="39328"/>
                  </a:cubicBezTo>
                  <a:lnTo>
                    <a:pt x="51325" y="0"/>
                  </a:lnTo>
                  <a:lnTo>
                    <a:pt x="62683" y="0"/>
                  </a:lnTo>
                  <a:lnTo>
                    <a:pt x="62683" y="74893"/>
                  </a:lnTo>
                  <a:lnTo>
                    <a:pt x="53312" y="74893"/>
                  </a:lnTo>
                  <a:lnTo>
                    <a:pt x="51680" y="64884"/>
                  </a:lnTo>
                  <a:lnTo>
                    <a:pt x="51041" y="64884"/>
                  </a:lnTo>
                  <a:cubicBezTo>
                    <a:pt x="48698" y="68575"/>
                    <a:pt x="45504" y="71415"/>
                    <a:pt x="41386" y="73332"/>
                  </a:cubicBezTo>
                  <a:cubicBezTo>
                    <a:pt x="37269" y="75248"/>
                    <a:pt x="32584" y="76242"/>
                    <a:pt x="27260" y="76242"/>
                  </a:cubicBezTo>
                  <a:cubicBezTo>
                    <a:pt x="18173" y="76242"/>
                    <a:pt x="11358" y="74112"/>
                    <a:pt x="6815" y="69782"/>
                  </a:cubicBezTo>
                  <a:cubicBezTo>
                    <a:pt x="2271" y="65452"/>
                    <a:pt x="0" y="58495"/>
                    <a:pt x="0" y="48982"/>
                  </a:cubicBezTo>
                  <a:lnTo>
                    <a:pt x="0" y="0"/>
                  </a:lnTo>
                  <a:lnTo>
                    <a:pt x="11500" y="0"/>
                  </a:ln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g27356136ba4_0_305"/>
            <p:cNvSpPr/>
            <p:nvPr/>
          </p:nvSpPr>
          <p:spPr>
            <a:xfrm>
              <a:off x="5983553" y="5098754"/>
              <a:ext cx="63321" cy="77590"/>
            </a:xfrm>
            <a:custGeom>
              <a:avLst/>
              <a:gdLst/>
              <a:ahLst/>
              <a:cxnLst/>
              <a:rect l="l" t="t" r="r" b="b"/>
              <a:pathLst>
                <a:path w="63321" h="77590" extrusionOk="0">
                  <a:moveTo>
                    <a:pt x="35778" y="77591"/>
                  </a:moveTo>
                  <a:cubicBezTo>
                    <a:pt x="24704" y="77591"/>
                    <a:pt x="15972" y="74255"/>
                    <a:pt x="9584" y="67510"/>
                  </a:cubicBezTo>
                  <a:cubicBezTo>
                    <a:pt x="3194" y="60766"/>
                    <a:pt x="0" y="51396"/>
                    <a:pt x="0" y="39399"/>
                  </a:cubicBezTo>
                  <a:cubicBezTo>
                    <a:pt x="0" y="27402"/>
                    <a:pt x="2981" y="17747"/>
                    <a:pt x="8945" y="10648"/>
                  </a:cubicBezTo>
                  <a:cubicBezTo>
                    <a:pt x="14908" y="3549"/>
                    <a:pt x="22858" y="0"/>
                    <a:pt x="32868" y="0"/>
                  </a:cubicBezTo>
                  <a:cubicBezTo>
                    <a:pt x="42238" y="0"/>
                    <a:pt x="49692" y="3124"/>
                    <a:pt x="55158" y="9229"/>
                  </a:cubicBezTo>
                  <a:cubicBezTo>
                    <a:pt x="60625" y="15334"/>
                    <a:pt x="63322" y="23568"/>
                    <a:pt x="63322" y="33649"/>
                  </a:cubicBezTo>
                  <a:lnTo>
                    <a:pt x="63322" y="40819"/>
                  </a:lnTo>
                  <a:lnTo>
                    <a:pt x="11713" y="40819"/>
                  </a:lnTo>
                  <a:cubicBezTo>
                    <a:pt x="11926" y="49621"/>
                    <a:pt x="14127" y="56294"/>
                    <a:pt x="18386" y="60838"/>
                  </a:cubicBezTo>
                  <a:cubicBezTo>
                    <a:pt x="22574" y="65381"/>
                    <a:pt x="28537" y="67652"/>
                    <a:pt x="36204" y="67652"/>
                  </a:cubicBezTo>
                  <a:cubicBezTo>
                    <a:pt x="44297" y="67652"/>
                    <a:pt x="52248" y="65949"/>
                    <a:pt x="60128" y="62612"/>
                  </a:cubicBezTo>
                  <a:lnTo>
                    <a:pt x="60128" y="72693"/>
                  </a:lnTo>
                  <a:cubicBezTo>
                    <a:pt x="56152" y="74396"/>
                    <a:pt x="52319" y="75674"/>
                    <a:pt x="48769" y="76455"/>
                  </a:cubicBezTo>
                  <a:cubicBezTo>
                    <a:pt x="45220" y="77236"/>
                    <a:pt x="40890" y="77591"/>
                    <a:pt x="35849" y="77591"/>
                  </a:cubicBezTo>
                  <a:close/>
                  <a:moveTo>
                    <a:pt x="32726" y="9442"/>
                  </a:moveTo>
                  <a:cubicBezTo>
                    <a:pt x="26692" y="9442"/>
                    <a:pt x="21936" y="11429"/>
                    <a:pt x="18315" y="15334"/>
                  </a:cubicBezTo>
                  <a:cubicBezTo>
                    <a:pt x="14766" y="19238"/>
                    <a:pt x="12636" y="24704"/>
                    <a:pt x="11997" y="31590"/>
                  </a:cubicBezTo>
                  <a:lnTo>
                    <a:pt x="51183" y="31590"/>
                  </a:lnTo>
                  <a:cubicBezTo>
                    <a:pt x="51183" y="24420"/>
                    <a:pt x="49550" y="18954"/>
                    <a:pt x="46427" y="15121"/>
                  </a:cubicBezTo>
                  <a:cubicBezTo>
                    <a:pt x="43232" y="11358"/>
                    <a:pt x="38689" y="9442"/>
                    <a:pt x="32797" y="9442"/>
                  </a:cubicBez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g27356136ba4_0_305"/>
            <p:cNvSpPr/>
            <p:nvPr/>
          </p:nvSpPr>
          <p:spPr>
            <a:xfrm>
              <a:off x="6066184" y="5098684"/>
              <a:ext cx="62612" cy="76313"/>
            </a:xfrm>
            <a:custGeom>
              <a:avLst/>
              <a:gdLst/>
              <a:ahLst/>
              <a:cxnLst/>
              <a:rect l="l" t="t" r="r" b="b"/>
              <a:pathLst>
                <a:path w="62612" h="76313" extrusionOk="0">
                  <a:moveTo>
                    <a:pt x="51325" y="76313"/>
                  </a:moveTo>
                  <a:lnTo>
                    <a:pt x="51325" y="27899"/>
                  </a:lnTo>
                  <a:cubicBezTo>
                    <a:pt x="51325" y="21793"/>
                    <a:pt x="49905" y="17250"/>
                    <a:pt x="47137" y="14198"/>
                  </a:cubicBezTo>
                  <a:cubicBezTo>
                    <a:pt x="44368" y="11216"/>
                    <a:pt x="40038" y="9654"/>
                    <a:pt x="34075" y="9654"/>
                  </a:cubicBezTo>
                  <a:cubicBezTo>
                    <a:pt x="26266" y="9654"/>
                    <a:pt x="20516" y="11784"/>
                    <a:pt x="16825" y="16043"/>
                  </a:cubicBezTo>
                  <a:cubicBezTo>
                    <a:pt x="13204" y="20303"/>
                    <a:pt x="11358" y="27260"/>
                    <a:pt x="11358" y="37056"/>
                  </a:cubicBezTo>
                  <a:lnTo>
                    <a:pt x="11358" y="76313"/>
                  </a:lnTo>
                  <a:lnTo>
                    <a:pt x="0" y="76313"/>
                  </a:lnTo>
                  <a:lnTo>
                    <a:pt x="0" y="1420"/>
                  </a:lnTo>
                  <a:lnTo>
                    <a:pt x="9229" y="1420"/>
                  </a:lnTo>
                  <a:lnTo>
                    <a:pt x="11074" y="11642"/>
                  </a:lnTo>
                  <a:lnTo>
                    <a:pt x="11642" y="11642"/>
                  </a:lnTo>
                  <a:cubicBezTo>
                    <a:pt x="13985" y="7951"/>
                    <a:pt x="17250" y="5111"/>
                    <a:pt x="21439" y="3052"/>
                  </a:cubicBezTo>
                  <a:cubicBezTo>
                    <a:pt x="25627" y="1065"/>
                    <a:pt x="30312" y="0"/>
                    <a:pt x="35424" y="0"/>
                  </a:cubicBezTo>
                  <a:cubicBezTo>
                    <a:pt x="44439" y="0"/>
                    <a:pt x="51254" y="2201"/>
                    <a:pt x="55797" y="6531"/>
                  </a:cubicBezTo>
                  <a:cubicBezTo>
                    <a:pt x="60341" y="10861"/>
                    <a:pt x="62612" y="17818"/>
                    <a:pt x="62612" y="27402"/>
                  </a:cubicBezTo>
                  <a:lnTo>
                    <a:pt x="62612" y="76242"/>
                  </a:lnTo>
                  <a:lnTo>
                    <a:pt x="51254" y="76242"/>
                  </a:ln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g27356136ba4_0_305"/>
            <p:cNvSpPr/>
            <p:nvPr/>
          </p:nvSpPr>
          <p:spPr>
            <a:xfrm>
              <a:off x="6147963" y="5098684"/>
              <a:ext cx="68788" cy="77661"/>
            </a:xfrm>
            <a:custGeom>
              <a:avLst/>
              <a:gdLst/>
              <a:ahLst/>
              <a:cxnLst/>
              <a:rect l="l" t="t" r="r" b="b"/>
              <a:pathLst>
                <a:path w="68788" h="77661" extrusionOk="0">
                  <a:moveTo>
                    <a:pt x="68788" y="38760"/>
                  </a:moveTo>
                  <a:cubicBezTo>
                    <a:pt x="68788" y="50970"/>
                    <a:pt x="65736" y="60482"/>
                    <a:pt x="59560" y="67368"/>
                  </a:cubicBezTo>
                  <a:cubicBezTo>
                    <a:pt x="53384" y="74254"/>
                    <a:pt x="44936" y="77662"/>
                    <a:pt x="34075" y="77662"/>
                  </a:cubicBezTo>
                  <a:cubicBezTo>
                    <a:pt x="27402" y="77662"/>
                    <a:pt x="21439" y="76100"/>
                    <a:pt x="16256" y="72977"/>
                  </a:cubicBezTo>
                  <a:cubicBezTo>
                    <a:pt x="11074" y="69853"/>
                    <a:pt x="7028" y="65310"/>
                    <a:pt x="4259" y="59418"/>
                  </a:cubicBezTo>
                  <a:cubicBezTo>
                    <a:pt x="1420" y="53525"/>
                    <a:pt x="0" y="46640"/>
                    <a:pt x="0" y="38760"/>
                  </a:cubicBezTo>
                  <a:cubicBezTo>
                    <a:pt x="0" y="26550"/>
                    <a:pt x="3052" y="17037"/>
                    <a:pt x="9157" y="10222"/>
                  </a:cubicBezTo>
                  <a:cubicBezTo>
                    <a:pt x="15263" y="3407"/>
                    <a:pt x="23710" y="0"/>
                    <a:pt x="34572" y="0"/>
                  </a:cubicBezTo>
                  <a:cubicBezTo>
                    <a:pt x="45433" y="0"/>
                    <a:pt x="53384" y="3478"/>
                    <a:pt x="59560" y="10435"/>
                  </a:cubicBezTo>
                  <a:cubicBezTo>
                    <a:pt x="65736" y="17392"/>
                    <a:pt x="68788" y="26834"/>
                    <a:pt x="68788" y="38760"/>
                  </a:cubicBezTo>
                  <a:close/>
                  <a:moveTo>
                    <a:pt x="11713" y="38760"/>
                  </a:moveTo>
                  <a:cubicBezTo>
                    <a:pt x="11713" y="48343"/>
                    <a:pt x="13630" y="55584"/>
                    <a:pt x="17463" y="60624"/>
                  </a:cubicBezTo>
                  <a:cubicBezTo>
                    <a:pt x="21297" y="65665"/>
                    <a:pt x="26905" y="68149"/>
                    <a:pt x="34359" y="68149"/>
                  </a:cubicBezTo>
                  <a:cubicBezTo>
                    <a:pt x="41812" y="68149"/>
                    <a:pt x="47421" y="65665"/>
                    <a:pt x="51254" y="60695"/>
                  </a:cubicBezTo>
                  <a:cubicBezTo>
                    <a:pt x="55087" y="55726"/>
                    <a:pt x="57004" y="48414"/>
                    <a:pt x="57004" y="38831"/>
                  </a:cubicBezTo>
                  <a:cubicBezTo>
                    <a:pt x="57004" y="29247"/>
                    <a:pt x="55087" y="22077"/>
                    <a:pt x="51254" y="17108"/>
                  </a:cubicBezTo>
                  <a:cubicBezTo>
                    <a:pt x="47421" y="12139"/>
                    <a:pt x="41741" y="9725"/>
                    <a:pt x="34217" y="9725"/>
                  </a:cubicBezTo>
                  <a:cubicBezTo>
                    <a:pt x="26692" y="9725"/>
                    <a:pt x="21226" y="12139"/>
                    <a:pt x="17392" y="17037"/>
                  </a:cubicBezTo>
                  <a:cubicBezTo>
                    <a:pt x="13630" y="21936"/>
                    <a:pt x="11713" y="29176"/>
                    <a:pt x="11713" y="38831"/>
                  </a:cubicBez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g27356136ba4_0_305"/>
            <p:cNvSpPr/>
            <p:nvPr/>
          </p:nvSpPr>
          <p:spPr>
            <a:xfrm>
              <a:off x="6232014" y="5098684"/>
              <a:ext cx="53170" cy="77661"/>
            </a:xfrm>
            <a:custGeom>
              <a:avLst/>
              <a:gdLst/>
              <a:ahLst/>
              <a:cxnLst/>
              <a:rect l="l" t="t" r="r" b="b"/>
              <a:pathLst>
                <a:path w="53170" h="77661" extrusionOk="0">
                  <a:moveTo>
                    <a:pt x="52958" y="55868"/>
                  </a:moveTo>
                  <a:cubicBezTo>
                    <a:pt x="52958" y="62825"/>
                    <a:pt x="50331" y="68220"/>
                    <a:pt x="45149" y="71983"/>
                  </a:cubicBezTo>
                  <a:cubicBezTo>
                    <a:pt x="39967" y="75745"/>
                    <a:pt x="32655" y="77662"/>
                    <a:pt x="23284" y="77662"/>
                  </a:cubicBezTo>
                  <a:cubicBezTo>
                    <a:pt x="13346" y="77662"/>
                    <a:pt x="5608" y="76100"/>
                    <a:pt x="71" y="72977"/>
                  </a:cubicBezTo>
                  <a:lnTo>
                    <a:pt x="71" y="62470"/>
                  </a:lnTo>
                  <a:cubicBezTo>
                    <a:pt x="3691" y="64316"/>
                    <a:pt x="7525" y="65736"/>
                    <a:pt x="11642" y="66801"/>
                  </a:cubicBezTo>
                  <a:cubicBezTo>
                    <a:pt x="15760" y="67865"/>
                    <a:pt x="19735" y="68362"/>
                    <a:pt x="23568" y="68362"/>
                  </a:cubicBezTo>
                  <a:cubicBezTo>
                    <a:pt x="29460" y="68362"/>
                    <a:pt x="34075" y="67439"/>
                    <a:pt x="37269" y="65523"/>
                  </a:cubicBezTo>
                  <a:cubicBezTo>
                    <a:pt x="40464" y="63606"/>
                    <a:pt x="42025" y="60766"/>
                    <a:pt x="42025" y="56862"/>
                  </a:cubicBezTo>
                  <a:cubicBezTo>
                    <a:pt x="42025" y="53951"/>
                    <a:pt x="40748" y="51467"/>
                    <a:pt x="38263" y="49408"/>
                  </a:cubicBezTo>
                  <a:cubicBezTo>
                    <a:pt x="35778" y="47349"/>
                    <a:pt x="30809" y="44865"/>
                    <a:pt x="23497" y="42025"/>
                  </a:cubicBezTo>
                  <a:cubicBezTo>
                    <a:pt x="16540" y="39399"/>
                    <a:pt x="11571" y="37127"/>
                    <a:pt x="8661" y="35210"/>
                  </a:cubicBezTo>
                  <a:cubicBezTo>
                    <a:pt x="5750" y="33294"/>
                    <a:pt x="3549" y="31093"/>
                    <a:pt x="2130" y="28609"/>
                  </a:cubicBezTo>
                  <a:cubicBezTo>
                    <a:pt x="710" y="26124"/>
                    <a:pt x="0" y="23213"/>
                    <a:pt x="0" y="19806"/>
                  </a:cubicBezTo>
                  <a:cubicBezTo>
                    <a:pt x="0" y="13701"/>
                    <a:pt x="2485" y="8874"/>
                    <a:pt x="7454" y="5324"/>
                  </a:cubicBezTo>
                  <a:cubicBezTo>
                    <a:pt x="12423" y="1775"/>
                    <a:pt x="19238" y="0"/>
                    <a:pt x="27899" y="0"/>
                  </a:cubicBezTo>
                  <a:cubicBezTo>
                    <a:pt x="35991" y="0"/>
                    <a:pt x="43871" y="1633"/>
                    <a:pt x="51538" y="4898"/>
                  </a:cubicBezTo>
                  <a:lnTo>
                    <a:pt x="47492" y="14127"/>
                  </a:lnTo>
                  <a:cubicBezTo>
                    <a:pt x="39967" y="11003"/>
                    <a:pt x="33152" y="9512"/>
                    <a:pt x="27047" y="9512"/>
                  </a:cubicBezTo>
                  <a:cubicBezTo>
                    <a:pt x="21652" y="9512"/>
                    <a:pt x="17605" y="10364"/>
                    <a:pt x="14908" y="12068"/>
                  </a:cubicBezTo>
                  <a:cubicBezTo>
                    <a:pt x="12210" y="13772"/>
                    <a:pt x="10790" y="16043"/>
                    <a:pt x="10790" y="19025"/>
                  </a:cubicBezTo>
                  <a:cubicBezTo>
                    <a:pt x="10790" y="21013"/>
                    <a:pt x="11287" y="22716"/>
                    <a:pt x="12352" y="24136"/>
                  </a:cubicBezTo>
                  <a:cubicBezTo>
                    <a:pt x="13346" y="25556"/>
                    <a:pt x="15050" y="26905"/>
                    <a:pt x="17321" y="28183"/>
                  </a:cubicBezTo>
                  <a:cubicBezTo>
                    <a:pt x="19593" y="29460"/>
                    <a:pt x="23994" y="31306"/>
                    <a:pt x="30454" y="33720"/>
                  </a:cubicBezTo>
                  <a:cubicBezTo>
                    <a:pt x="39328" y="36985"/>
                    <a:pt x="45362" y="40180"/>
                    <a:pt x="48485" y="43516"/>
                  </a:cubicBezTo>
                  <a:cubicBezTo>
                    <a:pt x="51609" y="46782"/>
                    <a:pt x="53171" y="50899"/>
                    <a:pt x="53171" y="55868"/>
                  </a:cubicBez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g27356136ba4_0_305"/>
            <p:cNvSpPr/>
            <p:nvPr/>
          </p:nvSpPr>
          <p:spPr>
            <a:xfrm>
              <a:off x="6335658" y="5098754"/>
              <a:ext cx="63321" cy="77590"/>
            </a:xfrm>
            <a:custGeom>
              <a:avLst/>
              <a:gdLst/>
              <a:ahLst/>
              <a:cxnLst/>
              <a:rect l="l" t="t" r="r" b="b"/>
              <a:pathLst>
                <a:path w="63321" h="77590" extrusionOk="0">
                  <a:moveTo>
                    <a:pt x="35778" y="77591"/>
                  </a:moveTo>
                  <a:cubicBezTo>
                    <a:pt x="24704" y="77591"/>
                    <a:pt x="15972" y="74255"/>
                    <a:pt x="9583" y="67510"/>
                  </a:cubicBezTo>
                  <a:cubicBezTo>
                    <a:pt x="3194" y="60766"/>
                    <a:pt x="0" y="51396"/>
                    <a:pt x="0" y="39399"/>
                  </a:cubicBezTo>
                  <a:cubicBezTo>
                    <a:pt x="0" y="27402"/>
                    <a:pt x="2981" y="17747"/>
                    <a:pt x="8944" y="10648"/>
                  </a:cubicBezTo>
                  <a:cubicBezTo>
                    <a:pt x="14907" y="3549"/>
                    <a:pt x="22858" y="0"/>
                    <a:pt x="32868" y="0"/>
                  </a:cubicBezTo>
                  <a:cubicBezTo>
                    <a:pt x="42238" y="0"/>
                    <a:pt x="49692" y="3124"/>
                    <a:pt x="55158" y="9229"/>
                  </a:cubicBezTo>
                  <a:cubicBezTo>
                    <a:pt x="60624" y="15334"/>
                    <a:pt x="63322" y="23568"/>
                    <a:pt x="63322" y="33649"/>
                  </a:cubicBezTo>
                  <a:lnTo>
                    <a:pt x="63322" y="40819"/>
                  </a:lnTo>
                  <a:lnTo>
                    <a:pt x="11713" y="40819"/>
                  </a:lnTo>
                  <a:cubicBezTo>
                    <a:pt x="11926" y="49621"/>
                    <a:pt x="14127" y="56294"/>
                    <a:pt x="18386" y="60838"/>
                  </a:cubicBezTo>
                  <a:cubicBezTo>
                    <a:pt x="22574" y="65381"/>
                    <a:pt x="28537" y="67652"/>
                    <a:pt x="36204" y="67652"/>
                  </a:cubicBezTo>
                  <a:cubicBezTo>
                    <a:pt x="44297" y="67652"/>
                    <a:pt x="52248" y="65949"/>
                    <a:pt x="60128" y="62612"/>
                  </a:cubicBezTo>
                  <a:lnTo>
                    <a:pt x="60128" y="72693"/>
                  </a:lnTo>
                  <a:cubicBezTo>
                    <a:pt x="56152" y="74396"/>
                    <a:pt x="52319" y="75674"/>
                    <a:pt x="48769" y="76455"/>
                  </a:cubicBezTo>
                  <a:cubicBezTo>
                    <a:pt x="45220" y="77236"/>
                    <a:pt x="40889" y="77591"/>
                    <a:pt x="35849" y="77591"/>
                  </a:cubicBezTo>
                  <a:close/>
                  <a:moveTo>
                    <a:pt x="32726" y="9442"/>
                  </a:moveTo>
                  <a:cubicBezTo>
                    <a:pt x="26692" y="9442"/>
                    <a:pt x="21936" y="11429"/>
                    <a:pt x="18315" y="15334"/>
                  </a:cubicBezTo>
                  <a:cubicBezTo>
                    <a:pt x="14766" y="19238"/>
                    <a:pt x="12636" y="24704"/>
                    <a:pt x="11997" y="31590"/>
                  </a:cubicBezTo>
                  <a:lnTo>
                    <a:pt x="51183" y="31590"/>
                  </a:lnTo>
                  <a:cubicBezTo>
                    <a:pt x="51183" y="24420"/>
                    <a:pt x="49550" y="18954"/>
                    <a:pt x="46427" y="15121"/>
                  </a:cubicBezTo>
                  <a:cubicBezTo>
                    <a:pt x="43232" y="11358"/>
                    <a:pt x="38689" y="9442"/>
                    <a:pt x="32797" y="9442"/>
                  </a:cubicBez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g27356136ba4_0_305"/>
            <p:cNvSpPr/>
            <p:nvPr/>
          </p:nvSpPr>
          <p:spPr>
            <a:xfrm>
              <a:off x="6418218" y="5098684"/>
              <a:ext cx="62612" cy="76313"/>
            </a:xfrm>
            <a:custGeom>
              <a:avLst/>
              <a:gdLst/>
              <a:ahLst/>
              <a:cxnLst/>
              <a:rect l="l" t="t" r="r" b="b"/>
              <a:pathLst>
                <a:path w="62612" h="76313" extrusionOk="0">
                  <a:moveTo>
                    <a:pt x="51325" y="76313"/>
                  </a:moveTo>
                  <a:lnTo>
                    <a:pt x="51325" y="27899"/>
                  </a:lnTo>
                  <a:cubicBezTo>
                    <a:pt x="51325" y="21793"/>
                    <a:pt x="49905" y="17250"/>
                    <a:pt x="47136" y="14198"/>
                  </a:cubicBezTo>
                  <a:cubicBezTo>
                    <a:pt x="44368" y="11216"/>
                    <a:pt x="40038" y="9654"/>
                    <a:pt x="34075" y="9654"/>
                  </a:cubicBezTo>
                  <a:cubicBezTo>
                    <a:pt x="26266" y="9654"/>
                    <a:pt x="20516" y="11784"/>
                    <a:pt x="16824" y="16043"/>
                  </a:cubicBezTo>
                  <a:cubicBezTo>
                    <a:pt x="13204" y="20303"/>
                    <a:pt x="11358" y="27260"/>
                    <a:pt x="11358" y="37056"/>
                  </a:cubicBezTo>
                  <a:lnTo>
                    <a:pt x="11358" y="76313"/>
                  </a:lnTo>
                  <a:lnTo>
                    <a:pt x="0" y="76313"/>
                  </a:lnTo>
                  <a:lnTo>
                    <a:pt x="0" y="1420"/>
                  </a:lnTo>
                  <a:lnTo>
                    <a:pt x="9228" y="1420"/>
                  </a:lnTo>
                  <a:lnTo>
                    <a:pt x="11074" y="11642"/>
                  </a:lnTo>
                  <a:lnTo>
                    <a:pt x="11642" y="11642"/>
                  </a:lnTo>
                  <a:cubicBezTo>
                    <a:pt x="13985" y="7951"/>
                    <a:pt x="17250" y="5111"/>
                    <a:pt x="21439" y="3052"/>
                  </a:cubicBezTo>
                  <a:cubicBezTo>
                    <a:pt x="25627" y="1065"/>
                    <a:pt x="30312" y="0"/>
                    <a:pt x="35423" y="0"/>
                  </a:cubicBezTo>
                  <a:cubicBezTo>
                    <a:pt x="44439" y="0"/>
                    <a:pt x="51254" y="2201"/>
                    <a:pt x="55797" y="6531"/>
                  </a:cubicBezTo>
                  <a:cubicBezTo>
                    <a:pt x="60341" y="10861"/>
                    <a:pt x="62612" y="17818"/>
                    <a:pt x="62612" y="27402"/>
                  </a:cubicBezTo>
                  <a:lnTo>
                    <a:pt x="62612" y="76242"/>
                  </a:lnTo>
                  <a:lnTo>
                    <a:pt x="51254" y="76242"/>
                  </a:ln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4" name="Google Shape;924;g27356136ba4_0_305"/>
          <p:cNvGrpSpPr/>
          <p:nvPr/>
        </p:nvGrpSpPr>
        <p:grpSpPr>
          <a:xfrm>
            <a:off x="3946748" y="4789965"/>
            <a:ext cx="1506447" cy="122360"/>
            <a:chOff x="5085402" y="5726509"/>
            <a:chExt cx="2018284" cy="163912"/>
          </a:xfrm>
        </p:grpSpPr>
        <p:sp>
          <p:nvSpPr>
            <p:cNvPr id="925" name="Google Shape;925;g27356136ba4_0_305"/>
            <p:cNvSpPr/>
            <p:nvPr/>
          </p:nvSpPr>
          <p:spPr>
            <a:xfrm>
              <a:off x="5085402" y="5738790"/>
              <a:ext cx="141835" cy="141835"/>
            </a:xfrm>
            <a:custGeom>
              <a:avLst/>
              <a:gdLst/>
              <a:ahLst/>
              <a:cxnLst/>
              <a:rect l="l" t="t" r="r" b="b"/>
              <a:pathLst>
                <a:path w="141835" h="141835" extrusionOk="0">
                  <a:moveTo>
                    <a:pt x="70918" y="0"/>
                  </a:moveTo>
                  <a:cubicBezTo>
                    <a:pt x="31732" y="0"/>
                    <a:pt x="0" y="31732"/>
                    <a:pt x="0" y="70918"/>
                  </a:cubicBezTo>
                  <a:cubicBezTo>
                    <a:pt x="0" y="110103"/>
                    <a:pt x="31732" y="141836"/>
                    <a:pt x="70918" y="141836"/>
                  </a:cubicBezTo>
                  <a:cubicBezTo>
                    <a:pt x="110104" y="141836"/>
                    <a:pt x="141836" y="110103"/>
                    <a:pt x="141836" y="70918"/>
                  </a:cubicBezTo>
                  <a:cubicBezTo>
                    <a:pt x="141836" y="31732"/>
                    <a:pt x="110104" y="0"/>
                    <a:pt x="70918" y="0"/>
                  </a:cubicBezTo>
                  <a:close/>
                  <a:moveTo>
                    <a:pt x="102437" y="112446"/>
                  </a:moveTo>
                  <a:lnTo>
                    <a:pt x="85187" y="112446"/>
                  </a:lnTo>
                  <a:lnTo>
                    <a:pt x="75532" y="74893"/>
                  </a:lnTo>
                  <a:cubicBezTo>
                    <a:pt x="75177" y="73544"/>
                    <a:pt x="74538" y="70776"/>
                    <a:pt x="73686" y="66588"/>
                  </a:cubicBezTo>
                  <a:cubicBezTo>
                    <a:pt x="72835" y="62399"/>
                    <a:pt x="72338" y="59559"/>
                    <a:pt x="72196" y="58140"/>
                  </a:cubicBezTo>
                  <a:cubicBezTo>
                    <a:pt x="71983" y="59915"/>
                    <a:pt x="71486" y="62754"/>
                    <a:pt x="70705" y="66658"/>
                  </a:cubicBezTo>
                  <a:cubicBezTo>
                    <a:pt x="69924" y="70563"/>
                    <a:pt x="69285" y="73331"/>
                    <a:pt x="68859" y="74964"/>
                  </a:cubicBezTo>
                  <a:lnTo>
                    <a:pt x="59205" y="112375"/>
                  </a:lnTo>
                  <a:lnTo>
                    <a:pt x="42025" y="112375"/>
                  </a:lnTo>
                  <a:lnTo>
                    <a:pt x="23781" y="40960"/>
                  </a:lnTo>
                  <a:lnTo>
                    <a:pt x="38689" y="40960"/>
                  </a:lnTo>
                  <a:lnTo>
                    <a:pt x="47847" y="79933"/>
                  </a:lnTo>
                  <a:cubicBezTo>
                    <a:pt x="49408" y="87103"/>
                    <a:pt x="50615" y="93350"/>
                    <a:pt x="51325" y="98674"/>
                  </a:cubicBezTo>
                  <a:cubicBezTo>
                    <a:pt x="51538" y="96828"/>
                    <a:pt x="51964" y="93918"/>
                    <a:pt x="52674" y="90014"/>
                  </a:cubicBezTo>
                  <a:cubicBezTo>
                    <a:pt x="53384" y="86110"/>
                    <a:pt x="54023" y="83128"/>
                    <a:pt x="54661" y="80927"/>
                  </a:cubicBezTo>
                  <a:lnTo>
                    <a:pt x="65097" y="40889"/>
                  </a:lnTo>
                  <a:lnTo>
                    <a:pt x="79437" y="40889"/>
                  </a:lnTo>
                  <a:lnTo>
                    <a:pt x="89872" y="80927"/>
                  </a:lnTo>
                  <a:cubicBezTo>
                    <a:pt x="90298" y="82702"/>
                    <a:pt x="90866" y="85470"/>
                    <a:pt x="91576" y="89162"/>
                  </a:cubicBezTo>
                  <a:cubicBezTo>
                    <a:pt x="92286" y="92853"/>
                    <a:pt x="92782" y="95977"/>
                    <a:pt x="93137" y="98674"/>
                  </a:cubicBezTo>
                  <a:cubicBezTo>
                    <a:pt x="93492" y="96119"/>
                    <a:pt x="93989" y="92995"/>
                    <a:pt x="94699" y="89162"/>
                  </a:cubicBezTo>
                  <a:cubicBezTo>
                    <a:pt x="95409" y="85328"/>
                    <a:pt x="96048" y="82276"/>
                    <a:pt x="96687" y="79933"/>
                  </a:cubicBezTo>
                  <a:lnTo>
                    <a:pt x="105773" y="40960"/>
                  </a:lnTo>
                  <a:lnTo>
                    <a:pt x="120681" y="40960"/>
                  </a:lnTo>
                  <a:lnTo>
                    <a:pt x="102508" y="112375"/>
                  </a:lnTo>
                  <a:close/>
                </a:path>
              </a:pathLst>
            </a:custGeom>
            <a:solidFill>
              <a:srgbClr val="8586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g27356136ba4_0_305"/>
            <p:cNvGrpSpPr/>
            <p:nvPr/>
          </p:nvGrpSpPr>
          <p:grpSpPr>
            <a:xfrm>
              <a:off x="5288785" y="5726509"/>
              <a:ext cx="1814901" cy="163912"/>
              <a:chOff x="5288785" y="5726509"/>
              <a:chExt cx="1814901" cy="163912"/>
            </a:xfrm>
          </p:grpSpPr>
          <p:sp>
            <p:nvSpPr>
              <p:cNvPr id="927" name="Google Shape;927;g27356136ba4_0_305"/>
              <p:cNvSpPr/>
              <p:nvPr/>
            </p:nvSpPr>
            <p:spPr>
              <a:xfrm>
                <a:off x="5288785" y="5762287"/>
                <a:ext cx="136369" cy="89090"/>
              </a:xfrm>
              <a:custGeom>
                <a:avLst/>
                <a:gdLst/>
                <a:ahLst/>
                <a:cxnLst/>
                <a:rect l="l" t="t" r="r" b="b"/>
                <a:pathLst>
                  <a:path w="136369" h="89090" extrusionOk="0">
                    <a:moveTo>
                      <a:pt x="84264" y="88949"/>
                    </a:moveTo>
                    <a:lnTo>
                      <a:pt x="77449" y="57856"/>
                    </a:lnTo>
                    <a:lnTo>
                      <a:pt x="68220" y="18528"/>
                    </a:lnTo>
                    <a:lnTo>
                      <a:pt x="67652" y="18528"/>
                    </a:lnTo>
                    <a:lnTo>
                      <a:pt x="51396" y="88949"/>
                    </a:lnTo>
                    <a:lnTo>
                      <a:pt x="25272" y="88949"/>
                    </a:lnTo>
                    <a:lnTo>
                      <a:pt x="0" y="0"/>
                    </a:lnTo>
                    <a:lnTo>
                      <a:pt x="24207" y="0"/>
                    </a:lnTo>
                    <a:lnTo>
                      <a:pt x="34501" y="39399"/>
                    </a:lnTo>
                    <a:cubicBezTo>
                      <a:pt x="36133" y="46427"/>
                      <a:pt x="37837" y="56223"/>
                      <a:pt x="39541" y="68575"/>
                    </a:cubicBezTo>
                    <a:lnTo>
                      <a:pt x="40038" y="68575"/>
                    </a:lnTo>
                    <a:cubicBezTo>
                      <a:pt x="40251" y="64529"/>
                      <a:pt x="41174" y="58140"/>
                      <a:pt x="42806" y="49408"/>
                    </a:cubicBezTo>
                    <a:lnTo>
                      <a:pt x="44084" y="42664"/>
                    </a:lnTo>
                    <a:lnTo>
                      <a:pt x="55087" y="0"/>
                    </a:lnTo>
                    <a:lnTo>
                      <a:pt x="81850" y="0"/>
                    </a:lnTo>
                    <a:lnTo>
                      <a:pt x="92286" y="42664"/>
                    </a:lnTo>
                    <a:cubicBezTo>
                      <a:pt x="92499" y="43800"/>
                      <a:pt x="92853" y="45575"/>
                      <a:pt x="93279" y="47846"/>
                    </a:cubicBezTo>
                    <a:cubicBezTo>
                      <a:pt x="93705" y="50118"/>
                      <a:pt x="94202" y="52531"/>
                      <a:pt x="94557" y="55158"/>
                    </a:cubicBezTo>
                    <a:cubicBezTo>
                      <a:pt x="94912" y="57785"/>
                      <a:pt x="95338" y="60269"/>
                      <a:pt x="95693" y="62754"/>
                    </a:cubicBezTo>
                    <a:cubicBezTo>
                      <a:pt x="96048" y="65239"/>
                      <a:pt x="96261" y="67226"/>
                      <a:pt x="96261" y="68717"/>
                    </a:cubicBezTo>
                    <a:lnTo>
                      <a:pt x="96758" y="68717"/>
                    </a:lnTo>
                    <a:cubicBezTo>
                      <a:pt x="97255" y="64883"/>
                      <a:pt x="98107" y="59630"/>
                      <a:pt x="99313" y="53028"/>
                    </a:cubicBezTo>
                    <a:cubicBezTo>
                      <a:pt x="100520" y="46427"/>
                      <a:pt x="101372" y="41883"/>
                      <a:pt x="101940" y="39541"/>
                    </a:cubicBezTo>
                    <a:lnTo>
                      <a:pt x="112588" y="142"/>
                    </a:lnTo>
                    <a:lnTo>
                      <a:pt x="136370" y="142"/>
                    </a:lnTo>
                    <a:lnTo>
                      <a:pt x="110743" y="89091"/>
                    </a:lnTo>
                    <a:lnTo>
                      <a:pt x="84335" y="89091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g27356136ba4_0_305"/>
              <p:cNvSpPr/>
              <p:nvPr/>
            </p:nvSpPr>
            <p:spPr>
              <a:xfrm>
                <a:off x="5428278" y="5762287"/>
                <a:ext cx="136369" cy="89090"/>
              </a:xfrm>
              <a:custGeom>
                <a:avLst/>
                <a:gdLst/>
                <a:ahLst/>
                <a:cxnLst/>
                <a:rect l="l" t="t" r="r" b="b"/>
                <a:pathLst>
                  <a:path w="136369" h="89090" extrusionOk="0">
                    <a:moveTo>
                      <a:pt x="84264" y="88949"/>
                    </a:moveTo>
                    <a:lnTo>
                      <a:pt x="77449" y="57856"/>
                    </a:lnTo>
                    <a:lnTo>
                      <a:pt x="68220" y="18528"/>
                    </a:lnTo>
                    <a:lnTo>
                      <a:pt x="67652" y="18528"/>
                    </a:lnTo>
                    <a:lnTo>
                      <a:pt x="51396" y="88949"/>
                    </a:lnTo>
                    <a:lnTo>
                      <a:pt x="25272" y="88949"/>
                    </a:lnTo>
                    <a:lnTo>
                      <a:pt x="0" y="0"/>
                    </a:lnTo>
                    <a:lnTo>
                      <a:pt x="24207" y="0"/>
                    </a:lnTo>
                    <a:lnTo>
                      <a:pt x="34501" y="39399"/>
                    </a:lnTo>
                    <a:cubicBezTo>
                      <a:pt x="36133" y="46427"/>
                      <a:pt x="37837" y="56223"/>
                      <a:pt x="39541" y="68575"/>
                    </a:cubicBezTo>
                    <a:lnTo>
                      <a:pt x="40038" y="68575"/>
                    </a:lnTo>
                    <a:cubicBezTo>
                      <a:pt x="40251" y="64529"/>
                      <a:pt x="41174" y="58140"/>
                      <a:pt x="42806" y="49408"/>
                    </a:cubicBezTo>
                    <a:lnTo>
                      <a:pt x="44084" y="42664"/>
                    </a:lnTo>
                    <a:lnTo>
                      <a:pt x="55087" y="0"/>
                    </a:lnTo>
                    <a:lnTo>
                      <a:pt x="81850" y="0"/>
                    </a:lnTo>
                    <a:lnTo>
                      <a:pt x="92286" y="42664"/>
                    </a:lnTo>
                    <a:cubicBezTo>
                      <a:pt x="92498" y="43800"/>
                      <a:pt x="92853" y="45575"/>
                      <a:pt x="93279" y="47846"/>
                    </a:cubicBezTo>
                    <a:cubicBezTo>
                      <a:pt x="93705" y="50118"/>
                      <a:pt x="94202" y="52531"/>
                      <a:pt x="94557" y="55158"/>
                    </a:cubicBezTo>
                    <a:cubicBezTo>
                      <a:pt x="94912" y="57785"/>
                      <a:pt x="95338" y="60269"/>
                      <a:pt x="95693" y="62754"/>
                    </a:cubicBezTo>
                    <a:cubicBezTo>
                      <a:pt x="96048" y="65239"/>
                      <a:pt x="96261" y="67226"/>
                      <a:pt x="96261" y="68717"/>
                    </a:cubicBezTo>
                    <a:lnTo>
                      <a:pt x="96758" y="68717"/>
                    </a:lnTo>
                    <a:cubicBezTo>
                      <a:pt x="97255" y="64883"/>
                      <a:pt x="98107" y="59630"/>
                      <a:pt x="99313" y="53028"/>
                    </a:cubicBezTo>
                    <a:cubicBezTo>
                      <a:pt x="100520" y="46427"/>
                      <a:pt x="101372" y="41883"/>
                      <a:pt x="101940" y="39541"/>
                    </a:cubicBezTo>
                    <a:lnTo>
                      <a:pt x="112588" y="142"/>
                    </a:lnTo>
                    <a:lnTo>
                      <a:pt x="136370" y="142"/>
                    </a:lnTo>
                    <a:lnTo>
                      <a:pt x="110743" y="89091"/>
                    </a:lnTo>
                    <a:lnTo>
                      <a:pt x="84335" y="89091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g27356136ba4_0_305"/>
              <p:cNvSpPr/>
              <p:nvPr/>
            </p:nvSpPr>
            <p:spPr>
              <a:xfrm>
                <a:off x="5567700" y="5762287"/>
                <a:ext cx="136369" cy="89090"/>
              </a:xfrm>
              <a:custGeom>
                <a:avLst/>
                <a:gdLst/>
                <a:ahLst/>
                <a:cxnLst/>
                <a:rect l="l" t="t" r="r" b="b"/>
                <a:pathLst>
                  <a:path w="136369" h="89090" extrusionOk="0">
                    <a:moveTo>
                      <a:pt x="84264" y="88949"/>
                    </a:moveTo>
                    <a:lnTo>
                      <a:pt x="77449" y="57856"/>
                    </a:lnTo>
                    <a:lnTo>
                      <a:pt x="68220" y="18528"/>
                    </a:lnTo>
                    <a:lnTo>
                      <a:pt x="67652" y="18528"/>
                    </a:lnTo>
                    <a:lnTo>
                      <a:pt x="51396" y="88949"/>
                    </a:lnTo>
                    <a:lnTo>
                      <a:pt x="25272" y="88949"/>
                    </a:lnTo>
                    <a:lnTo>
                      <a:pt x="0" y="0"/>
                    </a:lnTo>
                    <a:lnTo>
                      <a:pt x="24207" y="0"/>
                    </a:lnTo>
                    <a:lnTo>
                      <a:pt x="34501" y="39399"/>
                    </a:lnTo>
                    <a:cubicBezTo>
                      <a:pt x="36133" y="46427"/>
                      <a:pt x="37837" y="56223"/>
                      <a:pt x="39541" y="68575"/>
                    </a:cubicBezTo>
                    <a:lnTo>
                      <a:pt x="40038" y="68575"/>
                    </a:lnTo>
                    <a:cubicBezTo>
                      <a:pt x="40251" y="64529"/>
                      <a:pt x="41174" y="58140"/>
                      <a:pt x="42806" y="49408"/>
                    </a:cubicBezTo>
                    <a:lnTo>
                      <a:pt x="44084" y="42664"/>
                    </a:lnTo>
                    <a:lnTo>
                      <a:pt x="55087" y="0"/>
                    </a:lnTo>
                    <a:lnTo>
                      <a:pt x="81850" y="0"/>
                    </a:lnTo>
                    <a:lnTo>
                      <a:pt x="92286" y="42664"/>
                    </a:lnTo>
                    <a:cubicBezTo>
                      <a:pt x="92498" y="43800"/>
                      <a:pt x="92853" y="45575"/>
                      <a:pt x="93279" y="47846"/>
                    </a:cubicBezTo>
                    <a:cubicBezTo>
                      <a:pt x="93705" y="50118"/>
                      <a:pt x="94202" y="52531"/>
                      <a:pt x="94557" y="55158"/>
                    </a:cubicBezTo>
                    <a:cubicBezTo>
                      <a:pt x="94912" y="57785"/>
                      <a:pt x="95338" y="60269"/>
                      <a:pt x="95693" y="62754"/>
                    </a:cubicBezTo>
                    <a:cubicBezTo>
                      <a:pt x="96048" y="65239"/>
                      <a:pt x="96261" y="67226"/>
                      <a:pt x="96261" y="68717"/>
                    </a:cubicBezTo>
                    <a:lnTo>
                      <a:pt x="96758" y="68717"/>
                    </a:lnTo>
                    <a:cubicBezTo>
                      <a:pt x="97255" y="64883"/>
                      <a:pt x="98107" y="59630"/>
                      <a:pt x="99313" y="53028"/>
                    </a:cubicBezTo>
                    <a:cubicBezTo>
                      <a:pt x="100520" y="46427"/>
                      <a:pt x="101372" y="41883"/>
                      <a:pt x="101940" y="39541"/>
                    </a:cubicBezTo>
                    <a:lnTo>
                      <a:pt x="112588" y="142"/>
                    </a:lnTo>
                    <a:lnTo>
                      <a:pt x="136370" y="142"/>
                    </a:lnTo>
                    <a:lnTo>
                      <a:pt x="110743" y="89091"/>
                    </a:lnTo>
                    <a:lnTo>
                      <a:pt x="84335" y="89091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g27356136ba4_0_305"/>
              <p:cNvSpPr/>
              <p:nvPr/>
            </p:nvSpPr>
            <p:spPr>
              <a:xfrm>
                <a:off x="5714931" y="5826390"/>
                <a:ext cx="2782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7827" h="27046" extrusionOk="0">
                    <a:moveTo>
                      <a:pt x="0" y="13488"/>
                    </a:moveTo>
                    <a:cubicBezTo>
                      <a:pt x="0" y="9016"/>
                      <a:pt x="1207" y="5679"/>
                      <a:pt x="3549" y="3407"/>
                    </a:cubicBezTo>
                    <a:cubicBezTo>
                      <a:pt x="5892" y="1136"/>
                      <a:pt x="9441" y="0"/>
                      <a:pt x="13985" y="0"/>
                    </a:cubicBezTo>
                    <a:cubicBezTo>
                      <a:pt x="18528" y="0"/>
                      <a:pt x="21794" y="1136"/>
                      <a:pt x="24207" y="3478"/>
                    </a:cubicBezTo>
                    <a:cubicBezTo>
                      <a:pt x="26621" y="5821"/>
                      <a:pt x="27828" y="9158"/>
                      <a:pt x="27828" y="13488"/>
                    </a:cubicBezTo>
                    <a:cubicBezTo>
                      <a:pt x="27828" y="17818"/>
                      <a:pt x="26621" y="21013"/>
                      <a:pt x="24136" y="23426"/>
                    </a:cubicBezTo>
                    <a:cubicBezTo>
                      <a:pt x="21652" y="25840"/>
                      <a:pt x="18315" y="27047"/>
                      <a:pt x="13985" y="27047"/>
                    </a:cubicBezTo>
                    <a:cubicBezTo>
                      <a:pt x="9654" y="27047"/>
                      <a:pt x="6105" y="25840"/>
                      <a:pt x="3620" y="23497"/>
                    </a:cubicBezTo>
                    <a:cubicBezTo>
                      <a:pt x="1136" y="21155"/>
                      <a:pt x="0" y="17818"/>
                      <a:pt x="0" y="13488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g27356136ba4_0_305"/>
              <p:cNvSpPr/>
              <p:nvPr/>
            </p:nvSpPr>
            <p:spPr>
              <a:xfrm>
                <a:off x="5752484" y="5760725"/>
                <a:ext cx="89729" cy="129696"/>
              </a:xfrm>
              <a:custGeom>
                <a:avLst/>
                <a:gdLst/>
                <a:ahLst/>
                <a:cxnLst/>
                <a:rect l="l" t="t" r="r" b="b"/>
                <a:pathLst>
                  <a:path w="89729" h="129696" extrusionOk="0">
                    <a:moveTo>
                      <a:pt x="89730" y="1562"/>
                    </a:moveTo>
                    <a:lnTo>
                      <a:pt x="89730" y="13914"/>
                    </a:lnTo>
                    <a:lnTo>
                      <a:pt x="75816" y="17463"/>
                    </a:lnTo>
                    <a:cubicBezTo>
                      <a:pt x="78372" y="21439"/>
                      <a:pt x="79649" y="25911"/>
                      <a:pt x="79649" y="30809"/>
                    </a:cubicBezTo>
                    <a:cubicBezTo>
                      <a:pt x="79649" y="40322"/>
                      <a:pt x="76313" y="47775"/>
                      <a:pt x="69640" y="53100"/>
                    </a:cubicBezTo>
                    <a:cubicBezTo>
                      <a:pt x="62967" y="58424"/>
                      <a:pt x="53739" y="61121"/>
                      <a:pt x="41883" y="61121"/>
                    </a:cubicBezTo>
                    <a:lnTo>
                      <a:pt x="37482" y="60909"/>
                    </a:lnTo>
                    <a:lnTo>
                      <a:pt x="33933" y="60483"/>
                    </a:lnTo>
                    <a:cubicBezTo>
                      <a:pt x="31448" y="62399"/>
                      <a:pt x="30170" y="64529"/>
                      <a:pt x="30170" y="66871"/>
                    </a:cubicBezTo>
                    <a:cubicBezTo>
                      <a:pt x="30170" y="70350"/>
                      <a:pt x="34643" y="72125"/>
                      <a:pt x="43516" y="72125"/>
                    </a:cubicBezTo>
                    <a:lnTo>
                      <a:pt x="58637" y="72125"/>
                    </a:lnTo>
                    <a:cubicBezTo>
                      <a:pt x="68362" y="72125"/>
                      <a:pt x="75816" y="74255"/>
                      <a:pt x="80927" y="78443"/>
                    </a:cubicBezTo>
                    <a:cubicBezTo>
                      <a:pt x="86039" y="82631"/>
                      <a:pt x="88594" y="88807"/>
                      <a:pt x="88594" y="96900"/>
                    </a:cubicBezTo>
                    <a:cubicBezTo>
                      <a:pt x="88594" y="107264"/>
                      <a:pt x="84264" y="115357"/>
                      <a:pt x="75603" y="121107"/>
                    </a:cubicBezTo>
                    <a:cubicBezTo>
                      <a:pt x="66943" y="126857"/>
                      <a:pt x="54448" y="129697"/>
                      <a:pt x="38263" y="129697"/>
                    </a:cubicBezTo>
                    <a:cubicBezTo>
                      <a:pt x="25840" y="129697"/>
                      <a:pt x="16398" y="127567"/>
                      <a:pt x="9796" y="123237"/>
                    </a:cubicBezTo>
                    <a:cubicBezTo>
                      <a:pt x="3266" y="118906"/>
                      <a:pt x="0" y="112872"/>
                      <a:pt x="0" y="105063"/>
                    </a:cubicBezTo>
                    <a:cubicBezTo>
                      <a:pt x="0" y="99739"/>
                      <a:pt x="1704" y="95196"/>
                      <a:pt x="5040" y="91647"/>
                    </a:cubicBezTo>
                    <a:cubicBezTo>
                      <a:pt x="8377" y="88097"/>
                      <a:pt x="13275" y="85471"/>
                      <a:pt x="19735" y="83909"/>
                    </a:cubicBezTo>
                    <a:cubicBezTo>
                      <a:pt x="17250" y="82844"/>
                      <a:pt x="15050" y="81140"/>
                      <a:pt x="13204" y="78727"/>
                    </a:cubicBezTo>
                    <a:cubicBezTo>
                      <a:pt x="11358" y="76313"/>
                      <a:pt x="10435" y="73758"/>
                      <a:pt x="10435" y="71060"/>
                    </a:cubicBezTo>
                    <a:cubicBezTo>
                      <a:pt x="10435" y="67653"/>
                      <a:pt x="11429" y="64813"/>
                      <a:pt x="13346" y="62612"/>
                    </a:cubicBezTo>
                    <a:cubicBezTo>
                      <a:pt x="15263" y="60412"/>
                      <a:pt x="18173" y="58140"/>
                      <a:pt x="21865" y="55939"/>
                    </a:cubicBezTo>
                    <a:cubicBezTo>
                      <a:pt x="17179" y="53952"/>
                      <a:pt x="13488" y="50686"/>
                      <a:pt x="10790" y="46214"/>
                    </a:cubicBezTo>
                    <a:cubicBezTo>
                      <a:pt x="8093" y="41741"/>
                      <a:pt x="6673" y="36488"/>
                      <a:pt x="6673" y="30454"/>
                    </a:cubicBezTo>
                    <a:cubicBezTo>
                      <a:pt x="6673" y="20729"/>
                      <a:pt x="9796" y="13204"/>
                      <a:pt x="16115" y="7951"/>
                    </a:cubicBezTo>
                    <a:cubicBezTo>
                      <a:pt x="22433" y="2698"/>
                      <a:pt x="31448" y="0"/>
                      <a:pt x="43161" y="0"/>
                    </a:cubicBezTo>
                    <a:cubicBezTo>
                      <a:pt x="45646" y="0"/>
                      <a:pt x="48627" y="213"/>
                      <a:pt x="52035" y="710"/>
                    </a:cubicBezTo>
                    <a:cubicBezTo>
                      <a:pt x="55442" y="1207"/>
                      <a:pt x="57643" y="1491"/>
                      <a:pt x="58566" y="1704"/>
                    </a:cubicBezTo>
                    <a:lnTo>
                      <a:pt x="89588" y="1704"/>
                    </a:lnTo>
                    <a:close/>
                    <a:moveTo>
                      <a:pt x="21084" y="103076"/>
                    </a:moveTo>
                    <a:cubicBezTo>
                      <a:pt x="21084" y="106412"/>
                      <a:pt x="22716" y="109039"/>
                      <a:pt x="25911" y="110956"/>
                    </a:cubicBezTo>
                    <a:cubicBezTo>
                      <a:pt x="29105" y="112872"/>
                      <a:pt x="33578" y="113795"/>
                      <a:pt x="39399" y="113795"/>
                    </a:cubicBezTo>
                    <a:cubicBezTo>
                      <a:pt x="48059" y="113795"/>
                      <a:pt x="54945" y="112588"/>
                      <a:pt x="59844" y="110246"/>
                    </a:cubicBezTo>
                    <a:cubicBezTo>
                      <a:pt x="64813" y="107903"/>
                      <a:pt x="67226" y="104638"/>
                      <a:pt x="67226" y="100449"/>
                    </a:cubicBezTo>
                    <a:cubicBezTo>
                      <a:pt x="67226" y="97113"/>
                      <a:pt x="65736" y="94770"/>
                      <a:pt x="62825" y="93492"/>
                    </a:cubicBezTo>
                    <a:cubicBezTo>
                      <a:pt x="59915" y="92214"/>
                      <a:pt x="55371" y="91576"/>
                      <a:pt x="49266" y="91576"/>
                    </a:cubicBezTo>
                    <a:lnTo>
                      <a:pt x="36701" y="91576"/>
                    </a:lnTo>
                    <a:cubicBezTo>
                      <a:pt x="32229" y="91576"/>
                      <a:pt x="28538" y="92640"/>
                      <a:pt x="25556" y="94699"/>
                    </a:cubicBezTo>
                    <a:cubicBezTo>
                      <a:pt x="22574" y="96829"/>
                      <a:pt x="21084" y="99598"/>
                      <a:pt x="21084" y="103005"/>
                    </a:cubicBezTo>
                    <a:close/>
                    <a:moveTo>
                      <a:pt x="29886" y="30667"/>
                    </a:moveTo>
                    <a:cubicBezTo>
                      <a:pt x="29886" y="35494"/>
                      <a:pt x="31022" y="39328"/>
                      <a:pt x="33223" y="42096"/>
                    </a:cubicBezTo>
                    <a:cubicBezTo>
                      <a:pt x="35423" y="44865"/>
                      <a:pt x="38760" y="46285"/>
                      <a:pt x="43303" y="46285"/>
                    </a:cubicBezTo>
                    <a:cubicBezTo>
                      <a:pt x="47847" y="46285"/>
                      <a:pt x="51183" y="44865"/>
                      <a:pt x="53313" y="42096"/>
                    </a:cubicBezTo>
                    <a:cubicBezTo>
                      <a:pt x="55442" y="39328"/>
                      <a:pt x="56507" y="35494"/>
                      <a:pt x="56507" y="30667"/>
                    </a:cubicBezTo>
                    <a:cubicBezTo>
                      <a:pt x="56507" y="19948"/>
                      <a:pt x="52106" y="14624"/>
                      <a:pt x="43303" y="14624"/>
                    </a:cubicBezTo>
                    <a:cubicBezTo>
                      <a:pt x="34501" y="14624"/>
                      <a:pt x="29957" y="19948"/>
                      <a:pt x="29957" y="30667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g27356136ba4_0_305"/>
              <p:cNvSpPr/>
              <p:nvPr/>
            </p:nvSpPr>
            <p:spPr>
              <a:xfrm>
                <a:off x="5856838" y="5760583"/>
                <a:ext cx="57855" cy="90652"/>
              </a:xfrm>
              <a:custGeom>
                <a:avLst/>
                <a:gdLst/>
                <a:ahLst/>
                <a:cxnLst/>
                <a:rect l="l" t="t" r="r" b="b"/>
                <a:pathLst>
                  <a:path w="57855" h="90652" extrusionOk="0">
                    <a:moveTo>
                      <a:pt x="49692" y="0"/>
                    </a:moveTo>
                    <a:cubicBezTo>
                      <a:pt x="52958" y="0"/>
                      <a:pt x="55726" y="213"/>
                      <a:pt x="57856" y="710"/>
                    </a:cubicBezTo>
                    <a:lnTo>
                      <a:pt x="56010" y="23498"/>
                    </a:lnTo>
                    <a:cubicBezTo>
                      <a:pt x="54023" y="23001"/>
                      <a:pt x="51680" y="22717"/>
                      <a:pt x="48840" y="22717"/>
                    </a:cubicBezTo>
                    <a:cubicBezTo>
                      <a:pt x="41103" y="22717"/>
                      <a:pt x="35069" y="24704"/>
                      <a:pt x="30738" y="28680"/>
                    </a:cubicBezTo>
                    <a:cubicBezTo>
                      <a:pt x="26408" y="32655"/>
                      <a:pt x="24278" y="38192"/>
                      <a:pt x="24278" y="45362"/>
                    </a:cubicBezTo>
                    <a:lnTo>
                      <a:pt x="24278" y="90653"/>
                    </a:lnTo>
                    <a:lnTo>
                      <a:pt x="0" y="90653"/>
                    </a:lnTo>
                    <a:lnTo>
                      <a:pt x="0" y="1704"/>
                    </a:lnTo>
                    <a:lnTo>
                      <a:pt x="18386" y="1704"/>
                    </a:lnTo>
                    <a:lnTo>
                      <a:pt x="21936" y="16683"/>
                    </a:lnTo>
                    <a:lnTo>
                      <a:pt x="23142" y="16683"/>
                    </a:lnTo>
                    <a:cubicBezTo>
                      <a:pt x="25911" y="11713"/>
                      <a:pt x="29602" y="7667"/>
                      <a:pt x="34359" y="4614"/>
                    </a:cubicBezTo>
                    <a:cubicBezTo>
                      <a:pt x="39044" y="1562"/>
                      <a:pt x="44155" y="71"/>
                      <a:pt x="49692" y="71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g27356136ba4_0_305"/>
              <p:cNvSpPr/>
              <p:nvPr/>
            </p:nvSpPr>
            <p:spPr>
              <a:xfrm>
                <a:off x="5930312" y="5762287"/>
                <a:ext cx="82134" cy="90581"/>
              </a:xfrm>
              <a:custGeom>
                <a:avLst/>
                <a:gdLst/>
                <a:ahLst/>
                <a:cxnLst/>
                <a:rect l="l" t="t" r="r" b="b"/>
                <a:pathLst>
                  <a:path w="82134" h="90581" extrusionOk="0">
                    <a:moveTo>
                      <a:pt x="63535" y="88949"/>
                    </a:moveTo>
                    <a:lnTo>
                      <a:pt x="60269" y="77591"/>
                    </a:lnTo>
                    <a:lnTo>
                      <a:pt x="58992" y="77591"/>
                    </a:lnTo>
                    <a:cubicBezTo>
                      <a:pt x="56365" y="81708"/>
                      <a:pt x="52745" y="84902"/>
                      <a:pt x="47917" y="87174"/>
                    </a:cubicBezTo>
                    <a:cubicBezTo>
                      <a:pt x="43090" y="89446"/>
                      <a:pt x="37695" y="90581"/>
                      <a:pt x="31590" y="90581"/>
                    </a:cubicBezTo>
                    <a:cubicBezTo>
                      <a:pt x="21155" y="90581"/>
                      <a:pt x="13275" y="87813"/>
                      <a:pt x="7951" y="82205"/>
                    </a:cubicBezTo>
                    <a:cubicBezTo>
                      <a:pt x="2627" y="76597"/>
                      <a:pt x="0" y="68575"/>
                      <a:pt x="0" y="58069"/>
                    </a:cubicBezTo>
                    <a:lnTo>
                      <a:pt x="0" y="71"/>
                    </a:lnTo>
                    <a:lnTo>
                      <a:pt x="24278" y="71"/>
                    </a:lnTo>
                    <a:lnTo>
                      <a:pt x="24278" y="52035"/>
                    </a:lnTo>
                    <a:cubicBezTo>
                      <a:pt x="24278" y="58424"/>
                      <a:pt x="25414" y="63251"/>
                      <a:pt x="27686" y="66445"/>
                    </a:cubicBezTo>
                    <a:cubicBezTo>
                      <a:pt x="29957" y="69640"/>
                      <a:pt x="33578" y="71273"/>
                      <a:pt x="38618" y="71273"/>
                    </a:cubicBezTo>
                    <a:cubicBezTo>
                      <a:pt x="45433" y="71273"/>
                      <a:pt x="50331" y="69001"/>
                      <a:pt x="53313" y="64458"/>
                    </a:cubicBezTo>
                    <a:cubicBezTo>
                      <a:pt x="56365" y="59915"/>
                      <a:pt x="57856" y="52390"/>
                      <a:pt x="57856" y="41883"/>
                    </a:cubicBezTo>
                    <a:lnTo>
                      <a:pt x="57856" y="0"/>
                    </a:lnTo>
                    <a:lnTo>
                      <a:pt x="82134" y="0"/>
                    </a:lnTo>
                    <a:lnTo>
                      <a:pt x="82134" y="88949"/>
                    </a:lnTo>
                    <a:lnTo>
                      <a:pt x="63535" y="88949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g27356136ba4_0_305"/>
              <p:cNvSpPr/>
              <p:nvPr/>
            </p:nvSpPr>
            <p:spPr>
              <a:xfrm>
                <a:off x="6037931" y="5760725"/>
                <a:ext cx="83056" cy="129696"/>
              </a:xfrm>
              <a:custGeom>
                <a:avLst/>
                <a:gdLst/>
                <a:ahLst/>
                <a:cxnLst/>
                <a:rect l="l" t="t" r="r" b="b"/>
                <a:pathLst>
                  <a:path w="83056" h="129696" extrusionOk="0">
                    <a:moveTo>
                      <a:pt x="48840" y="92073"/>
                    </a:moveTo>
                    <a:cubicBezTo>
                      <a:pt x="38405" y="92073"/>
                      <a:pt x="30170" y="88310"/>
                      <a:pt x="24278" y="80714"/>
                    </a:cubicBezTo>
                    <a:lnTo>
                      <a:pt x="23000" y="80714"/>
                    </a:lnTo>
                    <a:cubicBezTo>
                      <a:pt x="23852" y="88168"/>
                      <a:pt x="24278" y="92428"/>
                      <a:pt x="24278" y="93634"/>
                    </a:cubicBezTo>
                    <a:lnTo>
                      <a:pt x="24278" y="129697"/>
                    </a:lnTo>
                    <a:lnTo>
                      <a:pt x="0" y="129697"/>
                    </a:lnTo>
                    <a:lnTo>
                      <a:pt x="0" y="1633"/>
                    </a:lnTo>
                    <a:lnTo>
                      <a:pt x="19735" y="1633"/>
                    </a:lnTo>
                    <a:lnTo>
                      <a:pt x="23142" y="13204"/>
                    </a:lnTo>
                    <a:lnTo>
                      <a:pt x="24278" y="13204"/>
                    </a:lnTo>
                    <a:cubicBezTo>
                      <a:pt x="29957" y="4401"/>
                      <a:pt x="38334" y="0"/>
                      <a:pt x="49479" y="0"/>
                    </a:cubicBezTo>
                    <a:cubicBezTo>
                      <a:pt x="59985" y="0"/>
                      <a:pt x="68220" y="4046"/>
                      <a:pt x="74112" y="12210"/>
                    </a:cubicBezTo>
                    <a:cubicBezTo>
                      <a:pt x="80075" y="20303"/>
                      <a:pt x="83057" y="31590"/>
                      <a:pt x="83057" y="46001"/>
                    </a:cubicBezTo>
                    <a:cubicBezTo>
                      <a:pt x="83057" y="55513"/>
                      <a:pt x="81637" y="63748"/>
                      <a:pt x="78869" y="70776"/>
                    </a:cubicBezTo>
                    <a:cubicBezTo>
                      <a:pt x="76100" y="77733"/>
                      <a:pt x="72125" y="83128"/>
                      <a:pt x="66942" y="86749"/>
                    </a:cubicBezTo>
                    <a:cubicBezTo>
                      <a:pt x="61831" y="90440"/>
                      <a:pt x="55726" y="92214"/>
                      <a:pt x="48769" y="92214"/>
                    </a:cubicBezTo>
                    <a:close/>
                    <a:moveTo>
                      <a:pt x="41670" y="19309"/>
                    </a:moveTo>
                    <a:cubicBezTo>
                      <a:pt x="35707" y="19309"/>
                      <a:pt x="31306" y="21155"/>
                      <a:pt x="28537" y="24846"/>
                    </a:cubicBezTo>
                    <a:cubicBezTo>
                      <a:pt x="25769" y="28538"/>
                      <a:pt x="24349" y="34643"/>
                      <a:pt x="24207" y="43090"/>
                    </a:cubicBezTo>
                    <a:lnTo>
                      <a:pt x="24207" y="45717"/>
                    </a:lnTo>
                    <a:cubicBezTo>
                      <a:pt x="24207" y="55301"/>
                      <a:pt x="25627" y="62115"/>
                      <a:pt x="28466" y="66233"/>
                    </a:cubicBezTo>
                    <a:cubicBezTo>
                      <a:pt x="31306" y="70350"/>
                      <a:pt x="35778" y="72409"/>
                      <a:pt x="41954" y="72409"/>
                    </a:cubicBezTo>
                    <a:cubicBezTo>
                      <a:pt x="52816" y="72409"/>
                      <a:pt x="58282" y="63464"/>
                      <a:pt x="58282" y="45504"/>
                    </a:cubicBezTo>
                    <a:cubicBezTo>
                      <a:pt x="58282" y="36772"/>
                      <a:pt x="56933" y="30170"/>
                      <a:pt x="54235" y="25840"/>
                    </a:cubicBezTo>
                    <a:cubicBezTo>
                      <a:pt x="51538" y="21439"/>
                      <a:pt x="47349" y="19309"/>
                      <a:pt x="41599" y="19309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g27356136ba4_0_305"/>
              <p:cNvSpPr/>
              <p:nvPr/>
            </p:nvSpPr>
            <p:spPr>
              <a:xfrm>
                <a:off x="6135682" y="5760725"/>
                <a:ext cx="86251" cy="92143"/>
              </a:xfrm>
              <a:custGeom>
                <a:avLst/>
                <a:gdLst/>
                <a:ahLst/>
                <a:cxnLst/>
                <a:rect l="l" t="t" r="r" b="b"/>
                <a:pathLst>
                  <a:path w="86251" h="92143" extrusionOk="0">
                    <a:moveTo>
                      <a:pt x="86181" y="45859"/>
                    </a:moveTo>
                    <a:cubicBezTo>
                      <a:pt x="86181" y="60341"/>
                      <a:pt x="82347" y="71699"/>
                      <a:pt x="74751" y="79862"/>
                    </a:cubicBezTo>
                    <a:cubicBezTo>
                      <a:pt x="67085" y="88026"/>
                      <a:pt x="56507" y="92143"/>
                      <a:pt x="42877" y="92143"/>
                    </a:cubicBezTo>
                    <a:cubicBezTo>
                      <a:pt x="34359" y="92143"/>
                      <a:pt x="26834" y="90298"/>
                      <a:pt x="20303" y="86535"/>
                    </a:cubicBezTo>
                    <a:cubicBezTo>
                      <a:pt x="13772" y="82773"/>
                      <a:pt x="8732" y="77449"/>
                      <a:pt x="5253" y="70421"/>
                    </a:cubicBezTo>
                    <a:cubicBezTo>
                      <a:pt x="1775" y="63393"/>
                      <a:pt x="0" y="55230"/>
                      <a:pt x="0" y="45930"/>
                    </a:cubicBezTo>
                    <a:cubicBezTo>
                      <a:pt x="0" y="31377"/>
                      <a:pt x="3762" y="20090"/>
                      <a:pt x="11358" y="12068"/>
                    </a:cubicBezTo>
                    <a:cubicBezTo>
                      <a:pt x="18954" y="4046"/>
                      <a:pt x="29602" y="0"/>
                      <a:pt x="43374" y="0"/>
                    </a:cubicBezTo>
                    <a:cubicBezTo>
                      <a:pt x="51893" y="0"/>
                      <a:pt x="59418" y="1846"/>
                      <a:pt x="65949" y="5537"/>
                    </a:cubicBezTo>
                    <a:cubicBezTo>
                      <a:pt x="72480" y="9228"/>
                      <a:pt x="77520" y="14553"/>
                      <a:pt x="80998" y="21510"/>
                    </a:cubicBezTo>
                    <a:cubicBezTo>
                      <a:pt x="84477" y="28467"/>
                      <a:pt x="86251" y="36559"/>
                      <a:pt x="86251" y="45930"/>
                    </a:cubicBezTo>
                    <a:close/>
                    <a:moveTo>
                      <a:pt x="24704" y="45859"/>
                    </a:moveTo>
                    <a:cubicBezTo>
                      <a:pt x="24704" y="54662"/>
                      <a:pt x="26124" y="61334"/>
                      <a:pt x="29034" y="65807"/>
                    </a:cubicBezTo>
                    <a:cubicBezTo>
                      <a:pt x="31945" y="70279"/>
                      <a:pt x="36630" y="72551"/>
                      <a:pt x="43161" y="72551"/>
                    </a:cubicBezTo>
                    <a:cubicBezTo>
                      <a:pt x="49692" y="72551"/>
                      <a:pt x="54306" y="70350"/>
                      <a:pt x="57146" y="65807"/>
                    </a:cubicBezTo>
                    <a:cubicBezTo>
                      <a:pt x="59986" y="61334"/>
                      <a:pt x="61405" y="54662"/>
                      <a:pt x="61405" y="45788"/>
                    </a:cubicBezTo>
                    <a:cubicBezTo>
                      <a:pt x="61405" y="36914"/>
                      <a:pt x="59986" y="30383"/>
                      <a:pt x="57146" y="25982"/>
                    </a:cubicBezTo>
                    <a:cubicBezTo>
                      <a:pt x="54306" y="21581"/>
                      <a:pt x="49550" y="19380"/>
                      <a:pt x="43090" y="19380"/>
                    </a:cubicBezTo>
                    <a:cubicBezTo>
                      <a:pt x="36630" y="19380"/>
                      <a:pt x="31945" y="21581"/>
                      <a:pt x="29105" y="25911"/>
                    </a:cubicBezTo>
                    <a:cubicBezTo>
                      <a:pt x="26266" y="30241"/>
                      <a:pt x="24775" y="36914"/>
                      <a:pt x="24775" y="45788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g27356136ba4_0_305"/>
              <p:cNvSpPr/>
              <p:nvPr/>
            </p:nvSpPr>
            <p:spPr>
              <a:xfrm>
                <a:off x="6232440" y="5726509"/>
                <a:ext cx="96828" cy="124727"/>
              </a:xfrm>
              <a:custGeom>
                <a:avLst/>
                <a:gdLst/>
                <a:ahLst/>
                <a:cxnLst/>
                <a:rect l="l" t="t" r="r" b="b"/>
                <a:pathLst>
                  <a:path w="96828" h="124727" extrusionOk="0">
                    <a:moveTo>
                      <a:pt x="58637" y="54023"/>
                    </a:moveTo>
                    <a:lnTo>
                      <a:pt x="37624" y="54023"/>
                    </a:lnTo>
                    <a:lnTo>
                      <a:pt x="37624" y="124727"/>
                    </a:lnTo>
                    <a:lnTo>
                      <a:pt x="13346" y="124727"/>
                    </a:lnTo>
                    <a:lnTo>
                      <a:pt x="13346" y="54023"/>
                    </a:lnTo>
                    <a:lnTo>
                      <a:pt x="0" y="54023"/>
                    </a:lnTo>
                    <a:lnTo>
                      <a:pt x="0" y="42310"/>
                    </a:lnTo>
                    <a:lnTo>
                      <a:pt x="13346" y="35779"/>
                    </a:lnTo>
                    <a:lnTo>
                      <a:pt x="13346" y="29247"/>
                    </a:lnTo>
                    <a:cubicBezTo>
                      <a:pt x="13346" y="19096"/>
                      <a:pt x="15831" y="11713"/>
                      <a:pt x="20800" y="7028"/>
                    </a:cubicBezTo>
                    <a:cubicBezTo>
                      <a:pt x="25769" y="2343"/>
                      <a:pt x="33791" y="0"/>
                      <a:pt x="44723" y="0"/>
                    </a:cubicBezTo>
                    <a:cubicBezTo>
                      <a:pt x="53100" y="0"/>
                      <a:pt x="60553" y="1278"/>
                      <a:pt x="67085" y="3763"/>
                    </a:cubicBezTo>
                    <a:lnTo>
                      <a:pt x="60908" y="21581"/>
                    </a:lnTo>
                    <a:cubicBezTo>
                      <a:pt x="56010" y="20019"/>
                      <a:pt x="51538" y="19238"/>
                      <a:pt x="47350" y="19238"/>
                    </a:cubicBezTo>
                    <a:cubicBezTo>
                      <a:pt x="43871" y="19238"/>
                      <a:pt x="41386" y="20232"/>
                      <a:pt x="39896" y="22291"/>
                    </a:cubicBezTo>
                    <a:cubicBezTo>
                      <a:pt x="38405" y="24349"/>
                      <a:pt x="37553" y="26976"/>
                      <a:pt x="37553" y="30099"/>
                    </a:cubicBezTo>
                    <a:lnTo>
                      <a:pt x="37553" y="35637"/>
                    </a:lnTo>
                    <a:lnTo>
                      <a:pt x="58566" y="35637"/>
                    </a:lnTo>
                    <a:lnTo>
                      <a:pt x="58566" y="53881"/>
                    </a:lnTo>
                    <a:close/>
                    <a:moveTo>
                      <a:pt x="96829" y="124727"/>
                    </a:moveTo>
                    <a:lnTo>
                      <a:pt x="72551" y="124727"/>
                    </a:lnTo>
                    <a:lnTo>
                      <a:pt x="72551" y="923"/>
                    </a:lnTo>
                    <a:lnTo>
                      <a:pt x="96829" y="923"/>
                    </a:lnTo>
                    <a:lnTo>
                      <a:pt x="96829" y="124727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g27356136ba4_0_305"/>
              <p:cNvSpPr/>
              <p:nvPr/>
            </p:nvSpPr>
            <p:spPr>
              <a:xfrm>
                <a:off x="6349288" y="5760583"/>
                <a:ext cx="81921" cy="92214"/>
              </a:xfrm>
              <a:custGeom>
                <a:avLst/>
                <a:gdLst/>
                <a:ahLst/>
                <a:cxnLst/>
                <a:rect l="l" t="t" r="r" b="b"/>
                <a:pathLst>
                  <a:path w="81921" h="92214" extrusionOk="0">
                    <a:moveTo>
                      <a:pt x="45646" y="92215"/>
                    </a:moveTo>
                    <a:cubicBezTo>
                      <a:pt x="31306" y="92215"/>
                      <a:pt x="20161" y="88240"/>
                      <a:pt x="12068" y="80359"/>
                    </a:cubicBezTo>
                    <a:cubicBezTo>
                      <a:pt x="3975" y="72480"/>
                      <a:pt x="0" y="61263"/>
                      <a:pt x="0" y="46782"/>
                    </a:cubicBezTo>
                    <a:cubicBezTo>
                      <a:pt x="0" y="32300"/>
                      <a:pt x="3692" y="20374"/>
                      <a:pt x="11145" y="12210"/>
                    </a:cubicBezTo>
                    <a:cubicBezTo>
                      <a:pt x="18599" y="4046"/>
                      <a:pt x="28893" y="0"/>
                      <a:pt x="42025" y="0"/>
                    </a:cubicBezTo>
                    <a:cubicBezTo>
                      <a:pt x="55158" y="0"/>
                      <a:pt x="64387" y="3549"/>
                      <a:pt x="71415" y="10719"/>
                    </a:cubicBezTo>
                    <a:cubicBezTo>
                      <a:pt x="78443" y="17889"/>
                      <a:pt x="81921" y="27757"/>
                      <a:pt x="81921" y="40393"/>
                    </a:cubicBezTo>
                    <a:lnTo>
                      <a:pt x="81921" y="52177"/>
                    </a:lnTo>
                    <a:lnTo>
                      <a:pt x="24562" y="52177"/>
                    </a:lnTo>
                    <a:cubicBezTo>
                      <a:pt x="24846" y="59063"/>
                      <a:pt x="26905" y="64458"/>
                      <a:pt x="30667" y="68362"/>
                    </a:cubicBezTo>
                    <a:cubicBezTo>
                      <a:pt x="34430" y="72267"/>
                      <a:pt x="39825" y="74183"/>
                      <a:pt x="46711" y="74183"/>
                    </a:cubicBezTo>
                    <a:cubicBezTo>
                      <a:pt x="52035" y="74183"/>
                      <a:pt x="57146" y="73616"/>
                      <a:pt x="61902" y="72480"/>
                    </a:cubicBezTo>
                    <a:cubicBezTo>
                      <a:pt x="66659" y="71344"/>
                      <a:pt x="71699" y="69569"/>
                      <a:pt x="76881" y="67156"/>
                    </a:cubicBezTo>
                    <a:lnTo>
                      <a:pt x="76881" y="85897"/>
                    </a:lnTo>
                    <a:cubicBezTo>
                      <a:pt x="72622" y="88026"/>
                      <a:pt x="68078" y="89588"/>
                      <a:pt x="63251" y="90653"/>
                    </a:cubicBezTo>
                    <a:cubicBezTo>
                      <a:pt x="58424" y="91718"/>
                      <a:pt x="52532" y="92215"/>
                      <a:pt x="45575" y="92215"/>
                    </a:cubicBezTo>
                    <a:close/>
                    <a:moveTo>
                      <a:pt x="42238" y="17251"/>
                    </a:moveTo>
                    <a:cubicBezTo>
                      <a:pt x="37127" y="17251"/>
                      <a:pt x="33081" y="18883"/>
                      <a:pt x="30170" y="22149"/>
                    </a:cubicBezTo>
                    <a:cubicBezTo>
                      <a:pt x="27260" y="25414"/>
                      <a:pt x="25556" y="30029"/>
                      <a:pt x="25130" y="35991"/>
                    </a:cubicBezTo>
                    <a:lnTo>
                      <a:pt x="59205" y="35991"/>
                    </a:lnTo>
                    <a:cubicBezTo>
                      <a:pt x="59134" y="30029"/>
                      <a:pt x="57572" y="25414"/>
                      <a:pt x="54519" y="22149"/>
                    </a:cubicBezTo>
                    <a:cubicBezTo>
                      <a:pt x="51467" y="18883"/>
                      <a:pt x="47421" y="17251"/>
                      <a:pt x="42238" y="17251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g27356136ba4_0_305"/>
              <p:cNvSpPr/>
              <p:nvPr/>
            </p:nvSpPr>
            <p:spPr>
              <a:xfrm>
                <a:off x="6445549" y="5760797"/>
                <a:ext cx="67439" cy="92072"/>
              </a:xfrm>
              <a:custGeom>
                <a:avLst/>
                <a:gdLst/>
                <a:ahLst/>
                <a:cxnLst/>
                <a:rect l="l" t="t" r="r" b="b"/>
                <a:pathLst>
                  <a:path w="67439" h="92072" extrusionOk="0">
                    <a:moveTo>
                      <a:pt x="67439" y="64032"/>
                    </a:moveTo>
                    <a:cubicBezTo>
                      <a:pt x="67439" y="73118"/>
                      <a:pt x="64245" y="80076"/>
                      <a:pt x="57927" y="84903"/>
                    </a:cubicBezTo>
                    <a:cubicBezTo>
                      <a:pt x="51609" y="89659"/>
                      <a:pt x="42097" y="92072"/>
                      <a:pt x="29461" y="92072"/>
                    </a:cubicBezTo>
                    <a:cubicBezTo>
                      <a:pt x="23001" y="92072"/>
                      <a:pt x="17463" y="91646"/>
                      <a:pt x="12920" y="90795"/>
                    </a:cubicBezTo>
                    <a:cubicBezTo>
                      <a:pt x="8377" y="89943"/>
                      <a:pt x="4117" y="88665"/>
                      <a:pt x="142" y="86961"/>
                    </a:cubicBezTo>
                    <a:lnTo>
                      <a:pt x="142" y="66942"/>
                    </a:lnTo>
                    <a:cubicBezTo>
                      <a:pt x="4614" y="69072"/>
                      <a:pt x="9725" y="70847"/>
                      <a:pt x="15405" y="72267"/>
                    </a:cubicBezTo>
                    <a:cubicBezTo>
                      <a:pt x="21084" y="73686"/>
                      <a:pt x="26053" y="74396"/>
                      <a:pt x="30312" y="74396"/>
                    </a:cubicBezTo>
                    <a:cubicBezTo>
                      <a:pt x="39115" y="74396"/>
                      <a:pt x="43516" y="71841"/>
                      <a:pt x="43516" y="66800"/>
                    </a:cubicBezTo>
                    <a:cubicBezTo>
                      <a:pt x="43516" y="64884"/>
                      <a:pt x="42948" y="63322"/>
                      <a:pt x="41741" y="62115"/>
                    </a:cubicBezTo>
                    <a:cubicBezTo>
                      <a:pt x="40535" y="60909"/>
                      <a:pt x="38547" y="59560"/>
                      <a:pt x="35707" y="58069"/>
                    </a:cubicBezTo>
                    <a:cubicBezTo>
                      <a:pt x="32868" y="56578"/>
                      <a:pt x="29034" y="54803"/>
                      <a:pt x="24278" y="52745"/>
                    </a:cubicBezTo>
                    <a:cubicBezTo>
                      <a:pt x="17463" y="49905"/>
                      <a:pt x="12423" y="47208"/>
                      <a:pt x="9229" y="44794"/>
                    </a:cubicBezTo>
                    <a:cubicBezTo>
                      <a:pt x="6034" y="42380"/>
                      <a:pt x="3692" y="39541"/>
                      <a:pt x="2201" y="36417"/>
                    </a:cubicBezTo>
                    <a:cubicBezTo>
                      <a:pt x="710" y="33294"/>
                      <a:pt x="0" y="29389"/>
                      <a:pt x="0" y="24775"/>
                    </a:cubicBezTo>
                    <a:cubicBezTo>
                      <a:pt x="0" y="16895"/>
                      <a:pt x="3053" y="10719"/>
                      <a:pt x="9158" y="6460"/>
                    </a:cubicBezTo>
                    <a:cubicBezTo>
                      <a:pt x="15263" y="2201"/>
                      <a:pt x="23994" y="0"/>
                      <a:pt x="35211" y="0"/>
                    </a:cubicBezTo>
                    <a:cubicBezTo>
                      <a:pt x="46427" y="0"/>
                      <a:pt x="56365" y="2343"/>
                      <a:pt x="66446" y="7028"/>
                    </a:cubicBezTo>
                    <a:lnTo>
                      <a:pt x="59134" y="24562"/>
                    </a:lnTo>
                    <a:cubicBezTo>
                      <a:pt x="54662" y="22645"/>
                      <a:pt x="50544" y="21083"/>
                      <a:pt x="46640" y="19877"/>
                    </a:cubicBezTo>
                    <a:cubicBezTo>
                      <a:pt x="42735" y="18670"/>
                      <a:pt x="38831" y="18031"/>
                      <a:pt x="34785" y="18031"/>
                    </a:cubicBezTo>
                    <a:cubicBezTo>
                      <a:pt x="27615" y="18031"/>
                      <a:pt x="24065" y="19948"/>
                      <a:pt x="24065" y="23852"/>
                    </a:cubicBezTo>
                    <a:cubicBezTo>
                      <a:pt x="24065" y="26053"/>
                      <a:pt x="25201" y="27899"/>
                      <a:pt x="27544" y="29531"/>
                    </a:cubicBezTo>
                    <a:cubicBezTo>
                      <a:pt x="29886" y="31164"/>
                      <a:pt x="34927" y="33507"/>
                      <a:pt x="42664" y="36630"/>
                    </a:cubicBezTo>
                    <a:cubicBezTo>
                      <a:pt x="49621" y="39470"/>
                      <a:pt x="54733" y="42096"/>
                      <a:pt x="57927" y="44510"/>
                    </a:cubicBezTo>
                    <a:cubicBezTo>
                      <a:pt x="61122" y="46924"/>
                      <a:pt x="63535" y="49763"/>
                      <a:pt x="65097" y="52958"/>
                    </a:cubicBezTo>
                    <a:cubicBezTo>
                      <a:pt x="66659" y="56152"/>
                      <a:pt x="67439" y="59915"/>
                      <a:pt x="67439" y="64316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g27356136ba4_0_305"/>
              <p:cNvSpPr/>
              <p:nvPr/>
            </p:nvSpPr>
            <p:spPr>
              <a:xfrm>
                <a:off x="6525979" y="5760442"/>
                <a:ext cx="79294" cy="92427"/>
              </a:xfrm>
              <a:custGeom>
                <a:avLst/>
                <a:gdLst/>
                <a:ahLst/>
                <a:cxnLst/>
                <a:rect l="l" t="t" r="r" b="b"/>
                <a:pathLst>
                  <a:path w="79294" h="92427" extrusionOk="0">
                    <a:moveTo>
                      <a:pt x="62399" y="90795"/>
                    </a:moveTo>
                    <a:lnTo>
                      <a:pt x="57714" y="78726"/>
                    </a:lnTo>
                    <a:lnTo>
                      <a:pt x="57075" y="78726"/>
                    </a:lnTo>
                    <a:cubicBezTo>
                      <a:pt x="52958" y="83838"/>
                      <a:pt x="48769" y="87458"/>
                      <a:pt x="44439" y="89446"/>
                    </a:cubicBezTo>
                    <a:cubicBezTo>
                      <a:pt x="40109" y="91434"/>
                      <a:pt x="34500" y="92427"/>
                      <a:pt x="27544" y="92427"/>
                    </a:cubicBezTo>
                    <a:cubicBezTo>
                      <a:pt x="19025" y="92427"/>
                      <a:pt x="12281" y="90014"/>
                      <a:pt x="7383" y="85116"/>
                    </a:cubicBezTo>
                    <a:cubicBezTo>
                      <a:pt x="2485" y="80217"/>
                      <a:pt x="0" y="73332"/>
                      <a:pt x="0" y="64245"/>
                    </a:cubicBezTo>
                    <a:cubicBezTo>
                      <a:pt x="0" y="55158"/>
                      <a:pt x="3265" y="47846"/>
                      <a:pt x="9867" y="43374"/>
                    </a:cubicBezTo>
                    <a:cubicBezTo>
                      <a:pt x="16469" y="38902"/>
                      <a:pt x="26408" y="36417"/>
                      <a:pt x="39754" y="35920"/>
                    </a:cubicBezTo>
                    <a:lnTo>
                      <a:pt x="55158" y="35423"/>
                    </a:lnTo>
                    <a:lnTo>
                      <a:pt x="55158" y="31519"/>
                    </a:lnTo>
                    <a:cubicBezTo>
                      <a:pt x="55158" y="22503"/>
                      <a:pt x="50544" y="17960"/>
                      <a:pt x="41316" y="17960"/>
                    </a:cubicBezTo>
                    <a:cubicBezTo>
                      <a:pt x="34217" y="17960"/>
                      <a:pt x="25840" y="20090"/>
                      <a:pt x="16256" y="24420"/>
                    </a:cubicBezTo>
                    <a:lnTo>
                      <a:pt x="8235" y="8022"/>
                    </a:lnTo>
                    <a:cubicBezTo>
                      <a:pt x="18457" y="2698"/>
                      <a:pt x="29815" y="0"/>
                      <a:pt x="42309" y="0"/>
                    </a:cubicBezTo>
                    <a:cubicBezTo>
                      <a:pt x="54803" y="0"/>
                      <a:pt x="63393" y="2627"/>
                      <a:pt x="69782" y="7809"/>
                    </a:cubicBezTo>
                    <a:cubicBezTo>
                      <a:pt x="76171" y="12991"/>
                      <a:pt x="79294" y="20942"/>
                      <a:pt x="79294" y="31519"/>
                    </a:cubicBezTo>
                    <a:lnTo>
                      <a:pt x="79294" y="90795"/>
                    </a:lnTo>
                    <a:lnTo>
                      <a:pt x="62328" y="90795"/>
                    </a:lnTo>
                    <a:close/>
                    <a:moveTo>
                      <a:pt x="55229" y="49550"/>
                    </a:moveTo>
                    <a:lnTo>
                      <a:pt x="45859" y="49834"/>
                    </a:lnTo>
                    <a:cubicBezTo>
                      <a:pt x="38831" y="50047"/>
                      <a:pt x="33578" y="51325"/>
                      <a:pt x="30099" y="53668"/>
                    </a:cubicBezTo>
                    <a:cubicBezTo>
                      <a:pt x="26621" y="56010"/>
                      <a:pt x="24917" y="59560"/>
                      <a:pt x="24917" y="64316"/>
                    </a:cubicBezTo>
                    <a:cubicBezTo>
                      <a:pt x="24917" y="71131"/>
                      <a:pt x="28821" y="74538"/>
                      <a:pt x="36701" y="74538"/>
                    </a:cubicBezTo>
                    <a:cubicBezTo>
                      <a:pt x="42309" y="74538"/>
                      <a:pt x="46782" y="72905"/>
                      <a:pt x="50189" y="69711"/>
                    </a:cubicBezTo>
                    <a:cubicBezTo>
                      <a:pt x="53597" y="66517"/>
                      <a:pt x="55229" y="62186"/>
                      <a:pt x="55229" y="56791"/>
                    </a:cubicBezTo>
                    <a:lnTo>
                      <a:pt x="55229" y="49479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g27356136ba4_0_305"/>
              <p:cNvSpPr/>
              <p:nvPr/>
            </p:nvSpPr>
            <p:spPr>
              <a:xfrm>
                <a:off x="6733976" y="5826390"/>
                <a:ext cx="2782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7827" h="27046" extrusionOk="0">
                    <a:moveTo>
                      <a:pt x="0" y="13488"/>
                    </a:moveTo>
                    <a:cubicBezTo>
                      <a:pt x="0" y="9016"/>
                      <a:pt x="1207" y="5679"/>
                      <a:pt x="3549" y="3407"/>
                    </a:cubicBezTo>
                    <a:cubicBezTo>
                      <a:pt x="5892" y="1136"/>
                      <a:pt x="9442" y="0"/>
                      <a:pt x="13985" y="0"/>
                    </a:cubicBezTo>
                    <a:cubicBezTo>
                      <a:pt x="18528" y="0"/>
                      <a:pt x="21794" y="1136"/>
                      <a:pt x="24207" y="3478"/>
                    </a:cubicBezTo>
                    <a:cubicBezTo>
                      <a:pt x="26621" y="5821"/>
                      <a:pt x="27828" y="9158"/>
                      <a:pt x="27828" y="13488"/>
                    </a:cubicBezTo>
                    <a:cubicBezTo>
                      <a:pt x="27828" y="17818"/>
                      <a:pt x="26621" y="21013"/>
                      <a:pt x="24136" y="23426"/>
                    </a:cubicBezTo>
                    <a:cubicBezTo>
                      <a:pt x="21652" y="25840"/>
                      <a:pt x="18315" y="27047"/>
                      <a:pt x="13985" y="27047"/>
                    </a:cubicBezTo>
                    <a:cubicBezTo>
                      <a:pt x="9655" y="27047"/>
                      <a:pt x="6105" y="25840"/>
                      <a:pt x="3621" y="23497"/>
                    </a:cubicBezTo>
                    <a:cubicBezTo>
                      <a:pt x="1136" y="21155"/>
                      <a:pt x="0" y="17818"/>
                      <a:pt x="0" y="13488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g27356136ba4_0_305"/>
              <p:cNvSpPr/>
              <p:nvPr/>
            </p:nvSpPr>
            <p:spPr>
              <a:xfrm>
                <a:off x="6778486" y="5760583"/>
                <a:ext cx="71343" cy="92285"/>
              </a:xfrm>
              <a:custGeom>
                <a:avLst/>
                <a:gdLst/>
                <a:ahLst/>
                <a:cxnLst/>
                <a:rect l="l" t="t" r="r" b="b"/>
                <a:pathLst>
                  <a:path w="71343" h="92285" extrusionOk="0">
                    <a:moveTo>
                      <a:pt x="41528" y="92215"/>
                    </a:moveTo>
                    <a:cubicBezTo>
                      <a:pt x="13843" y="92215"/>
                      <a:pt x="0" y="77023"/>
                      <a:pt x="0" y="46640"/>
                    </a:cubicBezTo>
                    <a:cubicBezTo>
                      <a:pt x="0" y="31519"/>
                      <a:pt x="3762" y="19948"/>
                      <a:pt x="11287" y="11997"/>
                    </a:cubicBezTo>
                    <a:cubicBezTo>
                      <a:pt x="18812" y="4046"/>
                      <a:pt x="29602" y="0"/>
                      <a:pt x="43658" y="0"/>
                    </a:cubicBezTo>
                    <a:cubicBezTo>
                      <a:pt x="53951" y="0"/>
                      <a:pt x="63180" y="1988"/>
                      <a:pt x="71344" y="6034"/>
                    </a:cubicBezTo>
                    <a:lnTo>
                      <a:pt x="64174" y="24846"/>
                    </a:lnTo>
                    <a:cubicBezTo>
                      <a:pt x="60341" y="23285"/>
                      <a:pt x="56791" y="22078"/>
                      <a:pt x="53525" y="21084"/>
                    </a:cubicBezTo>
                    <a:cubicBezTo>
                      <a:pt x="50260" y="20090"/>
                      <a:pt x="46924" y="19593"/>
                      <a:pt x="43658" y="19593"/>
                    </a:cubicBezTo>
                    <a:cubicBezTo>
                      <a:pt x="31022" y="19593"/>
                      <a:pt x="24704" y="28538"/>
                      <a:pt x="24704" y="46498"/>
                    </a:cubicBezTo>
                    <a:cubicBezTo>
                      <a:pt x="24704" y="64458"/>
                      <a:pt x="31022" y="72622"/>
                      <a:pt x="43658" y="72622"/>
                    </a:cubicBezTo>
                    <a:cubicBezTo>
                      <a:pt x="48343" y="72622"/>
                      <a:pt x="52674" y="71983"/>
                      <a:pt x="56649" y="70776"/>
                    </a:cubicBezTo>
                    <a:cubicBezTo>
                      <a:pt x="60624" y="69498"/>
                      <a:pt x="64600" y="67582"/>
                      <a:pt x="68575" y="64955"/>
                    </a:cubicBezTo>
                    <a:lnTo>
                      <a:pt x="68575" y="85684"/>
                    </a:lnTo>
                    <a:cubicBezTo>
                      <a:pt x="64671" y="88168"/>
                      <a:pt x="60695" y="89872"/>
                      <a:pt x="56649" y="90866"/>
                    </a:cubicBezTo>
                    <a:cubicBezTo>
                      <a:pt x="52674" y="91789"/>
                      <a:pt x="47562" y="92286"/>
                      <a:pt x="41457" y="92286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g27356136ba4_0_305"/>
              <p:cNvSpPr/>
              <p:nvPr/>
            </p:nvSpPr>
            <p:spPr>
              <a:xfrm>
                <a:off x="6862324" y="5760725"/>
                <a:ext cx="86251" cy="92143"/>
              </a:xfrm>
              <a:custGeom>
                <a:avLst/>
                <a:gdLst/>
                <a:ahLst/>
                <a:cxnLst/>
                <a:rect l="l" t="t" r="r" b="b"/>
                <a:pathLst>
                  <a:path w="86251" h="92143" extrusionOk="0">
                    <a:moveTo>
                      <a:pt x="86180" y="45859"/>
                    </a:moveTo>
                    <a:cubicBezTo>
                      <a:pt x="86180" y="60341"/>
                      <a:pt x="82347" y="71699"/>
                      <a:pt x="74751" y="79862"/>
                    </a:cubicBezTo>
                    <a:cubicBezTo>
                      <a:pt x="67084" y="88026"/>
                      <a:pt x="56507" y="92143"/>
                      <a:pt x="42877" y="92143"/>
                    </a:cubicBezTo>
                    <a:cubicBezTo>
                      <a:pt x="34359" y="92143"/>
                      <a:pt x="26834" y="90298"/>
                      <a:pt x="20303" y="86535"/>
                    </a:cubicBezTo>
                    <a:cubicBezTo>
                      <a:pt x="13772" y="82773"/>
                      <a:pt x="8731" y="77449"/>
                      <a:pt x="5253" y="70421"/>
                    </a:cubicBezTo>
                    <a:cubicBezTo>
                      <a:pt x="1775" y="63393"/>
                      <a:pt x="0" y="55230"/>
                      <a:pt x="0" y="45930"/>
                    </a:cubicBezTo>
                    <a:cubicBezTo>
                      <a:pt x="0" y="31377"/>
                      <a:pt x="3762" y="20090"/>
                      <a:pt x="11358" y="12068"/>
                    </a:cubicBezTo>
                    <a:cubicBezTo>
                      <a:pt x="18954" y="4046"/>
                      <a:pt x="29602" y="0"/>
                      <a:pt x="43374" y="0"/>
                    </a:cubicBezTo>
                    <a:cubicBezTo>
                      <a:pt x="51893" y="0"/>
                      <a:pt x="59418" y="1846"/>
                      <a:pt x="65948" y="5537"/>
                    </a:cubicBezTo>
                    <a:cubicBezTo>
                      <a:pt x="72480" y="9228"/>
                      <a:pt x="77520" y="14553"/>
                      <a:pt x="80998" y="21510"/>
                    </a:cubicBezTo>
                    <a:cubicBezTo>
                      <a:pt x="84477" y="28467"/>
                      <a:pt x="86251" y="36559"/>
                      <a:pt x="86251" y="45930"/>
                    </a:cubicBezTo>
                    <a:close/>
                    <a:moveTo>
                      <a:pt x="24704" y="45859"/>
                    </a:moveTo>
                    <a:cubicBezTo>
                      <a:pt x="24704" y="54662"/>
                      <a:pt x="26124" y="61334"/>
                      <a:pt x="29034" y="65807"/>
                    </a:cubicBezTo>
                    <a:cubicBezTo>
                      <a:pt x="31945" y="70279"/>
                      <a:pt x="36630" y="72551"/>
                      <a:pt x="43161" y="72551"/>
                    </a:cubicBezTo>
                    <a:cubicBezTo>
                      <a:pt x="49692" y="72551"/>
                      <a:pt x="54306" y="70350"/>
                      <a:pt x="57146" y="65807"/>
                    </a:cubicBezTo>
                    <a:cubicBezTo>
                      <a:pt x="59985" y="61334"/>
                      <a:pt x="61405" y="54662"/>
                      <a:pt x="61405" y="45788"/>
                    </a:cubicBezTo>
                    <a:cubicBezTo>
                      <a:pt x="61405" y="36914"/>
                      <a:pt x="59985" y="30383"/>
                      <a:pt x="57146" y="25982"/>
                    </a:cubicBezTo>
                    <a:cubicBezTo>
                      <a:pt x="54306" y="21581"/>
                      <a:pt x="49550" y="19380"/>
                      <a:pt x="43090" y="19380"/>
                    </a:cubicBezTo>
                    <a:cubicBezTo>
                      <a:pt x="36630" y="19380"/>
                      <a:pt x="31945" y="21581"/>
                      <a:pt x="29105" y="25911"/>
                    </a:cubicBezTo>
                    <a:cubicBezTo>
                      <a:pt x="26266" y="30241"/>
                      <a:pt x="24775" y="36914"/>
                      <a:pt x="24775" y="45788"/>
                    </a:cubicBez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g27356136ba4_0_305"/>
              <p:cNvSpPr/>
              <p:nvPr/>
            </p:nvSpPr>
            <p:spPr>
              <a:xfrm>
                <a:off x="6968595" y="5760583"/>
                <a:ext cx="135091" cy="90652"/>
              </a:xfrm>
              <a:custGeom>
                <a:avLst/>
                <a:gdLst/>
                <a:ahLst/>
                <a:cxnLst/>
                <a:rect l="l" t="t" r="r" b="b"/>
                <a:pathLst>
                  <a:path w="135091" h="90652" extrusionOk="0">
                    <a:moveTo>
                      <a:pt x="79578" y="90653"/>
                    </a:moveTo>
                    <a:lnTo>
                      <a:pt x="55300" y="90653"/>
                    </a:lnTo>
                    <a:lnTo>
                      <a:pt x="55300" y="38689"/>
                    </a:lnTo>
                    <a:cubicBezTo>
                      <a:pt x="55300" y="32300"/>
                      <a:pt x="54235" y="27473"/>
                      <a:pt x="52106" y="24279"/>
                    </a:cubicBezTo>
                    <a:cubicBezTo>
                      <a:pt x="49976" y="21084"/>
                      <a:pt x="46569" y="19451"/>
                      <a:pt x="41954" y="19451"/>
                    </a:cubicBezTo>
                    <a:cubicBezTo>
                      <a:pt x="35778" y="19451"/>
                      <a:pt x="31235" y="21723"/>
                      <a:pt x="28466" y="26266"/>
                    </a:cubicBezTo>
                    <a:cubicBezTo>
                      <a:pt x="25698" y="30809"/>
                      <a:pt x="24278" y="38334"/>
                      <a:pt x="24278" y="48770"/>
                    </a:cubicBezTo>
                    <a:lnTo>
                      <a:pt x="24278" y="90653"/>
                    </a:lnTo>
                    <a:lnTo>
                      <a:pt x="0" y="90653"/>
                    </a:lnTo>
                    <a:lnTo>
                      <a:pt x="0" y="1704"/>
                    </a:lnTo>
                    <a:lnTo>
                      <a:pt x="18528" y="1704"/>
                    </a:lnTo>
                    <a:lnTo>
                      <a:pt x="21793" y="13062"/>
                    </a:lnTo>
                    <a:lnTo>
                      <a:pt x="23142" y="13062"/>
                    </a:lnTo>
                    <a:cubicBezTo>
                      <a:pt x="25556" y="8945"/>
                      <a:pt x="28963" y="5751"/>
                      <a:pt x="33507" y="3479"/>
                    </a:cubicBezTo>
                    <a:cubicBezTo>
                      <a:pt x="37979" y="1136"/>
                      <a:pt x="43161" y="0"/>
                      <a:pt x="49053" y="0"/>
                    </a:cubicBezTo>
                    <a:cubicBezTo>
                      <a:pt x="62399" y="0"/>
                      <a:pt x="71344" y="4331"/>
                      <a:pt x="76100" y="13062"/>
                    </a:cubicBezTo>
                    <a:lnTo>
                      <a:pt x="78230" y="13062"/>
                    </a:lnTo>
                    <a:cubicBezTo>
                      <a:pt x="80643" y="8945"/>
                      <a:pt x="84122" y="5679"/>
                      <a:pt x="88807" y="3408"/>
                    </a:cubicBezTo>
                    <a:cubicBezTo>
                      <a:pt x="93421" y="1136"/>
                      <a:pt x="98674" y="0"/>
                      <a:pt x="104496" y="0"/>
                    </a:cubicBezTo>
                    <a:cubicBezTo>
                      <a:pt x="114576" y="0"/>
                      <a:pt x="122172" y="2556"/>
                      <a:pt x="127354" y="7738"/>
                    </a:cubicBezTo>
                    <a:cubicBezTo>
                      <a:pt x="132536" y="12920"/>
                      <a:pt x="135092" y="21226"/>
                      <a:pt x="135092" y="32584"/>
                    </a:cubicBezTo>
                    <a:lnTo>
                      <a:pt x="135092" y="90582"/>
                    </a:lnTo>
                    <a:lnTo>
                      <a:pt x="110742" y="90582"/>
                    </a:lnTo>
                    <a:lnTo>
                      <a:pt x="110742" y="38618"/>
                    </a:lnTo>
                    <a:cubicBezTo>
                      <a:pt x="110742" y="32229"/>
                      <a:pt x="109678" y="27402"/>
                      <a:pt x="107548" y="24207"/>
                    </a:cubicBezTo>
                    <a:cubicBezTo>
                      <a:pt x="105418" y="21013"/>
                      <a:pt x="102011" y="19380"/>
                      <a:pt x="97397" y="19380"/>
                    </a:cubicBezTo>
                    <a:cubicBezTo>
                      <a:pt x="91433" y="19380"/>
                      <a:pt x="87032" y="21510"/>
                      <a:pt x="84051" y="25769"/>
                    </a:cubicBezTo>
                    <a:cubicBezTo>
                      <a:pt x="81069" y="30029"/>
                      <a:pt x="79650" y="36773"/>
                      <a:pt x="79650" y="46001"/>
                    </a:cubicBezTo>
                    <a:lnTo>
                      <a:pt x="79650" y="90653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g27356136ba4_0_305"/>
              <p:cNvSpPr/>
              <p:nvPr/>
            </p:nvSpPr>
            <p:spPr>
              <a:xfrm>
                <a:off x="6630333" y="5760654"/>
                <a:ext cx="82134" cy="90652"/>
              </a:xfrm>
              <a:custGeom>
                <a:avLst/>
                <a:gdLst/>
                <a:ahLst/>
                <a:cxnLst/>
                <a:rect l="l" t="t" r="r" b="b"/>
                <a:pathLst>
                  <a:path w="82134" h="90652" extrusionOk="0">
                    <a:moveTo>
                      <a:pt x="82134" y="90582"/>
                    </a:moveTo>
                    <a:lnTo>
                      <a:pt x="57856" y="90582"/>
                    </a:lnTo>
                    <a:lnTo>
                      <a:pt x="57856" y="38618"/>
                    </a:lnTo>
                    <a:cubicBezTo>
                      <a:pt x="57856" y="32229"/>
                      <a:pt x="56720" y="27402"/>
                      <a:pt x="54449" y="24207"/>
                    </a:cubicBezTo>
                    <a:cubicBezTo>
                      <a:pt x="52177" y="21013"/>
                      <a:pt x="48556" y="19380"/>
                      <a:pt x="43516" y="19380"/>
                    </a:cubicBezTo>
                    <a:cubicBezTo>
                      <a:pt x="36701" y="19380"/>
                      <a:pt x="31803" y="21652"/>
                      <a:pt x="28821" y="26195"/>
                    </a:cubicBezTo>
                    <a:cubicBezTo>
                      <a:pt x="25840" y="30738"/>
                      <a:pt x="24278" y="38263"/>
                      <a:pt x="24278" y="48769"/>
                    </a:cubicBezTo>
                    <a:lnTo>
                      <a:pt x="24278" y="90653"/>
                    </a:lnTo>
                    <a:lnTo>
                      <a:pt x="0" y="90653"/>
                    </a:lnTo>
                    <a:lnTo>
                      <a:pt x="0" y="1704"/>
                    </a:lnTo>
                    <a:lnTo>
                      <a:pt x="18528" y="1704"/>
                    </a:lnTo>
                    <a:lnTo>
                      <a:pt x="21794" y="13062"/>
                    </a:lnTo>
                    <a:lnTo>
                      <a:pt x="23142" y="13062"/>
                    </a:lnTo>
                    <a:cubicBezTo>
                      <a:pt x="25840" y="8732"/>
                      <a:pt x="29602" y="5537"/>
                      <a:pt x="34359" y="3337"/>
                    </a:cubicBezTo>
                    <a:cubicBezTo>
                      <a:pt x="39115" y="1136"/>
                      <a:pt x="44510" y="0"/>
                      <a:pt x="50544" y="0"/>
                    </a:cubicBezTo>
                    <a:cubicBezTo>
                      <a:pt x="60909" y="0"/>
                      <a:pt x="68717" y="2769"/>
                      <a:pt x="74112" y="8377"/>
                    </a:cubicBezTo>
                    <a:cubicBezTo>
                      <a:pt x="79437" y="13985"/>
                      <a:pt x="82134" y="22078"/>
                      <a:pt x="82134" y="32584"/>
                    </a:cubicBezTo>
                    <a:lnTo>
                      <a:pt x="82134" y="90582"/>
                    </a:lnTo>
                    <a:close/>
                  </a:path>
                </a:pathLst>
              </a:custGeom>
              <a:solidFill>
                <a:srgbClr val="8586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e4a5d1fd01_4_7"/>
          <p:cNvSpPr txBox="1"/>
          <p:nvPr/>
        </p:nvSpPr>
        <p:spPr>
          <a:xfrm>
            <a:off x="261256" y="231766"/>
            <a:ext cx="3929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NUESTRO</a:t>
            </a:r>
            <a:r>
              <a:rPr lang="es" sz="1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sz="1400" b="1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GRUPO CONSTRUCTOR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g2e4a5d1fd01_4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2e4a5d1fd01_4_7"/>
          <p:cNvSpPr txBox="1"/>
          <p:nvPr/>
        </p:nvSpPr>
        <p:spPr>
          <a:xfrm>
            <a:off x="8790502" y="4774984"/>
            <a:ext cx="218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3" name="Google Shape;123;g2e4a5d1fd01_4_7"/>
          <p:cNvPicPr preferRelativeResize="0"/>
          <p:nvPr/>
        </p:nvPicPr>
        <p:blipFill rotWithShape="1">
          <a:blip r:embed="rId4">
            <a:alphaModFix/>
          </a:blip>
          <a:srcRect b="19594"/>
          <a:stretch/>
        </p:blipFill>
        <p:spPr>
          <a:xfrm>
            <a:off x="8212825" y="4863298"/>
            <a:ext cx="380349" cy="18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2e4a5d1fd01_4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125" y="2121753"/>
            <a:ext cx="8310149" cy="218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2e4a5d1fd01_4_7"/>
          <p:cNvSpPr txBox="1"/>
          <p:nvPr/>
        </p:nvSpPr>
        <p:spPr>
          <a:xfrm>
            <a:off x="770400" y="874700"/>
            <a:ext cx="76032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Brindamos soluciones expertas a las industrias, gracias a la sinergia de nuestras diversas empresas especialistas, capaces de asumir proyectos de toda </a:t>
            </a:r>
            <a:r>
              <a:rPr lang="es" sz="1600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envergadura</a:t>
            </a:r>
            <a:endParaRPr sz="2600" i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126" name="Google Shape;126;g2e4a5d1fd01_4_7"/>
          <p:cNvSpPr txBox="1"/>
          <p:nvPr/>
        </p:nvSpPr>
        <p:spPr>
          <a:xfrm>
            <a:off x="500475" y="724325"/>
            <a:ext cx="8322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“</a:t>
            </a:r>
            <a:endParaRPr sz="2900"/>
          </a:p>
        </p:txBody>
      </p:sp>
      <p:sp>
        <p:nvSpPr>
          <p:cNvPr id="127" name="Google Shape;127;g2e4a5d1fd01_4_7"/>
          <p:cNvSpPr txBox="1"/>
          <p:nvPr/>
        </p:nvSpPr>
        <p:spPr>
          <a:xfrm>
            <a:off x="7412775" y="1039200"/>
            <a:ext cx="6603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1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4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53e63def8_1_5"/>
          <p:cNvSpPr txBox="1"/>
          <p:nvPr/>
        </p:nvSpPr>
        <p:spPr>
          <a:xfrm>
            <a:off x="8857803" y="4709772"/>
            <a:ext cx="1635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None/>
            </a:pPr>
            <a:endParaRPr sz="8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g2d53e63def8_1_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3602" y="4728284"/>
            <a:ext cx="1509906" cy="23181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d53e63def8_1_5"/>
          <p:cNvSpPr/>
          <p:nvPr/>
        </p:nvSpPr>
        <p:spPr>
          <a:xfrm>
            <a:off x="0" y="1689269"/>
            <a:ext cx="3801742" cy="2007825"/>
          </a:xfrm>
          <a:custGeom>
            <a:avLst/>
            <a:gdLst/>
            <a:ahLst/>
            <a:cxnLst/>
            <a:rect l="l" t="t" r="r" b="b"/>
            <a:pathLst>
              <a:path w="3664330" h="2677100" extrusionOk="0">
                <a:moveTo>
                  <a:pt x="0" y="0"/>
                </a:moveTo>
                <a:lnTo>
                  <a:pt x="3664330" y="0"/>
                </a:lnTo>
                <a:lnTo>
                  <a:pt x="3664330" y="2677101"/>
                </a:lnTo>
                <a:lnTo>
                  <a:pt x="0" y="2677101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2d53e63def8_1_5"/>
          <p:cNvSpPr/>
          <p:nvPr/>
        </p:nvSpPr>
        <p:spPr>
          <a:xfrm>
            <a:off x="5058825" y="1689269"/>
            <a:ext cx="4080128" cy="2007825"/>
          </a:xfrm>
          <a:custGeom>
            <a:avLst/>
            <a:gdLst/>
            <a:ahLst/>
            <a:cxnLst/>
            <a:rect l="l" t="t" r="r" b="b"/>
            <a:pathLst>
              <a:path w="3951698" h="2677100" extrusionOk="0">
                <a:moveTo>
                  <a:pt x="0" y="0"/>
                </a:moveTo>
                <a:lnTo>
                  <a:pt x="3951699" y="0"/>
                </a:lnTo>
                <a:lnTo>
                  <a:pt x="3951699" y="2677101"/>
                </a:lnTo>
                <a:lnTo>
                  <a:pt x="1" y="2677101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2d53e63def8_1_5"/>
          <p:cNvSpPr/>
          <p:nvPr/>
        </p:nvSpPr>
        <p:spPr>
          <a:xfrm>
            <a:off x="4279871" y="1575380"/>
            <a:ext cx="172416" cy="172330"/>
          </a:xfrm>
          <a:custGeom>
            <a:avLst/>
            <a:gdLst/>
            <a:ahLst/>
            <a:cxnLst/>
            <a:rect l="l" t="t" r="r" b="b"/>
            <a:pathLst>
              <a:path w="229888" h="229774" extrusionOk="0">
                <a:moveTo>
                  <a:pt x="221199" y="106945"/>
                </a:moveTo>
                <a:cubicBezTo>
                  <a:pt x="221130" y="106319"/>
                  <a:pt x="221060" y="105693"/>
                  <a:pt x="220991" y="105137"/>
                </a:cubicBezTo>
                <a:cubicBezTo>
                  <a:pt x="219461" y="97074"/>
                  <a:pt x="217932" y="89010"/>
                  <a:pt x="216472" y="80947"/>
                </a:cubicBezTo>
                <a:cubicBezTo>
                  <a:pt x="212302" y="58841"/>
                  <a:pt x="208200" y="36667"/>
                  <a:pt x="203960" y="14561"/>
                </a:cubicBezTo>
                <a:cubicBezTo>
                  <a:pt x="203473" y="12059"/>
                  <a:pt x="202083" y="10182"/>
                  <a:pt x="199859" y="8931"/>
                </a:cubicBezTo>
                <a:cubicBezTo>
                  <a:pt x="196244" y="6845"/>
                  <a:pt x="191726" y="7262"/>
                  <a:pt x="188459" y="9974"/>
                </a:cubicBezTo>
                <a:cubicBezTo>
                  <a:pt x="185191" y="12754"/>
                  <a:pt x="184288" y="16160"/>
                  <a:pt x="185817" y="20470"/>
                </a:cubicBezTo>
                <a:cubicBezTo>
                  <a:pt x="195896" y="48345"/>
                  <a:pt x="205976" y="76289"/>
                  <a:pt x="216125" y="104164"/>
                </a:cubicBezTo>
                <a:cubicBezTo>
                  <a:pt x="217306" y="107501"/>
                  <a:pt x="217306" y="107501"/>
                  <a:pt x="221199" y="106945"/>
                </a:cubicBezTo>
                <a:moveTo>
                  <a:pt x="76681" y="160818"/>
                </a:moveTo>
                <a:cubicBezTo>
                  <a:pt x="97952" y="160818"/>
                  <a:pt x="119293" y="160818"/>
                  <a:pt x="140564" y="160818"/>
                </a:cubicBezTo>
                <a:cubicBezTo>
                  <a:pt x="144387" y="160818"/>
                  <a:pt x="145569" y="159636"/>
                  <a:pt x="145569" y="155813"/>
                </a:cubicBezTo>
                <a:cubicBezTo>
                  <a:pt x="145569" y="152406"/>
                  <a:pt x="145360" y="148931"/>
                  <a:pt x="145569" y="145525"/>
                </a:cubicBezTo>
                <a:cubicBezTo>
                  <a:pt x="146403" y="135723"/>
                  <a:pt x="144526" y="126547"/>
                  <a:pt x="140355" y="117580"/>
                </a:cubicBezTo>
                <a:cubicBezTo>
                  <a:pt x="136393" y="109100"/>
                  <a:pt x="133195" y="100202"/>
                  <a:pt x="129720" y="91513"/>
                </a:cubicBezTo>
                <a:cubicBezTo>
                  <a:pt x="128746" y="89010"/>
                  <a:pt x="127217" y="87898"/>
                  <a:pt x="124297" y="87967"/>
                </a:cubicBezTo>
                <a:cubicBezTo>
                  <a:pt x="110464" y="88107"/>
                  <a:pt x="96562" y="87967"/>
                  <a:pt x="82659" y="88037"/>
                </a:cubicBezTo>
                <a:cubicBezTo>
                  <a:pt x="78280" y="88037"/>
                  <a:pt x="77585" y="88524"/>
                  <a:pt x="76542" y="92694"/>
                </a:cubicBezTo>
                <a:cubicBezTo>
                  <a:pt x="74039" y="102496"/>
                  <a:pt x="71676" y="112297"/>
                  <a:pt x="69173" y="122099"/>
                </a:cubicBezTo>
                <a:cubicBezTo>
                  <a:pt x="68270" y="125713"/>
                  <a:pt x="67366" y="126339"/>
                  <a:pt x="63682" y="126339"/>
                </a:cubicBezTo>
                <a:lnTo>
                  <a:pt x="12729" y="126339"/>
                </a:lnTo>
                <a:cubicBezTo>
                  <a:pt x="8836" y="126339"/>
                  <a:pt x="7654" y="127590"/>
                  <a:pt x="7654" y="131483"/>
                </a:cubicBezTo>
                <a:lnTo>
                  <a:pt x="7654" y="155187"/>
                </a:lnTo>
                <a:cubicBezTo>
                  <a:pt x="7654" y="159775"/>
                  <a:pt x="8697" y="160818"/>
                  <a:pt x="13285" y="160818"/>
                </a:cubicBezTo>
                <a:cubicBezTo>
                  <a:pt x="34417" y="160818"/>
                  <a:pt x="55549" y="160818"/>
                  <a:pt x="76681" y="160818"/>
                </a:cubicBezTo>
                <a:moveTo>
                  <a:pt x="30802" y="176111"/>
                </a:moveTo>
                <a:lnTo>
                  <a:pt x="33791" y="176111"/>
                </a:lnTo>
                <a:cubicBezTo>
                  <a:pt x="55479" y="176111"/>
                  <a:pt x="77168" y="176111"/>
                  <a:pt x="98856" y="176111"/>
                </a:cubicBezTo>
                <a:cubicBezTo>
                  <a:pt x="101775" y="176111"/>
                  <a:pt x="103374" y="177431"/>
                  <a:pt x="103374" y="179795"/>
                </a:cubicBezTo>
                <a:cubicBezTo>
                  <a:pt x="103443" y="182367"/>
                  <a:pt x="101845" y="183757"/>
                  <a:pt x="98786" y="183757"/>
                </a:cubicBezTo>
                <a:cubicBezTo>
                  <a:pt x="83632" y="183757"/>
                  <a:pt x="68478" y="183757"/>
                  <a:pt x="53325" y="183757"/>
                </a:cubicBezTo>
                <a:cubicBezTo>
                  <a:pt x="44496" y="183757"/>
                  <a:pt x="35598" y="183757"/>
                  <a:pt x="26770" y="183757"/>
                </a:cubicBezTo>
                <a:cubicBezTo>
                  <a:pt x="15579" y="183827"/>
                  <a:pt x="7237" y="192794"/>
                  <a:pt x="7654" y="203846"/>
                </a:cubicBezTo>
                <a:cubicBezTo>
                  <a:pt x="8071" y="214134"/>
                  <a:pt x="16552" y="221989"/>
                  <a:pt x="27326" y="221989"/>
                </a:cubicBezTo>
                <a:cubicBezTo>
                  <a:pt x="66532" y="221989"/>
                  <a:pt x="105668" y="221989"/>
                  <a:pt x="144804" y="221989"/>
                </a:cubicBezTo>
                <a:cubicBezTo>
                  <a:pt x="145152" y="221989"/>
                  <a:pt x="145430" y="221989"/>
                  <a:pt x="145777" y="221989"/>
                </a:cubicBezTo>
                <a:cubicBezTo>
                  <a:pt x="155787" y="221781"/>
                  <a:pt x="163851" y="214134"/>
                  <a:pt x="164615" y="204194"/>
                </a:cubicBezTo>
                <a:cubicBezTo>
                  <a:pt x="165311" y="194462"/>
                  <a:pt x="158637" y="185842"/>
                  <a:pt x="148906" y="184105"/>
                </a:cubicBezTo>
                <a:cubicBezTo>
                  <a:pt x="147446" y="183827"/>
                  <a:pt x="145916" y="183757"/>
                  <a:pt x="144387" y="183757"/>
                </a:cubicBezTo>
                <a:cubicBezTo>
                  <a:pt x="134655" y="183757"/>
                  <a:pt x="124923" y="183757"/>
                  <a:pt x="115191" y="183757"/>
                </a:cubicBezTo>
                <a:cubicBezTo>
                  <a:pt x="112550" y="183757"/>
                  <a:pt x="111021" y="182297"/>
                  <a:pt x="111021" y="179934"/>
                </a:cubicBezTo>
                <a:cubicBezTo>
                  <a:pt x="111021" y="177570"/>
                  <a:pt x="112550" y="176180"/>
                  <a:pt x="115261" y="176111"/>
                </a:cubicBezTo>
                <a:cubicBezTo>
                  <a:pt x="120683" y="176111"/>
                  <a:pt x="126105" y="176111"/>
                  <a:pt x="131527" y="176111"/>
                </a:cubicBezTo>
                <a:cubicBezTo>
                  <a:pt x="132292" y="176111"/>
                  <a:pt x="133056" y="176041"/>
                  <a:pt x="133821" y="175971"/>
                </a:cubicBezTo>
                <a:lnTo>
                  <a:pt x="133821" y="168534"/>
                </a:lnTo>
                <a:lnTo>
                  <a:pt x="30733" y="168534"/>
                </a:lnTo>
                <a:lnTo>
                  <a:pt x="30733" y="176041"/>
                </a:lnTo>
                <a:close/>
                <a:moveTo>
                  <a:pt x="141815" y="168673"/>
                </a:moveTo>
                <a:lnTo>
                  <a:pt x="141815" y="175902"/>
                </a:lnTo>
                <a:cubicBezTo>
                  <a:pt x="144596" y="176111"/>
                  <a:pt x="147376" y="176180"/>
                  <a:pt x="150087" y="176597"/>
                </a:cubicBezTo>
                <a:cubicBezTo>
                  <a:pt x="162947" y="178544"/>
                  <a:pt x="172470" y="190013"/>
                  <a:pt x="172401" y="203151"/>
                </a:cubicBezTo>
                <a:cubicBezTo>
                  <a:pt x="172401" y="216150"/>
                  <a:pt x="162599" y="227481"/>
                  <a:pt x="149948" y="229358"/>
                </a:cubicBezTo>
                <a:cubicBezTo>
                  <a:pt x="148280" y="229636"/>
                  <a:pt x="146611" y="229775"/>
                  <a:pt x="144943" y="229775"/>
                </a:cubicBezTo>
                <a:cubicBezTo>
                  <a:pt x="105738" y="229775"/>
                  <a:pt x="66601" y="229775"/>
                  <a:pt x="27396" y="229775"/>
                </a:cubicBezTo>
                <a:cubicBezTo>
                  <a:pt x="11477" y="229775"/>
                  <a:pt x="-340" y="217541"/>
                  <a:pt x="7" y="201691"/>
                </a:cubicBezTo>
                <a:cubicBezTo>
                  <a:pt x="286" y="189805"/>
                  <a:pt x="9392" y="179308"/>
                  <a:pt x="21626" y="176667"/>
                </a:cubicBezTo>
                <a:cubicBezTo>
                  <a:pt x="21974" y="176597"/>
                  <a:pt x="22391" y="176528"/>
                  <a:pt x="22878" y="176458"/>
                </a:cubicBezTo>
                <a:lnTo>
                  <a:pt x="22878" y="168534"/>
                </a:lnTo>
                <a:cubicBezTo>
                  <a:pt x="19332" y="168534"/>
                  <a:pt x="15857" y="168534"/>
                  <a:pt x="12381" y="168534"/>
                </a:cubicBezTo>
                <a:cubicBezTo>
                  <a:pt x="4804" y="168534"/>
                  <a:pt x="7" y="163737"/>
                  <a:pt x="7" y="156091"/>
                </a:cubicBezTo>
                <a:cubicBezTo>
                  <a:pt x="7" y="147610"/>
                  <a:pt x="7" y="139199"/>
                  <a:pt x="7" y="130718"/>
                </a:cubicBezTo>
                <a:cubicBezTo>
                  <a:pt x="7" y="123628"/>
                  <a:pt x="4943" y="118762"/>
                  <a:pt x="12103" y="118762"/>
                </a:cubicBezTo>
                <a:cubicBezTo>
                  <a:pt x="27813" y="118762"/>
                  <a:pt x="43523" y="118762"/>
                  <a:pt x="59233" y="118762"/>
                </a:cubicBezTo>
                <a:lnTo>
                  <a:pt x="62083" y="118762"/>
                </a:lnTo>
                <a:cubicBezTo>
                  <a:pt x="63612" y="112923"/>
                  <a:pt x="65072" y="107084"/>
                  <a:pt x="66532" y="101245"/>
                </a:cubicBezTo>
                <a:cubicBezTo>
                  <a:pt x="67505" y="97491"/>
                  <a:pt x="68339" y="93668"/>
                  <a:pt x="69452" y="89914"/>
                </a:cubicBezTo>
                <a:cubicBezTo>
                  <a:pt x="71120" y="84492"/>
                  <a:pt x="74179" y="80530"/>
                  <a:pt x="80504" y="80391"/>
                </a:cubicBezTo>
                <a:cubicBezTo>
                  <a:pt x="81060" y="80391"/>
                  <a:pt x="81825" y="79417"/>
                  <a:pt x="82103" y="78792"/>
                </a:cubicBezTo>
                <a:cubicBezTo>
                  <a:pt x="84119" y="73370"/>
                  <a:pt x="85996" y="67809"/>
                  <a:pt x="88081" y="62456"/>
                </a:cubicBezTo>
                <a:cubicBezTo>
                  <a:pt x="91904" y="52516"/>
                  <a:pt x="98508" y="45286"/>
                  <a:pt x="108727" y="41185"/>
                </a:cubicBezTo>
                <a:cubicBezTo>
                  <a:pt x="131110" y="32287"/>
                  <a:pt x="153354" y="22972"/>
                  <a:pt x="175738" y="13936"/>
                </a:cubicBezTo>
                <a:cubicBezTo>
                  <a:pt x="177198" y="13380"/>
                  <a:pt x="178032" y="12545"/>
                  <a:pt x="178587" y="11086"/>
                </a:cubicBezTo>
                <a:cubicBezTo>
                  <a:pt x="181507" y="3578"/>
                  <a:pt x="188876" y="-732"/>
                  <a:pt x="197148" y="103"/>
                </a:cubicBezTo>
                <a:cubicBezTo>
                  <a:pt x="204725" y="867"/>
                  <a:pt x="210216" y="6289"/>
                  <a:pt x="211745" y="14353"/>
                </a:cubicBezTo>
                <a:cubicBezTo>
                  <a:pt x="217724" y="46120"/>
                  <a:pt x="223702" y="77888"/>
                  <a:pt x="229680" y="109586"/>
                </a:cubicBezTo>
                <a:cubicBezTo>
                  <a:pt x="230305" y="112992"/>
                  <a:pt x="228776" y="114869"/>
                  <a:pt x="225231" y="114939"/>
                </a:cubicBezTo>
                <a:cubicBezTo>
                  <a:pt x="222312" y="114939"/>
                  <a:pt x="218975" y="114244"/>
                  <a:pt x="216542" y="115425"/>
                </a:cubicBezTo>
                <a:cubicBezTo>
                  <a:pt x="214248" y="116607"/>
                  <a:pt x="212927" y="119735"/>
                  <a:pt x="211189" y="122029"/>
                </a:cubicBezTo>
                <a:cubicBezTo>
                  <a:pt x="203960" y="131622"/>
                  <a:pt x="196731" y="141284"/>
                  <a:pt x="189501" y="150947"/>
                </a:cubicBezTo>
                <a:cubicBezTo>
                  <a:pt x="189014" y="151572"/>
                  <a:pt x="188597" y="152198"/>
                  <a:pt x="187833" y="153310"/>
                </a:cubicBezTo>
                <a:cubicBezTo>
                  <a:pt x="190266" y="153310"/>
                  <a:pt x="192282" y="153310"/>
                  <a:pt x="194298" y="153310"/>
                </a:cubicBezTo>
                <a:cubicBezTo>
                  <a:pt x="198329" y="153241"/>
                  <a:pt x="202500" y="153519"/>
                  <a:pt x="206462" y="152893"/>
                </a:cubicBezTo>
                <a:cubicBezTo>
                  <a:pt x="215638" y="151503"/>
                  <a:pt x="222033" y="143856"/>
                  <a:pt x="222242" y="134542"/>
                </a:cubicBezTo>
                <a:cubicBezTo>
                  <a:pt x="222242" y="131969"/>
                  <a:pt x="222242" y="129467"/>
                  <a:pt x="222242" y="126895"/>
                </a:cubicBezTo>
                <a:cubicBezTo>
                  <a:pt x="222242" y="124253"/>
                  <a:pt x="223702" y="122655"/>
                  <a:pt x="226065" y="122724"/>
                </a:cubicBezTo>
                <a:cubicBezTo>
                  <a:pt x="228429" y="122724"/>
                  <a:pt x="229888" y="124253"/>
                  <a:pt x="229888" y="126964"/>
                </a:cubicBezTo>
                <a:cubicBezTo>
                  <a:pt x="229888" y="130857"/>
                  <a:pt x="229888" y="134820"/>
                  <a:pt x="229402" y="138643"/>
                </a:cubicBezTo>
                <a:cubicBezTo>
                  <a:pt x="227733" y="150947"/>
                  <a:pt x="216542" y="160748"/>
                  <a:pt x="204168" y="160957"/>
                </a:cubicBezTo>
                <a:cubicBezTo>
                  <a:pt x="196383" y="161096"/>
                  <a:pt x="188528" y="161096"/>
                  <a:pt x="180742" y="160957"/>
                </a:cubicBezTo>
                <a:cubicBezTo>
                  <a:pt x="179422" y="160957"/>
                  <a:pt x="177753" y="159914"/>
                  <a:pt x="176850" y="158871"/>
                </a:cubicBezTo>
                <a:cubicBezTo>
                  <a:pt x="175598" y="157411"/>
                  <a:pt x="176433" y="155743"/>
                  <a:pt x="177475" y="154283"/>
                </a:cubicBezTo>
                <a:cubicBezTo>
                  <a:pt x="187068" y="141562"/>
                  <a:pt x="196452" y="128633"/>
                  <a:pt x="206323" y="116120"/>
                </a:cubicBezTo>
                <a:cubicBezTo>
                  <a:pt x="209382" y="112158"/>
                  <a:pt x="209938" y="109100"/>
                  <a:pt x="208131" y="104303"/>
                </a:cubicBezTo>
                <a:cubicBezTo>
                  <a:pt x="198052" y="77471"/>
                  <a:pt x="188459" y="50500"/>
                  <a:pt x="178727" y="23598"/>
                </a:cubicBezTo>
                <a:cubicBezTo>
                  <a:pt x="178518" y="22972"/>
                  <a:pt x="178310" y="22416"/>
                  <a:pt x="177962" y="21513"/>
                </a:cubicBezTo>
                <a:cubicBezTo>
                  <a:pt x="174000" y="23112"/>
                  <a:pt x="170107" y="24641"/>
                  <a:pt x="166284" y="26240"/>
                </a:cubicBezTo>
                <a:cubicBezTo>
                  <a:pt x="147585" y="33886"/>
                  <a:pt x="128886" y="41533"/>
                  <a:pt x="110186" y="49179"/>
                </a:cubicBezTo>
                <a:cubicBezTo>
                  <a:pt x="105043" y="51264"/>
                  <a:pt x="100802" y="54671"/>
                  <a:pt x="98439" y="59606"/>
                </a:cubicBezTo>
                <a:cubicBezTo>
                  <a:pt x="95102" y="66279"/>
                  <a:pt x="92530" y="73300"/>
                  <a:pt x="89541" y="80530"/>
                </a:cubicBezTo>
                <a:cubicBezTo>
                  <a:pt x="90792" y="80599"/>
                  <a:pt x="91418" y="80738"/>
                  <a:pt x="91974" y="80738"/>
                </a:cubicBezTo>
                <a:cubicBezTo>
                  <a:pt x="100594" y="80738"/>
                  <a:pt x="109213" y="80738"/>
                  <a:pt x="117833" y="80738"/>
                </a:cubicBezTo>
                <a:cubicBezTo>
                  <a:pt x="119501" y="80738"/>
                  <a:pt x="120335" y="80252"/>
                  <a:pt x="120613" y="78653"/>
                </a:cubicBezTo>
                <a:cubicBezTo>
                  <a:pt x="123116" y="66835"/>
                  <a:pt x="130206" y="58911"/>
                  <a:pt x="140703" y="53072"/>
                </a:cubicBezTo>
                <a:cubicBezTo>
                  <a:pt x="150435" y="47719"/>
                  <a:pt x="159610" y="41255"/>
                  <a:pt x="169064" y="35346"/>
                </a:cubicBezTo>
                <a:cubicBezTo>
                  <a:pt x="171497" y="33817"/>
                  <a:pt x="173374" y="33956"/>
                  <a:pt x="174834" y="35763"/>
                </a:cubicBezTo>
                <a:cubicBezTo>
                  <a:pt x="176433" y="37779"/>
                  <a:pt x="175877" y="40073"/>
                  <a:pt x="173304" y="41741"/>
                </a:cubicBezTo>
                <a:cubicBezTo>
                  <a:pt x="166631" y="45981"/>
                  <a:pt x="159958" y="50152"/>
                  <a:pt x="153285" y="54393"/>
                </a:cubicBezTo>
                <a:cubicBezTo>
                  <a:pt x="148558" y="57382"/>
                  <a:pt x="143970" y="60510"/>
                  <a:pt x="139104" y="63290"/>
                </a:cubicBezTo>
                <a:cubicBezTo>
                  <a:pt x="134377" y="66071"/>
                  <a:pt x="131318" y="69964"/>
                  <a:pt x="129858" y="75247"/>
                </a:cubicBezTo>
                <a:cubicBezTo>
                  <a:pt x="129372" y="76984"/>
                  <a:pt x="128746" y="78722"/>
                  <a:pt x="128121" y="80599"/>
                </a:cubicBezTo>
                <a:cubicBezTo>
                  <a:pt x="133612" y="81850"/>
                  <a:pt x="135976" y="86021"/>
                  <a:pt x="137783" y="90679"/>
                </a:cubicBezTo>
                <a:cubicBezTo>
                  <a:pt x="142719" y="103121"/>
                  <a:pt x="147723" y="115495"/>
                  <a:pt x="152659" y="127938"/>
                </a:cubicBezTo>
                <a:cubicBezTo>
                  <a:pt x="153146" y="129050"/>
                  <a:pt x="153354" y="130371"/>
                  <a:pt x="153354" y="131622"/>
                </a:cubicBezTo>
                <a:cubicBezTo>
                  <a:pt x="153354" y="139547"/>
                  <a:pt x="153146" y="147401"/>
                  <a:pt x="153493" y="155326"/>
                </a:cubicBezTo>
                <a:cubicBezTo>
                  <a:pt x="153771" y="162486"/>
                  <a:pt x="149948" y="167908"/>
                  <a:pt x="141954" y="16895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d53e63def8_1_5"/>
          <p:cNvSpPr/>
          <p:nvPr/>
        </p:nvSpPr>
        <p:spPr>
          <a:xfrm>
            <a:off x="4297133" y="1718881"/>
            <a:ext cx="17204" cy="17204"/>
          </a:xfrm>
          <a:custGeom>
            <a:avLst/>
            <a:gdLst/>
            <a:ahLst/>
            <a:cxnLst/>
            <a:rect l="l" t="t" r="r" b="b"/>
            <a:pathLst>
              <a:path w="22939" h="22939" extrusionOk="0">
                <a:moveTo>
                  <a:pt x="15293" y="11470"/>
                </a:moveTo>
                <a:cubicBezTo>
                  <a:pt x="15293" y="9384"/>
                  <a:pt x="13555" y="7716"/>
                  <a:pt x="11470" y="7716"/>
                </a:cubicBezTo>
                <a:cubicBezTo>
                  <a:pt x="9385" y="7716"/>
                  <a:pt x="7716" y="9384"/>
                  <a:pt x="7647" y="11470"/>
                </a:cubicBezTo>
                <a:cubicBezTo>
                  <a:pt x="7647" y="13625"/>
                  <a:pt x="9454" y="15432"/>
                  <a:pt x="11609" y="15293"/>
                </a:cubicBezTo>
                <a:cubicBezTo>
                  <a:pt x="13694" y="15293"/>
                  <a:pt x="15293" y="13486"/>
                  <a:pt x="15293" y="11400"/>
                </a:cubicBezTo>
                <a:moveTo>
                  <a:pt x="22940" y="11400"/>
                </a:moveTo>
                <a:cubicBezTo>
                  <a:pt x="22940" y="17726"/>
                  <a:pt x="17726" y="22939"/>
                  <a:pt x="11400" y="22939"/>
                </a:cubicBezTo>
                <a:cubicBezTo>
                  <a:pt x="5144" y="22939"/>
                  <a:pt x="0" y="17726"/>
                  <a:pt x="0" y="11539"/>
                </a:cubicBezTo>
                <a:cubicBezTo>
                  <a:pt x="0" y="5214"/>
                  <a:pt x="5214" y="0"/>
                  <a:pt x="11539" y="0"/>
                </a:cubicBezTo>
                <a:cubicBezTo>
                  <a:pt x="17795" y="0"/>
                  <a:pt x="22940" y="5214"/>
                  <a:pt x="22940" y="1140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2d53e63def8_1_5"/>
          <p:cNvSpPr/>
          <p:nvPr/>
        </p:nvSpPr>
        <p:spPr>
          <a:xfrm>
            <a:off x="4322992" y="1718933"/>
            <a:ext cx="17256" cy="17256"/>
          </a:xfrm>
          <a:custGeom>
            <a:avLst/>
            <a:gdLst/>
            <a:ahLst/>
            <a:cxnLst/>
            <a:rect l="l" t="t" r="r" b="b"/>
            <a:pathLst>
              <a:path w="23008" h="23008" extrusionOk="0">
                <a:moveTo>
                  <a:pt x="11539" y="15293"/>
                </a:moveTo>
                <a:cubicBezTo>
                  <a:pt x="13625" y="15293"/>
                  <a:pt x="15293" y="13555"/>
                  <a:pt x="15293" y="11470"/>
                </a:cubicBezTo>
                <a:cubicBezTo>
                  <a:pt x="15293" y="9384"/>
                  <a:pt x="13625" y="7716"/>
                  <a:pt x="11539" y="7647"/>
                </a:cubicBezTo>
                <a:cubicBezTo>
                  <a:pt x="9384" y="7647"/>
                  <a:pt x="7577" y="9454"/>
                  <a:pt x="7716" y="11609"/>
                </a:cubicBezTo>
                <a:cubicBezTo>
                  <a:pt x="7785" y="13694"/>
                  <a:pt x="9523" y="15363"/>
                  <a:pt x="11609" y="15293"/>
                </a:cubicBezTo>
                <a:moveTo>
                  <a:pt x="23009" y="11470"/>
                </a:moveTo>
                <a:cubicBezTo>
                  <a:pt x="23009" y="17726"/>
                  <a:pt x="17865" y="22939"/>
                  <a:pt x="11678" y="23009"/>
                </a:cubicBezTo>
                <a:cubicBezTo>
                  <a:pt x="5283" y="23009"/>
                  <a:pt x="70" y="17934"/>
                  <a:pt x="0" y="11539"/>
                </a:cubicBezTo>
                <a:cubicBezTo>
                  <a:pt x="0" y="5214"/>
                  <a:pt x="5214" y="0"/>
                  <a:pt x="11539" y="0"/>
                </a:cubicBezTo>
                <a:cubicBezTo>
                  <a:pt x="17795" y="0"/>
                  <a:pt x="22939" y="5214"/>
                  <a:pt x="22939" y="11470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d53e63def8_1_5"/>
          <p:cNvSpPr/>
          <p:nvPr/>
        </p:nvSpPr>
        <p:spPr>
          <a:xfrm>
            <a:off x="4348851" y="1718931"/>
            <a:ext cx="17256" cy="17206"/>
          </a:xfrm>
          <a:custGeom>
            <a:avLst/>
            <a:gdLst/>
            <a:ahLst/>
            <a:cxnLst/>
            <a:rect l="l" t="t" r="r" b="b"/>
            <a:pathLst>
              <a:path w="23008" h="22942" extrusionOk="0">
                <a:moveTo>
                  <a:pt x="15293" y="11542"/>
                </a:moveTo>
                <a:cubicBezTo>
                  <a:pt x="15293" y="9457"/>
                  <a:pt x="13624" y="7719"/>
                  <a:pt x="11539" y="7649"/>
                </a:cubicBezTo>
                <a:cubicBezTo>
                  <a:pt x="9454" y="7649"/>
                  <a:pt x="7716" y="9317"/>
                  <a:pt x="7716" y="11403"/>
                </a:cubicBezTo>
                <a:cubicBezTo>
                  <a:pt x="7716" y="13488"/>
                  <a:pt x="9384" y="15226"/>
                  <a:pt x="11469" y="15296"/>
                </a:cubicBezTo>
                <a:cubicBezTo>
                  <a:pt x="13555" y="15296"/>
                  <a:pt x="15293" y="13627"/>
                  <a:pt x="15362" y="11542"/>
                </a:cubicBezTo>
                <a:moveTo>
                  <a:pt x="23009" y="11542"/>
                </a:moveTo>
                <a:cubicBezTo>
                  <a:pt x="23009" y="17868"/>
                  <a:pt x="17726" y="23012"/>
                  <a:pt x="11331" y="22942"/>
                </a:cubicBezTo>
                <a:cubicBezTo>
                  <a:pt x="5144" y="22942"/>
                  <a:pt x="0" y="17659"/>
                  <a:pt x="0" y="11403"/>
                </a:cubicBezTo>
                <a:cubicBezTo>
                  <a:pt x="0" y="5077"/>
                  <a:pt x="5283" y="-136"/>
                  <a:pt x="11678" y="3"/>
                </a:cubicBezTo>
                <a:cubicBezTo>
                  <a:pt x="17865" y="3"/>
                  <a:pt x="23009" y="5286"/>
                  <a:pt x="23009" y="1154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2d53e63def8_1_5"/>
          <p:cNvSpPr/>
          <p:nvPr/>
        </p:nvSpPr>
        <p:spPr>
          <a:xfrm>
            <a:off x="4374710" y="1718933"/>
            <a:ext cx="17256" cy="17205"/>
          </a:xfrm>
          <a:custGeom>
            <a:avLst/>
            <a:gdLst/>
            <a:ahLst/>
            <a:cxnLst/>
            <a:rect l="l" t="t" r="r" b="b"/>
            <a:pathLst>
              <a:path w="23008" h="22940" extrusionOk="0">
                <a:moveTo>
                  <a:pt x="15293" y="11679"/>
                </a:moveTo>
                <a:cubicBezTo>
                  <a:pt x="15432" y="9594"/>
                  <a:pt x="13764" y="7856"/>
                  <a:pt x="11748" y="7717"/>
                </a:cubicBezTo>
                <a:cubicBezTo>
                  <a:pt x="9662" y="7578"/>
                  <a:pt x="7855" y="9107"/>
                  <a:pt x="7716" y="11192"/>
                </a:cubicBezTo>
                <a:cubicBezTo>
                  <a:pt x="7508" y="13347"/>
                  <a:pt x="9245" y="15224"/>
                  <a:pt x="11400" y="15294"/>
                </a:cubicBezTo>
                <a:cubicBezTo>
                  <a:pt x="13486" y="15294"/>
                  <a:pt x="15223" y="13764"/>
                  <a:pt x="15363" y="11679"/>
                </a:cubicBezTo>
                <a:moveTo>
                  <a:pt x="23009" y="11401"/>
                </a:moveTo>
                <a:cubicBezTo>
                  <a:pt x="23009" y="17796"/>
                  <a:pt x="17865" y="23010"/>
                  <a:pt x="11470" y="22940"/>
                </a:cubicBezTo>
                <a:cubicBezTo>
                  <a:pt x="5214" y="22940"/>
                  <a:pt x="70" y="17727"/>
                  <a:pt x="0" y="11540"/>
                </a:cubicBezTo>
                <a:cubicBezTo>
                  <a:pt x="0" y="5145"/>
                  <a:pt x="5214" y="-69"/>
                  <a:pt x="11539" y="1"/>
                </a:cubicBezTo>
                <a:cubicBezTo>
                  <a:pt x="17795" y="1"/>
                  <a:pt x="22940" y="5214"/>
                  <a:pt x="23009" y="1140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2d53e63def8_1_5"/>
          <p:cNvSpPr/>
          <p:nvPr/>
        </p:nvSpPr>
        <p:spPr>
          <a:xfrm>
            <a:off x="4338524" y="1647143"/>
            <a:ext cx="44684" cy="43150"/>
          </a:xfrm>
          <a:custGeom>
            <a:avLst/>
            <a:gdLst/>
            <a:ahLst/>
            <a:cxnLst/>
            <a:rect l="l" t="t" r="r" b="b"/>
            <a:pathLst>
              <a:path w="59579" h="57533" extrusionOk="0">
                <a:moveTo>
                  <a:pt x="21277" y="7786"/>
                </a:moveTo>
                <a:lnTo>
                  <a:pt x="12866" y="7786"/>
                </a:lnTo>
                <a:cubicBezTo>
                  <a:pt x="11546" y="12860"/>
                  <a:pt x="10225" y="17796"/>
                  <a:pt x="8834" y="22870"/>
                </a:cubicBezTo>
                <a:lnTo>
                  <a:pt x="21277" y="22870"/>
                </a:lnTo>
                <a:lnTo>
                  <a:pt x="21277" y="7786"/>
                </a:lnTo>
                <a:close/>
                <a:moveTo>
                  <a:pt x="29063" y="7647"/>
                </a:moveTo>
                <a:cubicBezTo>
                  <a:pt x="29063" y="16127"/>
                  <a:pt x="29411" y="24260"/>
                  <a:pt x="28924" y="32324"/>
                </a:cubicBezTo>
                <a:cubicBezTo>
                  <a:pt x="28576" y="38441"/>
                  <a:pt x="29897" y="43724"/>
                  <a:pt x="33998" y="48312"/>
                </a:cubicBezTo>
                <a:cubicBezTo>
                  <a:pt x="34207" y="48520"/>
                  <a:pt x="34276" y="48938"/>
                  <a:pt x="34485" y="49077"/>
                </a:cubicBezTo>
                <a:cubicBezTo>
                  <a:pt x="34832" y="49355"/>
                  <a:pt x="35249" y="49702"/>
                  <a:pt x="35667" y="49702"/>
                </a:cubicBezTo>
                <a:cubicBezTo>
                  <a:pt x="41019" y="49702"/>
                  <a:pt x="46441" y="49702"/>
                  <a:pt x="52211" y="49702"/>
                </a:cubicBezTo>
                <a:cubicBezTo>
                  <a:pt x="52002" y="45670"/>
                  <a:pt x="52697" y="41569"/>
                  <a:pt x="51446" y="38163"/>
                </a:cubicBezTo>
                <a:cubicBezTo>
                  <a:pt x="47831" y="28223"/>
                  <a:pt x="43452" y="18630"/>
                  <a:pt x="39281" y="8898"/>
                </a:cubicBezTo>
                <a:cubicBezTo>
                  <a:pt x="39073" y="8342"/>
                  <a:pt x="38238" y="7647"/>
                  <a:pt x="37613" y="7647"/>
                </a:cubicBezTo>
                <a:cubicBezTo>
                  <a:pt x="34832" y="7507"/>
                  <a:pt x="32052" y="7647"/>
                  <a:pt x="28994" y="7647"/>
                </a:cubicBezTo>
                <a:moveTo>
                  <a:pt x="21347" y="30655"/>
                </a:moveTo>
                <a:cubicBezTo>
                  <a:pt x="15647" y="30655"/>
                  <a:pt x="10225" y="30655"/>
                  <a:pt x="4803" y="30655"/>
                </a:cubicBezTo>
                <a:cubicBezTo>
                  <a:pt x="840" y="30655"/>
                  <a:pt x="-689" y="28709"/>
                  <a:pt x="284" y="24886"/>
                </a:cubicBezTo>
                <a:cubicBezTo>
                  <a:pt x="2161" y="17726"/>
                  <a:pt x="4108" y="10636"/>
                  <a:pt x="5985" y="3476"/>
                </a:cubicBezTo>
                <a:cubicBezTo>
                  <a:pt x="6610" y="1112"/>
                  <a:pt x="8000" y="0"/>
                  <a:pt x="10433" y="0"/>
                </a:cubicBezTo>
                <a:cubicBezTo>
                  <a:pt x="20582" y="0"/>
                  <a:pt x="30662" y="0"/>
                  <a:pt x="40810" y="0"/>
                </a:cubicBezTo>
                <a:cubicBezTo>
                  <a:pt x="42896" y="0"/>
                  <a:pt x="44286" y="973"/>
                  <a:pt x="45051" y="2850"/>
                </a:cubicBezTo>
                <a:cubicBezTo>
                  <a:pt x="49778" y="14042"/>
                  <a:pt x="54505" y="25303"/>
                  <a:pt x="59162" y="36495"/>
                </a:cubicBezTo>
                <a:cubicBezTo>
                  <a:pt x="59510" y="37259"/>
                  <a:pt x="59579" y="38163"/>
                  <a:pt x="59579" y="39067"/>
                </a:cubicBezTo>
                <a:cubicBezTo>
                  <a:pt x="59579" y="43724"/>
                  <a:pt x="59579" y="48312"/>
                  <a:pt x="59579" y="52900"/>
                </a:cubicBezTo>
                <a:cubicBezTo>
                  <a:pt x="59579" y="56028"/>
                  <a:pt x="58189" y="57488"/>
                  <a:pt x="55061" y="57488"/>
                </a:cubicBezTo>
                <a:cubicBezTo>
                  <a:pt x="47831" y="57488"/>
                  <a:pt x="40533" y="57627"/>
                  <a:pt x="33303" y="57418"/>
                </a:cubicBezTo>
                <a:cubicBezTo>
                  <a:pt x="31913" y="57418"/>
                  <a:pt x="30245" y="56445"/>
                  <a:pt x="29341" y="55333"/>
                </a:cubicBezTo>
                <a:cubicBezTo>
                  <a:pt x="26769" y="51927"/>
                  <a:pt x="24405" y="48312"/>
                  <a:pt x="22181" y="44628"/>
                </a:cubicBezTo>
                <a:cubicBezTo>
                  <a:pt x="21556" y="43724"/>
                  <a:pt x="21277" y="42403"/>
                  <a:pt x="21277" y="41291"/>
                </a:cubicBezTo>
                <a:cubicBezTo>
                  <a:pt x="21138" y="37885"/>
                  <a:pt x="21277" y="34479"/>
                  <a:pt x="21277" y="3072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2d53e63def8_1_5"/>
          <p:cNvSpPr/>
          <p:nvPr/>
        </p:nvSpPr>
        <p:spPr>
          <a:xfrm>
            <a:off x="4291398" y="1675870"/>
            <a:ext cx="5735" cy="14338"/>
          </a:xfrm>
          <a:custGeom>
            <a:avLst/>
            <a:gdLst/>
            <a:ahLst/>
            <a:cxnLst/>
            <a:rect l="l" t="t" r="r" b="b"/>
            <a:pathLst>
              <a:path w="7646" h="19118" extrusionOk="0">
                <a:moveTo>
                  <a:pt x="0" y="9662"/>
                </a:moveTo>
                <a:cubicBezTo>
                  <a:pt x="0" y="7785"/>
                  <a:pt x="0" y="5839"/>
                  <a:pt x="0" y="3962"/>
                </a:cubicBezTo>
                <a:cubicBezTo>
                  <a:pt x="70" y="1529"/>
                  <a:pt x="1599" y="0"/>
                  <a:pt x="3823" y="0"/>
                </a:cubicBezTo>
                <a:cubicBezTo>
                  <a:pt x="6048" y="0"/>
                  <a:pt x="7577" y="1529"/>
                  <a:pt x="7646" y="3962"/>
                </a:cubicBezTo>
                <a:cubicBezTo>
                  <a:pt x="7646" y="7785"/>
                  <a:pt x="7646" y="11609"/>
                  <a:pt x="7646" y="15362"/>
                </a:cubicBezTo>
                <a:cubicBezTo>
                  <a:pt x="7646" y="17795"/>
                  <a:pt x="6048" y="19186"/>
                  <a:pt x="3684" y="19116"/>
                </a:cubicBezTo>
                <a:cubicBezTo>
                  <a:pt x="1460" y="19116"/>
                  <a:pt x="139" y="17656"/>
                  <a:pt x="0" y="15293"/>
                </a:cubicBezTo>
                <a:lnTo>
                  <a:pt x="0" y="95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2d53e63def8_1_5"/>
          <p:cNvSpPr/>
          <p:nvPr/>
        </p:nvSpPr>
        <p:spPr>
          <a:xfrm>
            <a:off x="4302881" y="1675870"/>
            <a:ext cx="5744" cy="14389"/>
          </a:xfrm>
          <a:custGeom>
            <a:avLst/>
            <a:gdLst/>
            <a:ahLst/>
            <a:cxnLst/>
            <a:rect l="l" t="t" r="r" b="b"/>
            <a:pathLst>
              <a:path w="7659" h="19185" extrusionOk="0">
                <a:moveTo>
                  <a:pt x="7629" y="9801"/>
                </a:moveTo>
                <a:cubicBezTo>
                  <a:pt x="7629" y="11678"/>
                  <a:pt x="7629" y="13625"/>
                  <a:pt x="7629" y="15501"/>
                </a:cubicBezTo>
                <a:cubicBezTo>
                  <a:pt x="7490" y="17795"/>
                  <a:pt x="6030" y="19186"/>
                  <a:pt x="3806" y="19186"/>
                </a:cubicBezTo>
                <a:cubicBezTo>
                  <a:pt x="1581" y="19186"/>
                  <a:pt x="52" y="17795"/>
                  <a:pt x="52" y="15501"/>
                </a:cubicBezTo>
                <a:cubicBezTo>
                  <a:pt x="-17" y="11609"/>
                  <a:pt x="-17" y="7716"/>
                  <a:pt x="52" y="3823"/>
                </a:cubicBezTo>
                <a:cubicBezTo>
                  <a:pt x="52" y="1529"/>
                  <a:pt x="1651" y="69"/>
                  <a:pt x="3736" y="0"/>
                </a:cubicBezTo>
                <a:cubicBezTo>
                  <a:pt x="5961" y="0"/>
                  <a:pt x="7559" y="1460"/>
                  <a:pt x="7629" y="3893"/>
                </a:cubicBezTo>
                <a:cubicBezTo>
                  <a:pt x="7698" y="5909"/>
                  <a:pt x="7629" y="7855"/>
                  <a:pt x="7629" y="9871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2d53e63def8_1_5"/>
          <p:cNvSpPr/>
          <p:nvPr/>
        </p:nvSpPr>
        <p:spPr>
          <a:xfrm>
            <a:off x="4314403" y="1675870"/>
            <a:ext cx="5797" cy="14337"/>
          </a:xfrm>
          <a:custGeom>
            <a:avLst/>
            <a:gdLst/>
            <a:ahLst/>
            <a:cxnLst/>
            <a:rect l="l" t="t" r="r" b="b"/>
            <a:pathLst>
              <a:path w="7729" h="19116" extrusionOk="0">
                <a:moveTo>
                  <a:pt x="7629" y="9593"/>
                </a:moveTo>
                <a:cubicBezTo>
                  <a:pt x="7629" y="11539"/>
                  <a:pt x="7629" y="13416"/>
                  <a:pt x="7629" y="15362"/>
                </a:cubicBezTo>
                <a:cubicBezTo>
                  <a:pt x="7560" y="17656"/>
                  <a:pt x="5961" y="19116"/>
                  <a:pt x="3806" y="19116"/>
                </a:cubicBezTo>
                <a:cubicBezTo>
                  <a:pt x="1651" y="19116"/>
                  <a:pt x="52" y="17587"/>
                  <a:pt x="52" y="15293"/>
                </a:cubicBezTo>
                <a:cubicBezTo>
                  <a:pt x="-17" y="11470"/>
                  <a:pt x="-17" y="7646"/>
                  <a:pt x="52" y="3823"/>
                </a:cubicBezTo>
                <a:cubicBezTo>
                  <a:pt x="52" y="1529"/>
                  <a:pt x="1651" y="0"/>
                  <a:pt x="3806" y="0"/>
                </a:cubicBezTo>
                <a:cubicBezTo>
                  <a:pt x="6031" y="0"/>
                  <a:pt x="7629" y="1460"/>
                  <a:pt x="7699" y="3893"/>
                </a:cubicBezTo>
                <a:cubicBezTo>
                  <a:pt x="7768" y="5839"/>
                  <a:pt x="7699" y="7716"/>
                  <a:pt x="7699" y="9662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2d53e63def8_1_5"/>
          <p:cNvSpPr/>
          <p:nvPr/>
        </p:nvSpPr>
        <p:spPr>
          <a:xfrm>
            <a:off x="4423507" y="1586822"/>
            <a:ext cx="5738" cy="5736"/>
          </a:xfrm>
          <a:custGeom>
            <a:avLst/>
            <a:gdLst/>
            <a:ahLst/>
            <a:cxnLst/>
            <a:rect l="l" t="t" r="r" b="b"/>
            <a:pathLst>
              <a:path w="7650" h="7648" extrusionOk="0">
                <a:moveTo>
                  <a:pt x="7648" y="3895"/>
                </a:moveTo>
                <a:cubicBezTo>
                  <a:pt x="7648" y="5980"/>
                  <a:pt x="5841" y="7649"/>
                  <a:pt x="3825" y="7649"/>
                </a:cubicBezTo>
                <a:cubicBezTo>
                  <a:pt x="1670" y="7649"/>
                  <a:pt x="-68" y="5772"/>
                  <a:pt x="2" y="3617"/>
                </a:cubicBezTo>
                <a:cubicBezTo>
                  <a:pt x="71" y="1531"/>
                  <a:pt x="1879" y="-67"/>
                  <a:pt x="3964" y="2"/>
                </a:cubicBezTo>
                <a:cubicBezTo>
                  <a:pt x="6050" y="2"/>
                  <a:pt x="7718" y="1809"/>
                  <a:pt x="7648" y="3895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2d53e63def8_1_5"/>
          <p:cNvSpPr/>
          <p:nvPr/>
        </p:nvSpPr>
        <p:spPr>
          <a:xfrm>
            <a:off x="4490718" y="1748632"/>
            <a:ext cx="37679" cy="37640"/>
          </a:xfrm>
          <a:custGeom>
            <a:avLst/>
            <a:gdLst/>
            <a:ahLst/>
            <a:cxnLst/>
            <a:rect l="l" t="t" r="r" b="b"/>
            <a:pathLst>
              <a:path w="50238" h="50186" extrusionOk="0">
                <a:moveTo>
                  <a:pt x="40794" y="32972"/>
                </a:moveTo>
                <a:cubicBezTo>
                  <a:pt x="40447" y="37699"/>
                  <a:pt x="37666" y="40619"/>
                  <a:pt x="32939" y="40758"/>
                </a:cubicBezTo>
                <a:cubicBezTo>
                  <a:pt x="27726" y="40966"/>
                  <a:pt x="22512" y="40966"/>
                  <a:pt x="17230" y="40758"/>
                </a:cubicBezTo>
                <a:cubicBezTo>
                  <a:pt x="12572" y="40549"/>
                  <a:pt x="9652" y="37560"/>
                  <a:pt x="9444" y="32903"/>
                </a:cubicBezTo>
                <a:cubicBezTo>
                  <a:pt x="9235" y="27690"/>
                  <a:pt x="9235" y="22476"/>
                  <a:pt x="9444" y="17193"/>
                </a:cubicBezTo>
                <a:cubicBezTo>
                  <a:pt x="9652" y="12327"/>
                  <a:pt x="12711" y="9547"/>
                  <a:pt x="17577" y="9407"/>
                </a:cubicBezTo>
                <a:cubicBezTo>
                  <a:pt x="22582" y="9338"/>
                  <a:pt x="27657" y="9338"/>
                  <a:pt x="32661" y="9407"/>
                </a:cubicBezTo>
                <a:cubicBezTo>
                  <a:pt x="37527" y="9477"/>
                  <a:pt x="40447" y="12327"/>
                  <a:pt x="40794" y="17193"/>
                </a:cubicBezTo>
                <a:cubicBezTo>
                  <a:pt x="40933" y="19765"/>
                  <a:pt x="40794" y="22337"/>
                  <a:pt x="40794" y="24839"/>
                </a:cubicBezTo>
                <a:lnTo>
                  <a:pt x="40794" y="24839"/>
                </a:lnTo>
                <a:cubicBezTo>
                  <a:pt x="40794" y="27481"/>
                  <a:pt x="40933" y="30192"/>
                  <a:pt x="40794" y="32833"/>
                </a:cubicBezTo>
                <a:moveTo>
                  <a:pt x="34399" y="93"/>
                </a:moveTo>
                <a:cubicBezTo>
                  <a:pt x="31341" y="-116"/>
                  <a:pt x="28282" y="93"/>
                  <a:pt x="25154" y="93"/>
                </a:cubicBezTo>
                <a:cubicBezTo>
                  <a:pt x="22095" y="93"/>
                  <a:pt x="18967" y="-46"/>
                  <a:pt x="15909" y="93"/>
                </a:cubicBezTo>
                <a:cubicBezTo>
                  <a:pt x="7915" y="579"/>
                  <a:pt x="1172" y="6627"/>
                  <a:pt x="477" y="14621"/>
                </a:cubicBezTo>
                <a:cubicBezTo>
                  <a:pt x="-80" y="21016"/>
                  <a:pt x="-149" y="27550"/>
                  <a:pt x="268" y="33946"/>
                </a:cubicBezTo>
                <a:cubicBezTo>
                  <a:pt x="894" y="42774"/>
                  <a:pt x="7011" y="49030"/>
                  <a:pt x="15839" y="49795"/>
                </a:cubicBezTo>
                <a:cubicBezTo>
                  <a:pt x="21956" y="50351"/>
                  <a:pt x="28143" y="50281"/>
                  <a:pt x="34260" y="49795"/>
                </a:cubicBezTo>
                <a:cubicBezTo>
                  <a:pt x="43227" y="49030"/>
                  <a:pt x="49414" y="42704"/>
                  <a:pt x="49970" y="33737"/>
                </a:cubicBezTo>
                <a:cubicBezTo>
                  <a:pt x="50387" y="27411"/>
                  <a:pt x="50318" y="21016"/>
                  <a:pt x="49762" y="14690"/>
                </a:cubicBezTo>
                <a:cubicBezTo>
                  <a:pt x="49136" y="6766"/>
                  <a:pt x="42324" y="579"/>
                  <a:pt x="34399" y="93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2d53e63def8_1_5"/>
          <p:cNvSpPr/>
          <p:nvPr/>
        </p:nvSpPr>
        <p:spPr>
          <a:xfrm>
            <a:off x="4345723" y="1767175"/>
            <a:ext cx="26528" cy="26435"/>
          </a:xfrm>
          <a:custGeom>
            <a:avLst/>
            <a:gdLst/>
            <a:ahLst/>
            <a:cxnLst/>
            <a:rect l="l" t="t" r="r" b="b"/>
            <a:pathLst>
              <a:path w="35371" h="35247" extrusionOk="0">
                <a:moveTo>
                  <a:pt x="17935" y="9432"/>
                </a:moveTo>
                <a:cubicBezTo>
                  <a:pt x="23357" y="9432"/>
                  <a:pt x="26068" y="12143"/>
                  <a:pt x="26068" y="17565"/>
                </a:cubicBezTo>
                <a:cubicBezTo>
                  <a:pt x="26068" y="22987"/>
                  <a:pt x="23218" y="25816"/>
                  <a:pt x="17518" y="26046"/>
                </a:cubicBezTo>
                <a:cubicBezTo>
                  <a:pt x="11817" y="26275"/>
                  <a:pt x="9106" y="23543"/>
                  <a:pt x="9385" y="17843"/>
                </a:cubicBezTo>
                <a:cubicBezTo>
                  <a:pt x="9662" y="12143"/>
                  <a:pt x="12492" y="9342"/>
                  <a:pt x="17865" y="9432"/>
                </a:cubicBezTo>
                <a:moveTo>
                  <a:pt x="10219" y="34804"/>
                </a:moveTo>
                <a:cubicBezTo>
                  <a:pt x="15154" y="35430"/>
                  <a:pt x="20298" y="35360"/>
                  <a:pt x="25233" y="34804"/>
                </a:cubicBezTo>
                <a:cubicBezTo>
                  <a:pt x="30934" y="34109"/>
                  <a:pt x="34965" y="28965"/>
                  <a:pt x="35243" y="23126"/>
                </a:cubicBezTo>
                <a:cubicBezTo>
                  <a:pt x="35313" y="21319"/>
                  <a:pt x="35174" y="19442"/>
                  <a:pt x="35243" y="17565"/>
                </a:cubicBezTo>
                <a:cubicBezTo>
                  <a:pt x="36286" y="5887"/>
                  <a:pt x="31003" y="-995"/>
                  <a:pt x="17378" y="117"/>
                </a:cubicBezTo>
                <a:cubicBezTo>
                  <a:pt x="16058" y="117"/>
                  <a:pt x="14389" y="117"/>
                  <a:pt x="12721" y="117"/>
                </a:cubicBezTo>
                <a:cubicBezTo>
                  <a:pt x="5144" y="395"/>
                  <a:pt x="70" y="5539"/>
                  <a:pt x="0" y="13116"/>
                </a:cubicBezTo>
                <a:cubicBezTo>
                  <a:pt x="0" y="16314"/>
                  <a:pt x="0" y="19511"/>
                  <a:pt x="0" y="22640"/>
                </a:cubicBezTo>
                <a:cubicBezTo>
                  <a:pt x="70" y="28757"/>
                  <a:pt x="4101" y="34040"/>
                  <a:pt x="10080" y="3480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2d53e63def8_1_5"/>
          <p:cNvSpPr/>
          <p:nvPr/>
        </p:nvSpPr>
        <p:spPr>
          <a:xfrm>
            <a:off x="4318364" y="3192948"/>
            <a:ext cx="47150" cy="207838"/>
          </a:xfrm>
          <a:custGeom>
            <a:avLst/>
            <a:gdLst/>
            <a:ahLst/>
            <a:cxnLst/>
            <a:rect l="l" t="t" r="r" b="b"/>
            <a:pathLst>
              <a:path w="62867" h="277117" extrusionOk="0">
                <a:moveTo>
                  <a:pt x="48227" y="9106"/>
                </a:moveTo>
                <a:lnTo>
                  <a:pt x="14304" y="9106"/>
                </a:lnTo>
                <a:lnTo>
                  <a:pt x="14304" y="15501"/>
                </a:lnTo>
                <a:lnTo>
                  <a:pt x="48227" y="15501"/>
                </a:lnTo>
                <a:lnTo>
                  <a:pt x="48227" y="9106"/>
                </a:lnTo>
                <a:close/>
                <a:moveTo>
                  <a:pt x="31127" y="162175"/>
                </a:moveTo>
                <a:lnTo>
                  <a:pt x="31127" y="162036"/>
                </a:lnTo>
                <a:cubicBezTo>
                  <a:pt x="36896" y="162036"/>
                  <a:pt x="42666" y="162036"/>
                  <a:pt x="48435" y="162036"/>
                </a:cubicBezTo>
                <a:cubicBezTo>
                  <a:pt x="51564" y="162036"/>
                  <a:pt x="53440" y="160089"/>
                  <a:pt x="53649" y="157031"/>
                </a:cubicBezTo>
                <a:cubicBezTo>
                  <a:pt x="53996" y="152860"/>
                  <a:pt x="51842" y="150427"/>
                  <a:pt x="47601" y="150427"/>
                </a:cubicBezTo>
                <a:cubicBezTo>
                  <a:pt x="36826" y="150427"/>
                  <a:pt x="25982" y="150427"/>
                  <a:pt x="15208" y="150427"/>
                </a:cubicBezTo>
                <a:cubicBezTo>
                  <a:pt x="10898" y="150427"/>
                  <a:pt x="8674" y="152443"/>
                  <a:pt x="8604" y="156266"/>
                </a:cubicBezTo>
                <a:cubicBezTo>
                  <a:pt x="8604" y="160089"/>
                  <a:pt x="10898" y="162175"/>
                  <a:pt x="15138" y="162175"/>
                </a:cubicBezTo>
                <a:lnTo>
                  <a:pt x="31057" y="162175"/>
                </a:lnTo>
                <a:moveTo>
                  <a:pt x="20074" y="171003"/>
                </a:moveTo>
                <a:lnTo>
                  <a:pt x="20074" y="174479"/>
                </a:lnTo>
                <a:cubicBezTo>
                  <a:pt x="20074" y="201450"/>
                  <a:pt x="20074" y="228421"/>
                  <a:pt x="20074" y="255392"/>
                </a:cubicBezTo>
                <a:cubicBezTo>
                  <a:pt x="20074" y="256365"/>
                  <a:pt x="20074" y="257339"/>
                  <a:pt x="20074" y="258312"/>
                </a:cubicBezTo>
                <a:cubicBezTo>
                  <a:pt x="20421" y="263525"/>
                  <a:pt x="24731" y="268044"/>
                  <a:pt x="30014" y="268878"/>
                </a:cubicBezTo>
                <a:cubicBezTo>
                  <a:pt x="34672" y="269643"/>
                  <a:pt x="39816" y="266445"/>
                  <a:pt x="41554" y="261579"/>
                </a:cubicBezTo>
                <a:cubicBezTo>
                  <a:pt x="42179" y="259702"/>
                  <a:pt x="42457" y="257617"/>
                  <a:pt x="42457" y="255601"/>
                </a:cubicBezTo>
                <a:cubicBezTo>
                  <a:pt x="42596" y="228352"/>
                  <a:pt x="42596" y="201033"/>
                  <a:pt x="42666" y="173784"/>
                </a:cubicBezTo>
                <a:cubicBezTo>
                  <a:pt x="42666" y="172880"/>
                  <a:pt x="42596" y="171976"/>
                  <a:pt x="42527" y="171003"/>
                </a:cubicBezTo>
                <a:lnTo>
                  <a:pt x="20213" y="171003"/>
                </a:lnTo>
                <a:close/>
                <a:moveTo>
                  <a:pt x="14026" y="24608"/>
                </a:moveTo>
                <a:cubicBezTo>
                  <a:pt x="14026" y="32046"/>
                  <a:pt x="14026" y="39414"/>
                  <a:pt x="14026" y="46713"/>
                </a:cubicBezTo>
                <a:cubicBezTo>
                  <a:pt x="14026" y="47686"/>
                  <a:pt x="14652" y="48729"/>
                  <a:pt x="15138" y="49632"/>
                </a:cubicBezTo>
                <a:cubicBezTo>
                  <a:pt x="17710" y="54151"/>
                  <a:pt x="20491" y="58530"/>
                  <a:pt x="22924" y="63118"/>
                </a:cubicBezTo>
                <a:cubicBezTo>
                  <a:pt x="23967" y="65134"/>
                  <a:pt x="24731" y="67636"/>
                  <a:pt x="24731" y="69861"/>
                </a:cubicBezTo>
                <a:cubicBezTo>
                  <a:pt x="24870" y="92522"/>
                  <a:pt x="24870" y="115184"/>
                  <a:pt x="24940" y="137775"/>
                </a:cubicBezTo>
                <a:lnTo>
                  <a:pt x="24940" y="141599"/>
                </a:lnTo>
                <a:lnTo>
                  <a:pt x="37313" y="141599"/>
                </a:lnTo>
                <a:cubicBezTo>
                  <a:pt x="37313" y="134578"/>
                  <a:pt x="37591" y="127557"/>
                  <a:pt x="37244" y="120536"/>
                </a:cubicBezTo>
                <a:cubicBezTo>
                  <a:pt x="37035" y="117130"/>
                  <a:pt x="41206" y="114489"/>
                  <a:pt x="43778" y="116365"/>
                </a:cubicBezTo>
                <a:cubicBezTo>
                  <a:pt x="44960" y="117200"/>
                  <a:pt x="45933" y="119146"/>
                  <a:pt x="46002" y="120606"/>
                </a:cubicBezTo>
                <a:cubicBezTo>
                  <a:pt x="46281" y="126445"/>
                  <a:pt x="46072" y="132353"/>
                  <a:pt x="46141" y="138262"/>
                </a:cubicBezTo>
                <a:lnTo>
                  <a:pt x="46141" y="141529"/>
                </a:lnTo>
                <a:cubicBezTo>
                  <a:pt x="48088" y="141738"/>
                  <a:pt x="49895" y="141807"/>
                  <a:pt x="51633" y="142224"/>
                </a:cubicBezTo>
                <a:cubicBezTo>
                  <a:pt x="57820" y="143684"/>
                  <a:pt x="62269" y="148967"/>
                  <a:pt x="62825" y="155363"/>
                </a:cubicBezTo>
                <a:cubicBezTo>
                  <a:pt x="63311" y="161341"/>
                  <a:pt x="59557" y="167597"/>
                  <a:pt x="53719" y="169752"/>
                </a:cubicBezTo>
                <a:cubicBezTo>
                  <a:pt x="51633" y="170516"/>
                  <a:pt x="51285" y="171559"/>
                  <a:pt x="51285" y="173505"/>
                </a:cubicBezTo>
                <a:cubicBezTo>
                  <a:pt x="51285" y="200894"/>
                  <a:pt x="51285" y="228282"/>
                  <a:pt x="51216" y="255601"/>
                </a:cubicBezTo>
                <a:cubicBezTo>
                  <a:pt x="51216" y="262552"/>
                  <a:pt x="49548" y="268878"/>
                  <a:pt x="43569" y="273049"/>
                </a:cubicBezTo>
                <a:cubicBezTo>
                  <a:pt x="36688" y="277845"/>
                  <a:pt x="29180" y="278401"/>
                  <a:pt x="21673" y="274717"/>
                </a:cubicBezTo>
                <a:cubicBezTo>
                  <a:pt x="14582" y="271241"/>
                  <a:pt x="11454" y="265124"/>
                  <a:pt x="11454" y="257339"/>
                </a:cubicBezTo>
                <a:cubicBezTo>
                  <a:pt x="11454" y="229672"/>
                  <a:pt x="11454" y="202006"/>
                  <a:pt x="11454" y="174340"/>
                </a:cubicBezTo>
                <a:lnTo>
                  <a:pt x="11454" y="170933"/>
                </a:lnTo>
                <a:cubicBezTo>
                  <a:pt x="2765" y="167388"/>
                  <a:pt x="-919" y="162036"/>
                  <a:pt x="193" y="154667"/>
                </a:cubicBezTo>
                <a:cubicBezTo>
                  <a:pt x="1444" y="146048"/>
                  <a:pt x="5615" y="142572"/>
                  <a:pt x="16181" y="141460"/>
                </a:cubicBezTo>
                <a:cubicBezTo>
                  <a:pt x="16181" y="140626"/>
                  <a:pt x="16320" y="139652"/>
                  <a:pt x="16320" y="138749"/>
                </a:cubicBezTo>
                <a:cubicBezTo>
                  <a:pt x="16320" y="116087"/>
                  <a:pt x="16320" y="93426"/>
                  <a:pt x="16181" y="70834"/>
                </a:cubicBezTo>
                <a:cubicBezTo>
                  <a:pt x="16181" y="69305"/>
                  <a:pt x="15625" y="67636"/>
                  <a:pt x="14860" y="66246"/>
                </a:cubicBezTo>
                <a:cubicBezTo>
                  <a:pt x="12288" y="61519"/>
                  <a:pt x="9369" y="56932"/>
                  <a:pt x="6797" y="52204"/>
                </a:cubicBezTo>
                <a:cubicBezTo>
                  <a:pt x="5963" y="50675"/>
                  <a:pt x="5407" y="48798"/>
                  <a:pt x="5407" y="47061"/>
                </a:cubicBezTo>
                <a:cubicBezTo>
                  <a:pt x="5268" y="33366"/>
                  <a:pt x="5337" y="19672"/>
                  <a:pt x="5337" y="5978"/>
                </a:cubicBezTo>
                <a:cubicBezTo>
                  <a:pt x="5337" y="1599"/>
                  <a:pt x="6866" y="69"/>
                  <a:pt x="11246" y="0"/>
                </a:cubicBezTo>
                <a:cubicBezTo>
                  <a:pt x="24662" y="0"/>
                  <a:pt x="38008" y="0"/>
                  <a:pt x="51425" y="0"/>
                </a:cubicBezTo>
                <a:cubicBezTo>
                  <a:pt x="55387" y="0"/>
                  <a:pt x="57055" y="1668"/>
                  <a:pt x="57125" y="5561"/>
                </a:cubicBezTo>
                <a:cubicBezTo>
                  <a:pt x="57125" y="19464"/>
                  <a:pt x="57125" y="33297"/>
                  <a:pt x="57125" y="47199"/>
                </a:cubicBezTo>
                <a:cubicBezTo>
                  <a:pt x="57125" y="48659"/>
                  <a:pt x="56429" y="50119"/>
                  <a:pt x="56012" y="51579"/>
                </a:cubicBezTo>
                <a:cubicBezTo>
                  <a:pt x="56012" y="51648"/>
                  <a:pt x="55943" y="51718"/>
                  <a:pt x="55873" y="51857"/>
                </a:cubicBezTo>
                <a:cubicBezTo>
                  <a:pt x="52676" y="57418"/>
                  <a:pt x="48157" y="62701"/>
                  <a:pt x="46628" y="68679"/>
                </a:cubicBezTo>
                <a:cubicBezTo>
                  <a:pt x="45029" y="75005"/>
                  <a:pt x="46211" y="82095"/>
                  <a:pt x="46211" y="88838"/>
                </a:cubicBezTo>
                <a:cubicBezTo>
                  <a:pt x="46211" y="91480"/>
                  <a:pt x="46211" y="94052"/>
                  <a:pt x="46211" y="96624"/>
                </a:cubicBezTo>
                <a:cubicBezTo>
                  <a:pt x="46141" y="99404"/>
                  <a:pt x="44404" y="101003"/>
                  <a:pt x="41832" y="101003"/>
                </a:cubicBezTo>
                <a:cubicBezTo>
                  <a:pt x="39121" y="101003"/>
                  <a:pt x="37452" y="99196"/>
                  <a:pt x="37452" y="96415"/>
                </a:cubicBezTo>
                <a:cubicBezTo>
                  <a:pt x="37452" y="87239"/>
                  <a:pt x="37452" y="78133"/>
                  <a:pt x="37522" y="68957"/>
                </a:cubicBezTo>
                <a:cubicBezTo>
                  <a:pt x="37522" y="67150"/>
                  <a:pt x="38147" y="65134"/>
                  <a:pt x="38982" y="63535"/>
                </a:cubicBezTo>
                <a:cubicBezTo>
                  <a:pt x="41554" y="58739"/>
                  <a:pt x="44473" y="54081"/>
                  <a:pt x="47184" y="49285"/>
                </a:cubicBezTo>
                <a:cubicBezTo>
                  <a:pt x="47879" y="48034"/>
                  <a:pt x="48296" y="46435"/>
                  <a:pt x="48366" y="44975"/>
                </a:cubicBezTo>
                <a:cubicBezTo>
                  <a:pt x="48505" y="38232"/>
                  <a:pt x="48366" y="31490"/>
                  <a:pt x="48366" y="24538"/>
                </a:cubicBezTo>
                <a:lnTo>
                  <a:pt x="14096" y="245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g2d53e63def8_1_5"/>
          <p:cNvSpPr/>
          <p:nvPr/>
        </p:nvSpPr>
        <p:spPr>
          <a:xfrm>
            <a:off x="4318364" y="2649544"/>
            <a:ext cx="47150" cy="207838"/>
          </a:xfrm>
          <a:custGeom>
            <a:avLst/>
            <a:gdLst/>
            <a:ahLst/>
            <a:cxnLst/>
            <a:rect l="l" t="t" r="r" b="b"/>
            <a:pathLst>
              <a:path w="62867" h="277117" extrusionOk="0">
                <a:moveTo>
                  <a:pt x="48227" y="9037"/>
                </a:moveTo>
                <a:lnTo>
                  <a:pt x="14304" y="9037"/>
                </a:lnTo>
                <a:lnTo>
                  <a:pt x="14304" y="15432"/>
                </a:lnTo>
                <a:lnTo>
                  <a:pt x="48227" y="15432"/>
                </a:lnTo>
                <a:lnTo>
                  <a:pt x="48227" y="9037"/>
                </a:lnTo>
                <a:close/>
                <a:moveTo>
                  <a:pt x="31127" y="162105"/>
                </a:moveTo>
                <a:lnTo>
                  <a:pt x="31127" y="161966"/>
                </a:lnTo>
                <a:cubicBezTo>
                  <a:pt x="36896" y="161966"/>
                  <a:pt x="42666" y="161966"/>
                  <a:pt x="48435" y="161966"/>
                </a:cubicBezTo>
                <a:cubicBezTo>
                  <a:pt x="51564" y="161966"/>
                  <a:pt x="53440" y="160089"/>
                  <a:pt x="53649" y="156961"/>
                </a:cubicBezTo>
                <a:cubicBezTo>
                  <a:pt x="53996" y="152791"/>
                  <a:pt x="51842" y="150358"/>
                  <a:pt x="47601" y="150358"/>
                </a:cubicBezTo>
                <a:cubicBezTo>
                  <a:pt x="36826" y="150358"/>
                  <a:pt x="25982" y="150358"/>
                  <a:pt x="15208" y="150358"/>
                </a:cubicBezTo>
                <a:cubicBezTo>
                  <a:pt x="10898" y="150358"/>
                  <a:pt x="8674" y="152374"/>
                  <a:pt x="8604" y="156197"/>
                </a:cubicBezTo>
                <a:cubicBezTo>
                  <a:pt x="8604" y="160020"/>
                  <a:pt x="10898" y="162105"/>
                  <a:pt x="15138" y="162105"/>
                </a:cubicBezTo>
                <a:lnTo>
                  <a:pt x="31057" y="162105"/>
                </a:lnTo>
                <a:moveTo>
                  <a:pt x="20074" y="170933"/>
                </a:moveTo>
                <a:lnTo>
                  <a:pt x="20074" y="174409"/>
                </a:lnTo>
                <a:cubicBezTo>
                  <a:pt x="20074" y="201380"/>
                  <a:pt x="20074" y="228352"/>
                  <a:pt x="20074" y="255323"/>
                </a:cubicBezTo>
                <a:cubicBezTo>
                  <a:pt x="20074" y="256296"/>
                  <a:pt x="20074" y="257269"/>
                  <a:pt x="20074" y="258242"/>
                </a:cubicBezTo>
                <a:cubicBezTo>
                  <a:pt x="20421" y="263456"/>
                  <a:pt x="24731" y="267974"/>
                  <a:pt x="30014" y="268808"/>
                </a:cubicBezTo>
                <a:cubicBezTo>
                  <a:pt x="34672" y="269573"/>
                  <a:pt x="39816" y="266375"/>
                  <a:pt x="41554" y="261509"/>
                </a:cubicBezTo>
                <a:cubicBezTo>
                  <a:pt x="42179" y="259633"/>
                  <a:pt x="42457" y="257547"/>
                  <a:pt x="42457" y="255531"/>
                </a:cubicBezTo>
                <a:cubicBezTo>
                  <a:pt x="42596" y="228282"/>
                  <a:pt x="42596" y="200963"/>
                  <a:pt x="42666" y="173714"/>
                </a:cubicBezTo>
                <a:cubicBezTo>
                  <a:pt x="42666" y="172810"/>
                  <a:pt x="42596" y="171907"/>
                  <a:pt x="42527" y="170933"/>
                </a:cubicBezTo>
                <a:lnTo>
                  <a:pt x="20213" y="170933"/>
                </a:lnTo>
                <a:close/>
                <a:moveTo>
                  <a:pt x="14026" y="24538"/>
                </a:moveTo>
                <a:cubicBezTo>
                  <a:pt x="14026" y="31976"/>
                  <a:pt x="14026" y="39345"/>
                  <a:pt x="14026" y="46643"/>
                </a:cubicBezTo>
                <a:cubicBezTo>
                  <a:pt x="14026" y="47617"/>
                  <a:pt x="14652" y="48659"/>
                  <a:pt x="15138" y="49563"/>
                </a:cubicBezTo>
                <a:cubicBezTo>
                  <a:pt x="17710" y="54081"/>
                  <a:pt x="20491" y="58461"/>
                  <a:pt x="22924" y="63049"/>
                </a:cubicBezTo>
                <a:cubicBezTo>
                  <a:pt x="23967" y="65065"/>
                  <a:pt x="24731" y="67567"/>
                  <a:pt x="24731" y="69792"/>
                </a:cubicBezTo>
                <a:cubicBezTo>
                  <a:pt x="24870" y="92453"/>
                  <a:pt x="24870" y="115114"/>
                  <a:pt x="24940" y="137706"/>
                </a:cubicBezTo>
                <a:lnTo>
                  <a:pt x="24940" y="141529"/>
                </a:lnTo>
                <a:lnTo>
                  <a:pt x="37313" y="141529"/>
                </a:lnTo>
                <a:cubicBezTo>
                  <a:pt x="37313" y="134509"/>
                  <a:pt x="37591" y="127488"/>
                  <a:pt x="37244" y="120536"/>
                </a:cubicBezTo>
                <a:cubicBezTo>
                  <a:pt x="37035" y="117061"/>
                  <a:pt x="41206" y="114489"/>
                  <a:pt x="43778" y="116365"/>
                </a:cubicBezTo>
                <a:cubicBezTo>
                  <a:pt x="44960" y="117200"/>
                  <a:pt x="45933" y="119146"/>
                  <a:pt x="46002" y="120606"/>
                </a:cubicBezTo>
                <a:cubicBezTo>
                  <a:pt x="46281" y="126445"/>
                  <a:pt x="46072" y="132354"/>
                  <a:pt x="46141" y="138262"/>
                </a:cubicBezTo>
                <a:lnTo>
                  <a:pt x="46141" y="141529"/>
                </a:lnTo>
                <a:cubicBezTo>
                  <a:pt x="48088" y="141738"/>
                  <a:pt x="49895" y="141807"/>
                  <a:pt x="51633" y="142224"/>
                </a:cubicBezTo>
                <a:cubicBezTo>
                  <a:pt x="57820" y="143684"/>
                  <a:pt x="62269" y="148967"/>
                  <a:pt x="62825" y="155363"/>
                </a:cubicBezTo>
                <a:cubicBezTo>
                  <a:pt x="63311" y="161341"/>
                  <a:pt x="59557" y="167597"/>
                  <a:pt x="53719" y="169752"/>
                </a:cubicBezTo>
                <a:cubicBezTo>
                  <a:pt x="51633" y="170516"/>
                  <a:pt x="51285" y="171559"/>
                  <a:pt x="51285" y="173505"/>
                </a:cubicBezTo>
                <a:cubicBezTo>
                  <a:pt x="51285" y="200894"/>
                  <a:pt x="51285" y="228282"/>
                  <a:pt x="51216" y="255601"/>
                </a:cubicBezTo>
                <a:cubicBezTo>
                  <a:pt x="51216" y="262552"/>
                  <a:pt x="49548" y="268878"/>
                  <a:pt x="43569" y="273049"/>
                </a:cubicBezTo>
                <a:cubicBezTo>
                  <a:pt x="36688" y="277845"/>
                  <a:pt x="29180" y="278401"/>
                  <a:pt x="21673" y="274717"/>
                </a:cubicBezTo>
                <a:cubicBezTo>
                  <a:pt x="14582" y="271241"/>
                  <a:pt x="11454" y="265124"/>
                  <a:pt x="11454" y="257339"/>
                </a:cubicBezTo>
                <a:cubicBezTo>
                  <a:pt x="11454" y="229672"/>
                  <a:pt x="11454" y="202006"/>
                  <a:pt x="11454" y="174340"/>
                </a:cubicBezTo>
                <a:lnTo>
                  <a:pt x="11454" y="170933"/>
                </a:lnTo>
                <a:cubicBezTo>
                  <a:pt x="2765" y="167388"/>
                  <a:pt x="-919" y="162036"/>
                  <a:pt x="193" y="154667"/>
                </a:cubicBezTo>
                <a:cubicBezTo>
                  <a:pt x="1444" y="146048"/>
                  <a:pt x="5615" y="142572"/>
                  <a:pt x="16181" y="141460"/>
                </a:cubicBezTo>
                <a:cubicBezTo>
                  <a:pt x="16181" y="140626"/>
                  <a:pt x="16320" y="139652"/>
                  <a:pt x="16320" y="138749"/>
                </a:cubicBezTo>
                <a:cubicBezTo>
                  <a:pt x="16320" y="116087"/>
                  <a:pt x="16320" y="93426"/>
                  <a:pt x="16181" y="70834"/>
                </a:cubicBezTo>
                <a:cubicBezTo>
                  <a:pt x="16181" y="69305"/>
                  <a:pt x="15625" y="67637"/>
                  <a:pt x="14860" y="66246"/>
                </a:cubicBezTo>
                <a:cubicBezTo>
                  <a:pt x="12288" y="61519"/>
                  <a:pt x="9369" y="56932"/>
                  <a:pt x="6797" y="52205"/>
                </a:cubicBezTo>
                <a:cubicBezTo>
                  <a:pt x="5963" y="50675"/>
                  <a:pt x="5407" y="48798"/>
                  <a:pt x="5407" y="47061"/>
                </a:cubicBezTo>
                <a:cubicBezTo>
                  <a:pt x="5268" y="33366"/>
                  <a:pt x="5337" y="19672"/>
                  <a:pt x="5337" y="5978"/>
                </a:cubicBezTo>
                <a:cubicBezTo>
                  <a:pt x="5337" y="1599"/>
                  <a:pt x="6866" y="70"/>
                  <a:pt x="11246" y="0"/>
                </a:cubicBezTo>
                <a:cubicBezTo>
                  <a:pt x="24662" y="0"/>
                  <a:pt x="38008" y="0"/>
                  <a:pt x="51425" y="0"/>
                </a:cubicBezTo>
                <a:cubicBezTo>
                  <a:pt x="55387" y="0"/>
                  <a:pt x="57055" y="1668"/>
                  <a:pt x="57125" y="5561"/>
                </a:cubicBezTo>
                <a:cubicBezTo>
                  <a:pt x="57125" y="19464"/>
                  <a:pt x="57125" y="33297"/>
                  <a:pt x="57125" y="47200"/>
                </a:cubicBezTo>
                <a:cubicBezTo>
                  <a:pt x="57125" y="48659"/>
                  <a:pt x="56429" y="50119"/>
                  <a:pt x="56012" y="51579"/>
                </a:cubicBezTo>
                <a:cubicBezTo>
                  <a:pt x="56012" y="51648"/>
                  <a:pt x="55943" y="51718"/>
                  <a:pt x="55873" y="51857"/>
                </a:cubicBezTo>
                <a:cubicBezTo>
                  <a:pt x="52676" y="57418"/>
                  <a:pt x="48157" y="62701"/>
                  <a:pt x="46628" y="68679"/>
                </a:cubicBezTo>
                <a:cubicBezTo>
                  <a:pt x="45029" y="75005"/>
                  <a:pt x="46211" y="82095"/>
                  <a:pt x="46211" y="88838"/>
                </a:cubicBezTo>
                <a:cubicBezTo>
                  <a:pt x="46211" y="91480"/>
                  <a:pt x="46211" y="94052"/>
                  <a:pt x="46211" y="96624"/>
                </a:cubicBezTo>
                <a:cubicBezTo>
                  <a:pt x="46141" y="99404"/>
                  <a:pt x="44404" y="101003"/>
                  <a:pt x="41832" y="101003"/>
                </a:cubicBezTo>
                <a:cubicBezTo>
                  <a:pt x="39121" y="101003"/>
                  <a:pt x="37452" y="99196"/>
                  <a:pt x="37452" y="96415"/>
                </a:cubicBezTo>
                <a:cubicBezTo>
                  <a:pt x="37452" y="87239"/>
                  <a:pt x="37452" y="78133"/>
                  <a:pt x="37522" y="68957"/>
                </a:cubicBezTo>
                <a:cubicBezTo>
                  <a:pt x="37522" y="67150"/>
                  <a:pt x="38147" y="65134"/>
                  <a:pt x="38982" y="63535"/>
                </a:cubicBezTo>
                <a:cubicBezTo>
                  <a:pt x="41554" y="58739"/>
                  <a:pt x="44473" y="54081"/>
                  <a:pt x="47184" y="49285"/>
                </a:cubicBezTo>
                <a:cubicBezTo>
                  <a:pt x="47879" y="48034"/>
                  <a:pt x="48296" y="46435"/>
                  <a:pt x="48366" y="44975"/>
                </a:cubicBezTo>
                <a:cubicBezTo>
                  <a:pt x="48505" y="38232"/>
                  <a:pt x="48366" y="31490"/>
                  <a:pt x="48366" y="24538"/>
                </a:cubicBezTo>
                <a:lnTo>
                  <a:pt x="14096" y="245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g2d53e63def8_1_5"/>
          <p:cNvSpPr/>
          <p:nvPr/>
        </p:nvSpPr>
        <p:spPr>
          <a:xfrm>
            <a:off x="4318364" y="3736560"/>
            <a:ext cx="47150" cy="207838"/>
          </a:xfrm>
          <a:custGeom>
            <a:avLst/>
            <a:gdLst/>
            <a:ahLst/>
            <a:cxnLst/>
            <a:rect l="l" t="t" r="r" b="b"/>
            <a:pathLst>
              <a:path w="62867" h="277117" extrusionOk="0">
                <a:moveTo>
                  <a:pt x="48227" y="8967"/>
                </a:moveTo>
                <a:lnTo>
                  <a:pt x="14304" y="8967"/>
                </a:lnTo>
                <a:lnTo>
                  <a:pt x="14304" y="15363"/>
                </a:lnTo>
                <a:lnTo>
                  <a:pt x="48227" y="15363"/>
                </a:lnTo>
                <a:lnTo>
                  <a:pt x="48227" y="8967"/>
                </a:lnTo>
                <a:close/>
                <a:moveTo>
                  <a:pt x="31127" y="162036"/>
                </a:moveTo>
                <a:lnTo>
                  <a:pt x="31127" y="161897"/>
                </a:lnTo>
                <a:cubicBezTo>
                  <a:pt x="36896" y="161897"/>
                  <a:pt x="42666" y="161897"/>
                  <a:pt x="48435" y="161897"/>
                </a:cubicBezTo>
                <a:cubicBezTo>
                  <a:pt x="51564" y="161897"/>
                  <a:pt x="53440" y="159950"/>
                  <a:pt x="53649" y="156892"/>
                </a:cubicBezTo>
                <a:cubicBezTo>
                  <a:pt x="53996" y="152721"/>
                  <a:pt x="51842" y="150288"/>
                  <a:pt x="47601" y="150288"/>
                </a:cubicBezTo>
                <a:cubicBezTo>
                  <a:pt x="36826" y="150288"/>
                  <a:pt x="25982" y="150288"/>
                  <a:pt x="15208" y="150288"/>
                </a:cubicBezTo>
                <a:cubicBezTo>
                  <a:pt x="10898" y="150288"/>
                  <a:pt x="8674" y="152304"/>
                  <a:pt x="8604" y="156127"/>
                </a:cubicBezTo>
                <a:cubicBezTo>
                  <a:pt x="8604" y="159950"/>
                  <a:pt x="10898" y="162036"/>
                  <a:pt x="15138" y="162036"/>
                </a:cubicBezTo>
                <a:lnTo>
                  <a:pt x="31057" y="162036"/>
                </a:lnTo>
                <a:moveTo>
                  <a:pt x="20074" y="170864"/>
                </a:moveTo>
                <a:lnTo>
                  <a:pt x="20074" y="174340"/>
                </a:lnTo>
                <a:cubicBezTo>
                  <a:pt x="20074" y="201311"/>
                  <a:pt x="20074" y="228282"/>
                  <a:pt x="20074" y="255253"/>
                </a:cubicBezTo>
                <a:cubicBezTo>
                  <a:pt x="20074" y="256226"/>
                  <a:pt x="20074" y="257200"/>
                  <a:pt x="20074" y="258173"/>
                </a:cubicBezTo>
                <a:cubicBezTo>
                  <a:pt x="20421" y="263386"/>
                  <a:pt x="24731" y="267905"/>
                  <a:pt x="30014" y="268739"/>
                </a:cubicBezTo>
                <a:cubicBezTo>
                  <a:pt x="34672" y="269504"/>
                  <a:pt x="39816" y="266306"/>
                  <a:pt x="41554" y="261440"/>
                </a:cubicBezTo>
                <a:cubicBezTo>
                  <a:pt x="42179" y="259563"/>
                  <a:pt x="42457" y="257478"/>
                  <a:pt x="42457" y="255462"/>
                </a:cubicBezTo>
                <a:cubicBezTo>
                  <a:pt x="42596" y="228213"/>
                  <a:pt x="42596" y="200894"/>
                  <a:pt x="42666" y="173644"/>
                </a:cubicBezTo>
                <a:cubicBezTo>
                  <a:pt x="42666" y="172741"/>
                  <a:pt x="42596" y="171837"/>
                  <a:pt x="42527" y="170864"/>
                </a:cubicBezTo>
                <a:lnTo>
                  <a:pt x="20213" y="170864"/>
                </a:lnTo>
                <a:close/>
                <a:moveTo>
                  <a:pt x="14026" y="24469"/>
                </a:moveTo>
                <a:cubicBezTo>
                  <a:pt x="14026" y="31907"/>
                  <a:pt x="14026" y="39275"/>
                  <a:pt x="14026" y="46574"/>
                </a:cubicBezTo>
                <a:cubicBezTo>
                  <a:pt x="14026" y="47547"/>
                  <a:pt x="14652" y="48590"/>
                  <a:pt x="15138" y="49494"/>
                </a:cubicBezTo>
                <a:cubicBezTo>
                  <a:pt x="17710" y="54012"/>
                  <a:pt x="20491" y="58391"/>
                  <a:pt x="22924" y="62979"/>
                </a:cubicBezTo>
                <a:cubicBezTo>
                  <a:pt x="23967" y="64995"/>
                  <a:pt x="24731" y="67498"/>
                  <a:pt x="24731" y="69722"/>
                </a:cubicBezTo>
                <a:cubicBezTo>
                  <a:pt x="24870" y="92383"/>
                  <a:pt x="24870" y="115045"/>
                  <a:pt x="24940" y="137706"/>
                </a:cubicBezTo>
                <a:lnTo>
                  <a:pt x="24940" y="141529"/>
                </a:lnTo>
                <a:lnTo>
                  <a:pt x="37313" y="141529"/>
                </a:lnTo>
                <a:cubicBezTo>
                  <a:pt x="37313" y="134508"/>
                  <a:pt x="37591" y="127488"/>
                  <a:pt x="37244" y="120536"/>
                </a:cubicBezTo>
                <a:cubicBezTo>
                  <a:pt x="37035" y="117061"/>
                  <a:pt x="41206" y="114489"/>
                  <a:pt x="43778" y="116365"/>
                </a:cubicBezTo>
                <a:cubicBezTo>
                  <a:pt x="44960" y="117200"/>
                  <a:pt x="45933" y="119146"/>
                  <a:pt x="46002" y="120606"/>
                </a:cubicBezTo>
                <a:cubicBezTo>
                  <a:pt x="46281" y="126445"/>
                  <a:pt x="46072" y="132353"/>
                  <a:pt x="46141" y="138262"/>
                </a:cubicBezTo>
                <a:lnTo>
                  <a:pt x="46141" y="141529"/>
                </a:lnTo>
                <a:cubicBezTo>
                  <a:pt x="48088" y="141738"/>
                  <a:pt x="49895" y="141808"/>
                  <a:pt x="51633" y="142225"/>
                </a:cubicBezTo>
                <a:cubicBezTo>
                  <a:pt x="57820" y="143684"/>
                  <a:pt x="62269" y="148967"/>
                  <a:pt x="62825" y="155362"/>
                </a:cubicBezTo>
                <a:cubicBezTo>
                  <a:pt x="63311" y="161341"/>
                  <a:pt x="59557" y="167597"/>
                  <a:pt x="53719" y="169752"/>
                </a:cubicBezTo>
                <a:cubicBezTo>
                  <a:pt x="51633" y="170517"/>
                  <a:pt x="51285" y="171559"/>
                  <a:pt x="51285" y="173506"/>
                </a:cubicBezTo>
                <a:cubicBezTo>
                  <a:pt x="51285" y="200894"/>
                  <a:pt x="51285" y="228282"/>
                  <a:pt x="51216" y="255601"/>
                </a:cubicBezTo>
                <a:cubicBezTo>
                  <a:pt x="51216" y="262552"/>
                  <a:pt x="49548" y="268878"/>
                  <a:pt x="43569" y="273049"/>
                </a:cubicBezTo>
                <a:cubicBezTo>
                  <a:pt x="36688" y="277845"/>
                  <a:pt x="29180" y="278401"/>
                  <a:pt x="21673" y="274717"/>
                </a:cubicBezTo>
                <a:cubicBezTo>
                  <a:pt x="14582" y="271242"/>
                  <a:pt x="11454" y="265124"/>
                  <a:pt x="11454" y="257339"/>
                </a:cubicBezTo>
                <a:cubicBezTo>
                  <a:pt x="11454" y="229672"/>
                  <a:pt x="11454" y="202006"/>
                  <a:pt x="11454" y="174340"/>
                </a:cubicBezTo>
                <a:lnTo>
                  <a:pt x="11454" y="170934"/>
                </a:lnTo>
                <a:cubicBezTo>
                  <a:pt x="2765" y="167388"/>
                  <a:pt x="-919" y="162036"/>
                  <a:pt x="193" y="154667"/>
                </a:cubicBezTo>
                <a:cubicBezTo>
                  <a:pt x="1444" y="146048"/>
                  <a:pt x="5615" y="142572"/>
                  <a:pt x="16181" y="141460"/>
                </a:cubicBezTo>
                <a:cubicBezTo>
                  <a:pt x="16181" y="140626"/>
                  <a:pt x="16320" y="139653"/>
                  <a:pt x="16320" y="138749"/>
                </a:cubicBezTo>
                <a:cubicBezTo>
                  <a:pt x="16320" y="116087"/>
                  <a:pt x="16320" y="93426"/>
                  <a:pt x="16181" y="70834"/>
                </a:cubicBezTo>
                <a:cubicBezTo>
                  <a:pt x="16181" y="69305"/>
                  <a:pt x="15625" y="67636"/>
                  <a:pt x="14860" y="66246"/>
                </a:cubicBezTo>
                <a:cubicBezTo>
                  <a:pt x="12288" y="61519"/>
                  <a:pt x="9369" y="56932"/>
                  <a:pt x="6797" y="52205"/>
                </a:cubicBezTo>
                <a:cubicBezTo>
                  <a:pt x="5963" y="50675"/>
                  <a:pt x="5407" y="48799"/>
                  <a:pt x="5407" y="47061"/>
                </a:cubicBezTo>
                <a:cubicBezTo>
                  <a:pt x="5268" y="33366"/>
                  <a:pt x="5337" y="19672"/>
                  <a:pt x="5337" y="5978"/>
                </a:cubicBezTo>
                <a:cubicBezTo>
                  <a:pt x="5337" y="1599"/>
                  <a:pt x="6866" y="70"/>
                  <a:pt x="11246" y="0"/>
                </a:cubicBezTo>
                <a:cubicBezTo>
                  <a:pt x="24662" y="0"/>
                  <a:pt x="38008" y="0"/>
                  <a:pt x="51425" y="0"/>
                </a:cubicBezTo>
                <a:cubicBezTo>
                  <a:pt x="55387" y="0"/>
                  <a:pt x="57055" y="1668"/>
                  <a:pt x="57125" y="5561"/>
                </a:cubicBezTo>
                <a:cubicBezTo>
                  <a:pt x="57125" y="19464"/>
                  <a:pt x="57125" y="33297"/>
                  <a:pt x="57125" y="47199"/>
                </a:cubicBezTo>
                <a:cubicBezTo>
                  <a:pt x="57125" y="48659"/>
                  <a:pt x="56429" y="50119"/>
                  <a:pt x="56012" y="51579"/>
                </a:cubicBezTo>
                <a:cubicBezTo>
                  <a:pt x="56012" y="51648"/>
                  <a:pt x="55943" y="51718"/>
                  <a:pt x="55873" y="51857"/>
                </a:cubicBezTo>
                <a:cubicBezTo>
                  <a:pt x="52676" y="57418"/>
                  <a:pt x="48157" y="62701"/>
                  <a:pt x="46628" y="68679"/>
                </a:cubicBezTo>
                <a:cubicBezTo>
                  <a:pt x="45029" y="75005"/>
                  <a:pt x="46211" y="82095"/>
                  <a:pt x="46211" y="88838"/>
                </a:cubicBezTo>
                <a:cubicBezTo>
                  <a:pt x="46211" y="91410"/>
                  <a:pt x="46211" y="94052"/>
                  <a:pt x="46211" y="96624"/>
                </a:cubicBezTo>
                <a:cubicBezTo>
                  <a:pt x="46141" y="99404"/>
                  <a:pt x="44404" y="101003"/>
                  <a:pt x="41832" y="101003"/>
                </a:cubicBezTo>
                <a:cubicBezTo>
                  <a:pt x="39121" y="101003"/>
                  <a:pt x="37452" y="99196"/>
                  <a:pt x="37452" y="96415"/>
                </a:cubicBezTo>
                <a:cubicBezTo>
                  <a:pt x="37452" y="87239"/>
                  <a:pt x="37452" y="78133"/>
                  <a:pt x="37522" y="68957"/>
                </a:cubicBezTo>
                <a:cubicBezTo>
                  <a:pt x="37522" y="67150"/>
                  <a:pt x="38147" y="65134"/>
                  <a:pt x="38982" y="63535"/>
                </a:cubicBezTo>
                <a:cubicBezTo>
                  <a:pt x="41554" y="58739"/>
                  <a:pt x="44473" y="54082"/>
                  <a:pt x="47184" y="49285"/>
                </a:cubicBezTo>
                <a:cubicBezTo>
                  <a:pt x="47879" y="48034"/>
                  <a:pt x="48296" y="46435"/>
                  <a:pt x="48366" y="44975"/>
                </a:cubicBezTo>
                <a:cubicBezTo>
                  <a:pt x="48505" y="38232"/>
                  <a:pt x="48366" y="31490"/>
                  <a:pt x="48366" y="24538"/>
                </a:cubicBezTo>
                <a:lnTo>
                  <a:pt x="14096" y="245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2d53e63def8_1_5"/>
          <p:cNvSpPr/>
          <p:nvPr/>
        </p:nvSpPr>
        <p:spPr>
          <a:xfrm>
            <a:off x="1459070" y="1501426"/>
            <a:ext cx="1026823" cy="1074506"/>
          </a:xfrm>
          <a:custGeom>
            <a:avLst/>
            <a:gdLst/>
            <a:ahLst/>
            <a:cxnLst/>
            <a:rect l="l" t="t" r="r" b="b"/>
            <a:pathLst>
              <a:path w="1369097" h="1432674" extrusionOk="0">
                <a:moveTo>
                  <a:pt x="502057" y="16336"/>
                </a:moveTo>
                <a:cubicBezTo>
                  <a:pt x="510955" y="14181"/>
                  <a:pt x="516168" y="6534"/>
                  <a:pt x="521660" y="0"/>
                </a:cubicBezTo>
                <a:cubicBezTo>
                  <a:pt x="536675" y="9454"/>
                  <a:pt x="550160" y="20924"/>
                  <a:pt x="561839" y="34201"/>
                </a:cubicBezTo>
                <a:cubicBezTo>
                  <a:pt x="567817" y="42056"/>
                  <a:pt x="577896" y="39970"/>
                  <a:pt x="586377" y="38789"/>
                </a:cubicBezTo>
                <a:cubicBezTo>
                  <a:pt x="590408" y="47408"/>
                  <a:pt x="594927" y="56028"/>
                  <a:pt x="597360" y="65273"/>
                </a:cubicBezTo>
                <a:cubicBezTo>
                  <a:pt x="599445" y="67498"/>
                  <a:pt x="601600" y="69792"/>
                  <a:pt x="603686" y="72016"/>
                </a:cubicBezTo>
                <a:cubicBezTo>
                  <a:pt x="606327" y="71668"/>
                  <a:pt x="611749" y="71043"/>
                  <a:pt x="614391" y="70765"/>
                </a:cubicBezTo>
                <a:cubicBezTo>
                  <a:pt x="623984" y="81470"/>
                  <a:pt x="631004" y="95442"/>
                  <a:pt x="645394" y="100656"/>
                </a:cubicBezTo>
                <a:cubicBezTo>
                  <a:pt x="648105" y="106356"/>
                  <a:pt x="648591" y="112959"/>
                  <a:pt x="651302" y="118729"/>
                </a:cubicBezTo>
                <a:cubicBezTo>
                  <a:pt x="646297" y="132493"/>
                  <a:pt x="656099" y="143476"/>
                  <a:pt x="667012" y="150566"/>
                </a:cubicBezTo>
                <a:cubicBezTo>
                  <a:pt x="662494" y="153903"/>
                  <a:pt x="658115" y="157378"/>
                  <a:pt x="654013" y="161132"/>
                </a:cubicBezTo>
                <a:cubicBezTo>
                  <a:pt x="661382" y="174896"/>
                  <a:pt x="671878" y="187408"/>
                  <a:pt x="687171" y="193039"/>
                </a:cubicBezTo>
                <a:cubicBezTo>
                  <a:pt x="692941" y="194777"/>
                  <a:pt x="698988" y="186018"/>
                  <a:pt x="703646" y="191092"/>
                </a:cubicBezTo>
                <a:lnTo>
                  <a:pt x="704689" y="200894"/>
                </a:lnTo>
                <a:cubicBezTo>
                  <a:pt x="708581" y="204578"/>
                  <a:pt x="712474" y="208123"/>
                  <a:pt x="716367" y="211738"/>
                </a:cubicBezTo>
                <a:cubicBezTo>
                  <a:pt x="721094" y="210765"/>
                  <a:pt x="725890" y="209931"/>
                  <a:pt x="730687" y="209096"/>
                </a:cubicBezTo>
                <a:cubicBezTo>
                  <a:pt x="729435" y="211877"/>
                  <a:pt x="727002" y="217508"/>
                  <a:pt x="725751" y="220358"/>
                </a:cubicBezTo>
                <a:cubicBezTo>
                  <a:pt x="733119" y="226892"/>
                  <a:pt x="739723" y="235581"/>
                  <a:pt x="750289" y="237041"/>
                </a:cubicBezTo>
                <a:cubicBezTo>
                  <a:pt x="750776" y="234608"/>
                  <a:pt x="751680" y="229742"/>
                  <a:pt x="752166" y="227239"/>
                </a:cubicBezTo>
                <a:cubicBezTo>
                  <a:pt x="763288" y="235025"/>
                  <a:pt x="772047" y="245243"/>
                  <a:pt x="779972" y="256087"/>
                </a:cubicBezTo>
                <a:cubicBezTo>
                  <a:pt x="779485" y="258520"/>
                  <a:pt x="778651" y="263317"/>
                  <a:pt x="778164" y="265750"/>
                </a:cubicBezTo>
                <a:cubicBezTo>
                  <a:pt x="784003" y="272840"/>
                  <a:pt x="789773" y="280000"/>
                  <a:pt x="795334" y="287299"/>
                </a:cubicBezTo>
                <a:cubicBezTo>
                  <a:pt x="788591" y="294459"/>
                  <a:pt x="778095" y="302800"/>
                  <a:pt x="781223" y="313784"/>
                </a:cubicBezTo>
                <a:cubicBezTo>
                  <a:pt x="790051" y="326018"/>
                  <a:pt x="803745" y="333595"/>
                  <a:pt x="816536" y="341311"/>
                </a:cubicBezTo>
                <a:cubicBezTo>
                  <a:pt x="825225" y="337557"/>
                  <a:pt x="834331" y="332969"/>
                  <a:pt x="844063" y="336167"/>
                </a:cubicBezTo>
                <a:cubicBezTo>
                  <a:pt x="844063" y="338391"/>
                  <a:pt x="844063" y="342840"/>
                  <a:pt x="844063" y="345065"/>
                </a:cubicBezTo>
                <a:cubicBezTo>
                  <a:pt x="846844" y="348818"/>
                  <a:pt x="849554" y="352572"/>
                  <a:pt x="852196" y="356465"/>
                </a:cubicBezTo>
                <a:cubicBezTo>
                  <a:pt x="842186" y="368908"/>
                  <a:pt x="854699" y="382741"/>
                  <a:pt x="850597" y="396296"/>
                </a:cubicBezTo>
                <a:cubicBezTo>
                  <a:pt x="846079" y="398451"/>
                  <a:pt x="836903" y="397547"/>
                  <a:pt x="836695" y="404360"/>
                </a:cubicBezTo>
                <a:cubicBezTo>
                  <a:pt x="834540" y="414230"/>
                  <a:pt x="838780" y="425978"/>
                  <a:pt x="850528" y="426465"/>
                </a:cubicBezTo>
                <a:cubicBezTo>
                  <a:pt x="850945" y="430288"/>
                  <a:pt x="851918" y="433972"/>
                  <a:pt x="853378" y="437517"/>
                </a:cubicBezTo>
                <a:cubicBezTo>
                  <a:pt x="858591" y="437726"/>
                  <a:pt x="863527" y="435849"/>
                  <a:pt x="868323" y="433903"/>
                </a:cubicBezTo>
                <a:cubicBezTo>
                  <a:pt x="873120" y="440368"/>
                  <a:pt x="874162" y="451907"/>
                  <a:pt x="883755" y="453089"/>
                </a:cubicBezTo>
                <a:cubicBezTo>
                  <a:pt x="891888" y="452115"/>
                  <a:pt x="897866" y="446207"/>
                  <a:pt x="904401" y="441897"/>
                </a:cubicBezTo>
                <a:cubicBezTo>
                  <a:pt x="905096" y="443982"/>
                  <a:pt x="906486" y="448153"/>
                  <a:pt x="907181" y="450238"/>
                </a:cubicBezTo>
                <a:cubicBezTo>
                  <a:pt x="913159" y="447527"/>
                  <a:pt x="916844" y="451073"/>
                  <a:pt x="919763" y="455730"/>
                </a:cubicBezTo>
                <a:cubicBezTo>
                  <a:pt x="927549" y="453992"/>
                  <a:pt x="931163" y="447041"/>
                  <a:pt x="934917" y="440854"/>
                </a:cubicBezTo>
                <a:cubicBezTo>
                  <a:pt x="940965" y="452393"/>
                  <a:pt x="954381" y="449821"/>
                  <a:pt x="964530" y="445929"/>
                </a:cubicBezTo>
                <a:cubicBezTo>
                  <a:pt x="973497" y="459275"/>
                  <a:pt x="992613" y="463098"/>
                  <a:pt x="1005473" y="452810"/>
                </a:cubicBezTo>
                <a:cubicBezTo>
                  <a:pt x="1008115" y="454687"/>
                  <a:pt x="1013328" y="458372"/>
                  <a:pt x="1016039" y="460248"/>
                </a:cubicBezTo>
                <a:cubicBezTo>
                  <a:pt x="1020975" y="454826"/>
                  <a:pt x="1025076" y="448640"/>
                  <a:pt x="1030776" y="443843"/>
                </a:cubicBezTo>
                <a:cubicBezTo>
                  <a:pt x="1039257" y="439672"/>
                  <a:pt x="1046347" y="452046"/>
                  <a:pt x="1055106" y="447041"/>
                </a:cubicBezTo>
                <a:cubicBezTo>
                  <a:pt x="1060806" y="439603"/>
                  <a:pt x="1066367" y="432095"/>
                  <a:pt x="1072554" y="424936"/>
                </a:cubicBezTo>
                <a:cubicBezTo>
                  <a:pt x="1080200" y="422085"/>
                  <a:pt x="1086317" y="416872"/>
                  <a:pt x="1090279" y="409921"/>
                </a:cubicBezTo>
                <a:cubicBezTo>
                  <a:pt x="1090141" y="415343"/>
                  <a:pt x="1089654" y="421668"/>
                  <a:pt x="1095284" y="424866"/>
                </a:cubicBezTo>
                <a:cubicBezTo>
                  <a:pt x="1098830" y="424727"/>
                  <a:pt x="1102236" y="423684"/>
                  <a:pt x="1105364" y="421738"/>
                </a:cubicBezTo>
                <a:cubicBezTo>
                  <a:pt x="1109535" y="429801"/>
                  <a:pt x="1117876" y="430636"/>
                  <a:pt x="1126218" y="430149"/>
                </a:cubicBezTo>
                <a:cubicBezTo>
                  <a:pt x="1114748" y="436822"/>
                  <a:pt x="1123298" y="448570"/>
                  <a:pt x="1133169" y="450447"/>
                </a:cubicBezTo>
                <a:cubicBezTo>
                  <a:pt x="1134490" y="448014"/>
                  <a:pt x="1136992" y="443148"/>
                  <a:pt x="1138313" y="440715"/>
                </a:cubicBezTo>
                <a:cubicBezTo>
                  <a:pt x="1143249" y="446137"/>
                  <a:pt x="1144292" y="455104"/>
                  <a:pt x="1151521" y="458302"/>
                </a:cubicBezTo>
                <a:cubicBezTo>
                  <a:pt x="1155136" y="456703"/>
                  <a:pt x="1158681" y="454965"/>
                  <a:pt x="1162156" y="453089"/>
                </a:cubicBezTo>
                <a:cubicBezTo>
                  <a:pt x="1164033" y="454548"/>
                  <a:pt x="1165980" y="456078"/>
                  <a:pt x="1167926" y="457537"/>
                </a:cubicBezTo>
                <a:cubicBezTo>
                  <a:pt x="1179465" y="455660"/>
                  <a:pt x="1191978" y="455521"/>
                  <a:pt x="1199763" y="445373"/>
                </a:cubicBezTo>
                <a:cubicBezTo>
                  <a:pt x="1205046" y="447666"/>
                  <a:pt x="1210538" y="449682"/>
                  <a:pt x="1216168" y="451003"/>
                </a:cubicBezTo>
                <a:cubicBezTo>
                  <a:pt x="1217906" y="446554"/>
                  <a:pt x="1219574" y="442036"/>
                  <a:pt x="1221173" y="437517"/>
                </a:cubicBezTo>
                <a:cubicBezTo>
                  <a:pt x="1225900" y="441619"/>
                  <a:pt x="1231392" y="440368"/>
                  <a:pt x="1235841" y="436614"/>
                </a:cubicBezTo>
                <a:cubicBezTo>
                  <a:pt x="1238760" y="447597"/>
                  <a:pt x="1253775" y="446624"/>
                  <a:pt x="1257529" y="457607"/>
                </a:cubicBezTo>
                <a:cubicBezTo>
                  <a:pt x="1259753" y="458232"/>
                  <a:pt x="1264202" y="459553"/>
                  <a:pt x="1266426" y="460179"/>
                </a:cubicBezTo>
                <a:cubicBezTo>
                  <a:pt x="1266357" y="462264"/>
                  <a:pt x="1266218" y="466366"/>
                  <a:pt x="1266149" y="468381"/>
                </a:cubicBezTo>
                <a:cubicBezTo>
                  <a:pt x="1267747" y="469633"/>
                  <a:pt x="1271014" y="472066"/>
                  <a:pt x="1272613" y="473317"/>
                </a:cubicBezTo>
                <a:cubicBezTo>
                  <a:pt x="1274560" y="481241"/>
                  <a:pt x="1282415" y="490417"/>
                  <a:pt x="1291382" y="485621"/>
                </a:cubicBezTo>
                <a:cubicBezTo>
                  <a:pt x="1292911" y="483952"/>
                  <a:pt x="1296039" y="480685"/>
                  <a:pt x="1297569" y="479086"/>
                </a:cubicBezTo>
                <a:cubicBezTo>
                  <a:pt x="1301670" y="483674"/>
                  <a:pt x="1304798" y="489166"/>
                  <a:pt x="1309664" y="493059"/>
                </a:cubicBezTo>
                <a:cubicBezTo>
                  <a:pt x="1316546" y="492572"/>
                  <a:pt x="1322246" y="488054"/>
                  <a:pt x="1328780" y="486177"/>
                </a:cubicBezTo>
                <a:cubicBezTo>
                  <a:pt x="1325096" y="491251"/>
                  <a:pt x="1313487" y="496326"/>
                  <a:pt x="1319118" y="503625"/>
                </a:cubicBezTo>
                <a:cubicBezTo>
                  <a:pt x="1325721" y="506961"/>
                  <a:pt x="1331908" y="501400"/>
                  <a:pt x="1337678" y="499037"/>
                </a:cubicBezTo>
                <a:cubicBezTo>
                  <a:pt x="1336288" y="512523"/>
                  <a:pt x="1347896" y="520586"/>
                  <a:pt x="1358115" y="527051"/>
                </a:cubicBezTo>
                <a:cubicBezTo>
                  <a:pt x="1360895" y="526356"/>
                  <a:pt x="1366317" y="525035"/>
                  <a:pt x="1369098" y="524340"/>
                </a:cubicBezTo>
                <a:cubicBezTo>
                  <a:pt x="1363537" y="534767"/>
                  <a:pt x="1355473" y="543456"/>
                  <a:pt x="1348174" y="552632"/>
                </a:cubicBezTo>
                <a:cubicBezTo>
                  <a:pt x="1309177" y="601291"/>
                  <a:pt x="1270111" y="649950"/>
                  <a:pt x="1231114" y="698610"/>
                </a:cubicBezTo>
                <a:cubicBezTo>
                  <a:pt x="1244113" y="706395"/>
                  <a:pt x="1257668" y="713277"/>
                  <a:pt x="1270945" y="720785"/>
                </a:cubicBezTo>
                <a:cubicBezTo>
                  <a:pt x="1280607" y="715849"/>
                  <a:pt x="1291729" y="705561"/>
                  <a:pt x="1303129" y="710705"/>
                </a:cubicBezTo>
                <a:cubicBezTo>
                  <a:pt x="1313765" y="722523"/>
                  <a:pt x="1327737" y="734131"/>
                  <a:pt x="1329058" y="750953"/>
                </a:cubicBezTo>
                <a:cubicBezTo>
                  <a:pt x="1335592" y="765829"/>
                  <a:pt x="1352484" y="774310"/>
                  <a:pt x="1358184" y="789951"/>
                </a:cubicBezTo>
                <a:cubicBezTo>
                  <a:pt x="1357559" y="794052"/>
                  <a:pt x="1356099" y="798014"/>
                  <a:pt x="1355056" y="802046"/>
                </a:cubicBezTo>
                <a:cubicBezTo>
                  <a:pt x="1343864" y="804409"/>
                  <a:pt x="1340319" y="793635"/>
                  <a:pt x="1334202" y="787101"/>
                </a:cubicBezTo>
                <a:cubicBezTo>
                  <a:pt x="1327042" y="783833"/>
                  <a:pt x="1321829" y="792036"/>
                  <a:pt x="1317449" y="796276"/>
                </a:cubicBezTo>
                <a:cubicBezTo>
                  <a:pt x="1311610" y="789394"/>
                  <a:pt x="1304103" y="782999"/>
                  <a:pt x="1303477" y="773406"/>
                </a:cubicBezTo>
                <a:cubicBezTo>
                  <a:pt x="1302365" y="762423"/>
                  <a:pt x="1288879" y="762006"/>
                  <a:pt x="1281650" y="756376"/>
                </a:cubicBezTo>
                <a:cubicBezTo>
                  <a:pt x="1277549" y="758878"/>
                  <a:pt x="1273517" y="761589"/>
                  <a:pt x="1269624" y="764300"/>
                </a:cubicBezTo>
                <a:cubicBezTo>
                  <a:pt x="1267052" y="761937"/>
                  <a:pt x="1264480" y="759573"/>
                  <a:pt x="1261908" y="757279"/>
                </a:cubicBezTo>
                <a:cubicBezTo>
                  <a:pt x="1257946" y="759434"/>
                  <a:pt x="1254053" y="761659"/>
                  <a:pt x="1250230" y="764022"/>
                </a:cubicBezTo>
                <a:cubicBezTo>
                  <a:pt x="1249257" y="758253"/>
                  <a:pt x="1248144" y="750953"/>
                  <a:pt x="1240707" y="750189"/>
                </a:cubicBezTo>
                <a:cubicBezTo>
                  <a:pt x="1234937" y="751232"/>
                  <a:pt x="1234172" y="757766"/>
                  <a:pt x="1231461" y="761798"/>
                </a:cubicBezTo>
                <a:cubicBezTo>
                  <a:pt x="1220617" y="751857"/>
                  <a:pt x="1207479" y="764022"/>
                  <a:pt x="1204421" y="774797"/>
                </a:cubicBezTo>
                <a:cubicBezTo>
                  <a:pt x="1202474" y="784112"/>
                  <a:pt x="1192256" y="787309"/>
                  <a:pt x="1185443" y="792592"/>
                </a:cubicBezTo>
                <a:cubicBezTo>
                  <a:pt x="1177936" y="787657"/>
                  <a:pt x="1161670" y="784042"/>
                  <a:pt x="1157429" y="794469"/>
                </a:cubicBezTo>
                <a:cubicBezTo>
                  <a:pt x="1154232" y="790785"/>
                  <a:pt x="1150826" y="787239"/>
                  <a:pt x="1147350" y="783903"/>
                </a:cubicBezTo>
                <a:cubicBezTo>
                  <a:pt x="1145056" y="787865"/>
                  <a:pt x="1142832" y="791827"/>
                  <a:pt x="1140746" y="795859"/>
                </a:cubicBezTo>
                <a:cubicBezTo>
                  <a:pt x="1139634" y="792662"/>
                  <a:pt x="1138452" y="789464"/>
                  <a:pt x="1137201" y="786336"/>
                </a:cubicBezTo>
                <a:cubicBezTo>
                  <a:pt x="1126913" y="784250"/>
                  <a:pt x="1121352" y="793635"/>
                  <a:pt x="1114401" y="798987"/>
                </a:cubicBezTo>
                <a:cubicBezTo>
                  <a:pt x="1104182" y="783208"/>
                  <a:pt x="1089376" y="801629"/>
                  <a:pt x="1076238" y="799961"/>
                </a:cubicBezTo>
                <a:cubicBezTo>
                  <a:pt x="1063725" y="797319"/>
                  <a:pt x="1051004" y="797180"/>
                  <a:pt x="1038353" y="797180"/>
                </a:cubicBezTo>
                <a:cubicBezTo>
                  <a:pt x="1033835" y="798918"/>
                  <a:pt x="1029525" y="803228"/>
                  <a:pt x="1024311" y="800725"/>
                </a:cubicBezTo>
                <a:cubicBezTo>
                  <a:pt x="1017499" y="798362"/>
                  <a:pt x="1013119" y="805104"/>
                  <a:pt x="1007976" y="808024"/>
                </a:cubicBezTo>
                <a:cubicBezTo>
                  <a:pt x="1000468" y="814558"/>
                  <a:pt x="987678" y="812820"/>
                  <a:pt x="983159" y="822830"/>
                </a:cubicBezTo>
                <a:cubicBezTo>
                  <a:pt x="974679" y="827349"/>
                  <a:pt x="965850" y="831102"/>
                  <a:pt x="956953" y="834648"/>
                </a:cubicBezTo>
                <a:cubicBezTo>
                  <a:pt x="947568" y="838471"/>
                  <a:pt x="936655" y="836872"/>
                  <a:pt x="927688" y="841738"/>
                </a:cubicBezTo>
                <a:cubicBezTo>
                  <a:pt x="926019" y="845492"/>
                  <a:pt x="924490" y="849315"/>
                  <a:pt x="923030" y="853138"/>
                </a:cubicBezTo>
                <a:cubicBezTo>
                  <a:pt x="911630" y="861063"/>
                  <a:pt x="899604" y="868362"/>
                  <a:pt x="885702" y="871351"/>
                </a:cubicBezTo>
                <a:cubicBezTo>
                  <a:pt x="885215" y="874131"/>
                  <a:pt x="884103" y="879623"/>
                  <a:pt x="883616" y="882403"/>
                </a:cubicBezTo>
                <a:cubicBezTo>
                  <a:pt x="865473" y="880040"/>
                  <a:pt x="846426" y="880527"/>
                  <a:pt x="830438" y="890537"/>
                </a:cubicBezTo>
                <a:cubicBezTo>
                  <a:pt x="831481" y="898600"/>
                  <a:pt x="833636" y="906455"/>
                  <a:pt x="834540" y="914519"/>
                </a:cubicBezTo>
                <a:cubicBezTo>
                  <a:pt x="825850" y="921887"/>
                  <a:pt x="824808" y="934469"/>
                  <a:pt x="819247" y="943992"/>
                </a:cubicBezTo>
                <a:cubicBezTo>
                  <a:pt x="822166" y="955531"/>
                  <a:pt x="816327" y="966306"/>
                  <a:pt x="815910" y="977776"/>
                </a:cubicBezTo>
                <a:cubicBezTo>
                  <a:pt x="814450" y="978610"/>
                  <a:pt x="811670" y="980209"/>
                  <a:pt x="810210" y="981043"/>
                </a:cubicBezTo>
                <a:cubicBezTo>
                  <a:pt x="807986" y="985978"/>
                  <a:pt x="805691" y="990914"/>
                  <a:pt x="802216" y="995224"/>
                </a:cubicBezTo>
                <a:cubicBezTo>
                  <a:pt x="796655" y="1003357"/>
                  <a:pt x="785046" y="1004538"/>
                  <a:pt x="779763" y="1013089"/>
                </a:cubicBezTo>
                <a:cubicBezTo>
                  <a:pt x="771074" y="1026574"/>
                  <a:pt x="751610" y="1036445"/>
                  <a:pt x="755225" y="1054936"/>
                </a:cubicBezTo>
                <a:cubicBezTo>
                  <a:pt x="755225" y="1066266"/>
                  <a:pt x="769892" y="1069881"/>
                  <a:pt x="771004" y="1080864"/>
                </a:cubicBezTo>
                <a:cubicBezTo>
                  <a:pt x="772047" y="1089901"/>
                  <a:pt x="774341" y="1098938"/>
                  <a:pt x="774550" y="1108113"/>
                </a:cubicBezTo>
                <a:cubicBezTo>
                  <a:pt x="772673" y="1117359"/>
                  <a:pt x="763010" y="1121182"/>
                  <a:pt x="756268" y="1126534"/>
                </a:cubicBezTo>
                <a:cubicBezTo>
                  <a:pt x="747717" y="1126117"/>
                  <a:pt x="738403" y="1124519"/>
                  <a:pt x="731034" y="1129802"/>
                </a:cubicBezTo>
                <a:cubicBezTo>
                  <a:pt x="718939" y="1137796"/>
                  <a:pt x="703159" y="1138213"/>
                  <a:pt x="692176" y="1148084"/>
                </a:cubicBezTo>
                <a:cubicBezTo>
                  <a:pt x="681401" y="1157677"/>
                  <a:pt x="664927" y="1160249"/>
                  <a:pt x="657698" y="1173595"/>
                </a:cubicBezTo>
                <a:cubicBezTo>
                  <a:pt x="656446" y="1179156"/>
                  <a:pt x="655890" y="1184787"/>
                  <a:pt x="654986" y="1190417"/>
                </a:cubicBezTo>
                <a:cubicBezTo>
                  <a:pt x="644281" y="1194797"/>
                  <a:pt x="642544" y="1208282"/>
                  <a:pt x="648244" y="1217319"/>
                </a:cubicBezTo>
                <a:cubicBezTo>
                  <a:pt x="654291" y="1227399"/>
                  <a:pt x="659227" y="1238173"/>
                  <a:pt x="660478" y="1249990"/>
                </a:cubicBezTo>
                <a:cubicBezTo>
                  <a:pt x="651719" y="1249990"/>
                  <a:pt x="642961" y="1249990"/>
                  <a:pt x="634341" y="1251103"/>
                </a:cubicBezTo>
                <a:cubicBezTo>
                  <a:pt x="626973" y="1253258"/>
                  <a:pt x="620577" y="1244568"/>
                  <a:pt x="613487" y="1248183"/>
                </a:cubicBezTo>
                <a:cubicBezTo>
                  <a:pt x="609038" y="1257220"/>
                  <a:pt x="615990" y="1267021"/>
                  <a:pt x="615016" y="1276614"/>
                </a:cubicBezTo>
                <a:cubicBezTo>
                  <a:pt x="603338" y="1265005"/>
                  <a:pt x="586446" y="1262920"/>
                  <a:pt x="572613" y="1254787"/>
                </a:cubicBezTo>
                <a:cubicBezTo>
                  <a:pt x="562603" y="1251381"/>
                  <a:pt x="551690" y="1252145"/>
                  <a:pt x="541471" y="1250129"/>
                </a:cubicBezTo>
                <a:cubicBezTo>
                  <a:pt x="535354" y="1245472"/>
                  <a:pt x="530627" y="1239077"/>
                  <a:pt x="524023" y="1235114"/>
                </a:cubicBezTo>
                <a:cubicBezTo>
                  <a:pt x="515751" y="1233933"/>
                  <a:pt x="507688" y="1237061"/>
                  <a:pt x="501014" y="1241649"/>
                </a:cubicBezTo>
                <a:cubicBezTo>
                  <a:pt x="510955" y="1268620"/>
                  <a:pt x="506645" y="1298094"/>
                  <a:pt x="502613" y="1325830"/>
                </a:cubicBezTo>
                <a:cubicBezTo>
                  <a:pt x="493090" y="1331947"/>
                  <a:pt x="483636" y="1338481"/>
                  <a:pt x="472722" y="1342165"/>
                </a:cubicBezTo>
                <a:cubicBezTo>
                  <a:pt x="463129" y="1345780"/>
                  <a:pt x="452980" y="1340983"/>
                  <a:pt x="443249" y="1342721"/>
                </a:cubicBezTo>
                <a:cubicBezTo>
                  <a:pt x="429485" y="1348491"/>
                  <a:pt x="415721" y="1354539"/>
                  <a:pt x="401401" y="1358918"/>
                </a:cubicBezTo>
                <a:cubicBezTo>
                  <a:pt x="387777" y="1362393"/>
                  <a:pt x="370816" y="1347935"/>
                  <a:pt x="360389" y="1361142"/>
                </a:cubicBezTo>
                <a:cubicBezTo>
                  <a:pt x="354619" y="1371986"/>
                  <a:pt x="338492" y="1367329"/>
                  <a:pt x="333139" y="1378660"/>
                </a:cubicBezTo>
                <a:cubicBezTo>
                  <a:pt x="328760" y="1394509"/>
                  <a:pt x="344053" y="1405283"/>
                  <a:pt x="350101" y="1418282"/>
                </a:cubicBezTo>
                <a:cubicBezTo>
                  <a:pt x="336684" y="1414111"/>
                  <a:pt x="331332" y="1398958"/>
                  <a:pt x="318333" y="1394509"/>
                </a:cubicBezTo>
                <a:cubicBezTo>
                  <a:pt x="307906" y="1398402"/>
                  <a:pt x="302971" y="1409732"/>
                  <a:pt x="292544" y="1413764"/>
                </a:cubicBezTo>
                <a:cubicBezTo>
                  <a:pt x="279127" y="1420020"/>
                  <a:pt x="267449" y="1434896"/>
                  <a:pt x="251461" y="1432394"/>
                </a:cubicBezTo>
                <a:cubicBezTo>
                  <a:pt x="255910" y="1428640"/>
                  <a:pt x="261888" y="1427319"/>
                  <a:pt x="266128" y="1423287"/>
                </a:cubicBezTo>
                <a:cubicBezTo>
                  <a:pt x="270577" y="1416753"/>
                  <a:pt x="267171" y="1408968"/>
                  <a:pt x="265503" y="1402155"/>
                </a:cubicBezTo>
                <a:cubicBezTo>
                  <a:pt x="271620" y="1384499"/>
                  <a:pt x="296228" y="1378521"/>
                  <a:pt x="296158" y="1358362"/>
                </a:cubicBezTo>
                <a:cubicBezTo>
                  <a:pt x="298661" y="1344737"/>
                  <a:pt x="289137" y="1333406"/>
                  <a:pt x="284480" y="1321381"/>
                </a:cubicBezTo>
                <a:cubicBezTo>
                  <a:pt x="274470" y="1296982"/>
                  <a:pt x="271550" y="1270358"/>
                  <a:pt x="261402" y="1245958"/>
                </a:cubicBezTo>
                <a:cubicBezTo>
                  <a:pt x="256536" y="1226008"/>
                  <a:pt x="246039" y="1204181"/>
                  <a:pt x="257231" y="1184439"/>
                </a:cubicBezTo>
                <a:cubicBezTo>
                  <a:pt x="265086" y="1173734"/>
                  <a:pt x="255493" y="1161222"/>
                  <a:pt x="257231" y="1149335"/>
                </a:cubicBezTo>
                <a:cubicBezTo>
                  <a:pt x="266754" y="1142175"/>
                  <a:pt x="269674" y="1126396"/>
                  <a:pt x="283229" y="1125492"/>
                </a:cubicBezTo>
                <a:cubicBezTo>
                  <a:pt x="300051" y="1122572"/>
                  <a:pt x="312424" y="1136961"/>
                  <a:pt x="322782" y="1147667"/>
                </a:cubicBezTo>
                <a:cubicBezTo>
                  <a:pt x="328551" y="1152046"/>
                  <a:pt x="329386" y="1164906"/>
                  <a:pt x="338979" y="1160944"/>
                </a:cubicBezTo>
                <a:cubicBezTo>
                  <a:pt x="357817" y="1157260"/>
                  <a:pt x="356982" y="1135432"/>
                  <a:pt x="365532" y="1122433"/>
                </a:cubicBezTo>
                <a:cubicBezTo>
                  <a:pt x="374430" y="1108531"/>
                  <a:pt x="370260" y="1091222"/>
                  <a:pt x="376655" y="1076485"/>
                </a:cubicBezTo>
                <a:cubicBezTo>
                  <a:pt x="384718" y="1054797"/>
                  <a:pt x="369425" y="1031023"/>
                  <a:pt x="349475" y="1021778"/>
                </a:cubicBezTo>
                <a:cubicBezTo>
                  <a:pt x="337797" y="1014548"/>
                  <a:pt x="323338" y="1016217"/>
                  <a:pt x="310687" y="1011698"/>
                </a:cubicBezTo>
                <a:cubicBezTo>
                  <a:pt x="297131" y="1007319"/>
                  <a:pt x="282395" y="1012254"/>
                  <a:pt x="269048" y="1007110"/>
                </a:cubicBezTo>
                <a:cubicBezTo>
                  <a:pt x="251600" y="999603"/>
                  <a:pt x="250488" y="974161"/>
                  <a:pt x="230468" y="970546"/>
                </a:cubicBezTo>
                <a:cubicBezTo>
                  <a:pt x="213507" y="972215"/>
                  <a:pt x="199326" y="983198"/>
                  <a:pt x="183407" y="988411"/>
                </a:cubicBezTo>
                <a:cubicBezTo>
                  <a:pt x="176317" y="984171"/>
                  <a:pt x="167002" y="981251"/>
                  <a:pt x="163944" y="972840"/>
                </a:cubicBezTo>
                <a:cubicBezTo>
                  <a:pt x="157409" y="962066"/>
                  <a:pt x="158174" y="947259"/>
                  <a:pt x="147886" y="938848"/>
                </a:cubicBezTo>
                <a:cubicBezTo>
                  <a:pt x="128492" y="920705"/>
                  <a:pt x="98601" y="929394"/>
                  <a:pt x="76496" y="916465"/>
                </a:cubicBezTo>
                <a:cubicBezTo>
                  <a:pt x="69962" y="903883"/>
                  <a:pt x="60160" y="892830"/>
                  <a:pt x="47439" y="886088"/>
                </a:cubicBezTo>
                <a:cubicBezTo>
                  <a:pt x="37151" y="879623"/>
                  <a:pt x="24222" y="877190"/>
                  <a:pt x="15880" y="867945"/>
                </a:cubicBezTo>
                <a:cubicBezTo>
                  <a:pt x="6913" y="853764"/>
                  <a:pt x="3437" y="837289"/>
                  <a:pt x="3646" y="820745"/>
                </a:cubicBezTo>
                <a:cubicBezTo>
                  <a:pt x="-873" y="803158"/>
                  <a:pt x="-317" y="784946"/>
                  <a:pt x="726" y="767011"/>
                </a:cubicBezTo>
                <a:cubicBezTo>
                  <a:pt x="2673" y="747964"/>
                  <a:pt x="23666" y="738858"/>
                  <a:pt x="28115" y="720854"/>
                </a:cubicBezTo>
                <a:cubicBezTo>
                  <a:pt x="30826" y="718699"/>
                  <a:pt x="33398" y="716475"/>
                  <a:pt x="35969" y="714250"/>
                </a:cubicBezTo>
                <a:cubicBezTo>
                  <a:pt x="47161" y="689087"/>
                  <a:pt x="37777" y="658779"/>
                  <a:pt x="52027" y="634588"/>
                </a:cubicBezTo>
                <a:cubicBezTo>
                  <a:pt x="56059" y="616028"/>
                  <a:pt x="37707" y="600943"/>
                  <a:pt x="40627" y="582522"/>
                </a:cubicBezTo>
                <a:cubicBezTo>
                  <a:pt x="40835" y="577378"/>
                  <a:pt x="41878" y="572026"/>
                  <a:pt x="40140" y="566951"/>
                </a:cubicBezTo>
                <a:cubicBezTo>
                  <a:pt x="34510" y="549782"/>
                  <a:pt x="37429" y="530665"/>
                  <a:pt x="29018" y="514260"/>
                </a:cubicBezTo>
                <a:cubicBezTo>
                  <a:pt x="23388" y="504598"/>
                  <a:pt x="25890" y="493198"/>
                  <a:pt x="23944" y="482771"/>
                </a:cubicBezTo>
                <a:cubicBezTo>
                  <a:pt x="22067" y="473873"/>
                  <a:pt x="22136" y="464767"/>
                  <a:pt x="22136" y="455730"/>
                </a:cubicBezTo>
                <a:cubicBezTo>
                  <a:pt x="82961" y="441619"/>
                  <a:pt x="143507" y="426395"/>
                  <a:pt x="204261" y="412006"/>
                </a:cubicBezTo>
                <a:cubicBezTo>
                  <a:pt x="214341" y="409504"/>
                  <a:pt x="224976" y="407905"/>
                  <a:pt x="233735" y="402066"/>
                </a:cubicBezTo>
                <a:cubicBezTo>
                  <a:pt x="266893" y="381698"/>
                  <a:pt x="300677" y="362443"/>
                  <a:pt x="333556" y="341728"/>
                </a:cubicBezTo>
                <a:cubicBezTo>
                  <a:pt x="364838" y="313019"/>
                  <a:pt x="394867" y="283059"/>
                  <a:pt x="425870" y="254072"/>
                </a:cubicBezTo>
                <a:cubicBezTo>
                  <a:pt x="430319" y="250109"/>
                  <a:pt x="434420" y="245591"/>
                  <a:pt x="436089" y="239752"/>
                </a:cubicBezTo>
                <a:cubicBezTo>
                  <a:pt x="447002" y="210556"/>
                  <a:pt x="458055" y="181430"/>
                  <a:pt x="468899" y="152304"/>
                </a:cubicBezTo>
                <a:cubicBezTo>
                  <a:pt x="471540" y="155154"/>
                  <a:pt x="474252" y="158004"/>
                  <a:pt x="476963" y="160854"/>
                </a:cubicBezTo>
                <a:cubicBezTo>
                  <a:pt x="484262" y="158769"/>
                  <a:pt x="493576" y="160368"/>
                  <a:pt x="499555" y="155571"/>
                </a:cubicBezTo>
                <a:cubicBezTo>
                  <a:pt x="502196" y="142642"/>
                  <a:pt x="496774" y="129851"/>
                  <a:pt x="493298" y="117547"/>
                </a:cubicBezTo>
                <a:cubicBezTo>
                  <a:pt x="493020" y="106356"/>
                  <a:pt x="503239" y="98431"/>
                  <a:pt x="504698" y="87726"/>
                </a:cubicBezTo>
                <a:cubicBezTo>
                  <a:pt x="500180" y="73754"/>
                  <a:pt x="484262" y="68540"/>
                  <a:pt x="474391" y="58947"/>
                </a:cubicBezTo>
                <a:cubicBezTo>
                  <a:pt x="469455" y="48729"/>
                  <a:pt x="471749" y="36842"/>
                  <a:pt x="468830" y="26068"/>
                </a:cubicBezTo>
                <a:cubicBezTo>
                  <a:pt x="465701" y="24121"/>
                  <a:pt x="462504" y="22314"/>
                  <a:pt x="459237" y="20645"/>
                </a:cubicBezTo>
                <a:cubicBezTo>
                  <a:pt x="454371" y="15571"/>
                  <a:pt x="447906" y="12860"/>
                  <a:pt x="441372" y="10566"/>
                </a:cubicBezTo>
                <a:cubicBezTo>
                  <a:pt x="445960" y="9037"/>
                  <a:pt x="450478" y="7577"/>
                  <a:pt x="455066" y="6117"/>
                </a:cubicBezTo>
                <a:cubicBezTo>
                  <a:pt x="459723" y="10358"/>
                  <a:pt x="463964" y="15154"/>
                  <a:pt x="469247" y="18699"/>
                </a:cubicBezTo>
                <a:cubicBezTo>
                  <a:pt x="480230" y="18699"/>
                  <a:pt x="491352" y="18282"/>
                  <a:pt x="502127" y="16127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2d53e63def8_1_5"/>
          <p:cNvSpPr/>
          <p:nvPr/>
        </p:nvSpPr>
        <p:spPr>
          <a:xfrm>
            <a:off x="991703" y="1952811"/>
            <a:ext cx="267400" cy="288358"/>
          </a:xfrm>
          <a:custGeom>
            <a:avLst/>
            <a:gdLst/>
            <a:ahLst/>
            <a:cxnLst/>
            <a:rect l="l" t="t" r="r" b="b"/>
            <a:pathLst>
              <a:path w="356534" h="384478" extrusionOk="0">
                <a:moveTo>
                  <a:pt x="122969" y="26207"/>
                </a:moveTo>
                <a:cubicBezTo>
                  <a:pt x="132562" y="20367"/>
                  <a:pt x="138679" y="9037"/>
                  <a:pt x="150497" y="6812"/>
                </a:cubicBezTo>
                <a:cubicBezTo>
                  <a:pt x="151470" y="7438"/>
                  <a:pt x="153416" y="8620"/>
                  <a:pt x="154459" y="9245"/>
                </a:cubicBezTo>
                <a:cubicBezTo>
                  <a:pt x="145561" y="17934"/>
                  <a:pt x="156475" y="25790"/>
                  <a:pt x="160715" y="33158"/>
                </a:cubicBezTo>
                <a:cubicBezTo>
                  <a:pt x="163565" y="32324"/>
                  <a:pt x="169335" y="30586"/>
                  <a:pt x="172254" y="29752"/>
                </a:cubicBezTo>
                <a:cubicBezTo>
                  <a:pt x="166902" y="40735"/>
                  <a:pt x="156753" y="47825"/>
                  <a:pt x="148342" y="56375"/>
                </a:cubicBezTo>
                <a:cubicBezTo>
                  <a:pt x="149662" y="70070"/>
                  <a:pt x="169057" y="81748"/>
                  <a:pt x="181013" y="71668"/>
                </a:cubicBezTo>
                <a:cubicBezTo>
                  <a:pt x="192691" y="62632"/>
                  <a:pt x="203257" y="52274"/>
                  <a:pt x="215144" y="43446"/>
                </a:cubicBezTo>
                <a:cubicBezTo>
                  <a:pt x="224598" y="51649"/>
                  <a:pt x="232522" y="62701"/>
                  <a:pt x="245313" y="65690"/>
                </a:cubicBezTo>
                <a:cubicBezTo>
                  <a:pt x="256505" y="67567"/>
                  <a:pt x="258103" y="83486"/>
                  <a:pt x="270477" y="83347"/>
                </a:cubicBezTo>
                <a:cubicBezTo>
                  <a:pt x="279305" y="81609"/>
                  <a:pt x="287716" y="78342"/>
                  <a:pt x="296058" y="75144"/>
                </a:cubicBezTo>
                <a:cubicBezTo>
                  <a:pt x="302800" y="82582"/>
                  <a:pt x="309960" y="90228"/>
                  <a:pt x="320318" y="92731"/>
                </a:cubicBezTo>
                <a:cubicBezTo>
                  <a:pt x="311420" y="101698"/>
                  <a:pt x="321986" y="111917"/>
                  <a:pt x="319692" y="122344"/>
                </a:cubicBezTo>
                <a:cubicBezTo>
                  <a:pt x="323029" y="138471"/>
                  <a:pt x="335055" y="151470"/>
                  <a:pt x="344300" y="165025"/>
                </a:cubicBezTo>
                <a:cubicBezTo>
                  <a:pt x="347220" y="169752"/>
                  <a:pt x="351946" y="172671"/>
                  <a:pt x="356534" y="175660"/>
                </a:cubicBezTo>
                <a:cubicBezTo>
                  <a:pt x="351043" y="179623"/>
                  <a:pt x="346177" y="184419"/>
                  <a:pt x="342354" y="189980"/>
                </a:cubicBezTo>
                <a:cubicBezTo>
                  <a:pt x="336097" y="193803"/>
                  <a:pt x="325253" y="198878"/>
                  <a:pt x="329633" y="207845"/>
                </a:cubicBezTo>
                <a:cubicBezTo>
                  <a:pt x="333456" y="217438"/>
                  <a:pt x="333178" y="227934"/>
                  <a:pt x="336723" y="237597"/>
                </a:cubicBezTo>
                <a:cubicBezTo>
                  <a:pt x="336236" y="243089"/>
                  <a:pt x="335680" y="248580"/>
                  <a:pt x="335194" y="254072"/>
                </a:cubicBezTo>
                <a:cubicBezTo>
                  <a:pt x="329702" y="256226"/>
                  <a:pt x="323655" y="258034"/>
                  <a:pt x="319831" y="262761"/>
                </a:cubicBezTo>
                <a:cubicBezTo>
                  <a:pt x="319623" y="268808"/>
                  <a:pt x="322473" y="274439"/>
                  <a:pt x="324002" y="280139"/>
                </a:cubicBezTo>
                <a:cubicBezTo>
                  <a:pt x="321221" y="282085"/>
                  <a:pt x="318371" y="284032"/>
                  <a:pt x="315521" y="285978"/>
                </a:cubicBezTo>
                <a:cubicBezTo>
                  <a:pt x="317537" y="299950"/>
                  <a:pt x="314618" y="316981"/>
                  <a:pt x="328103" y="326227"/>
                </a:cubicBezTo>
                <a:cubicBezTo>
                  <a:pt x="323376" y="328798"/>
                  <a:pt x="318650" y="331440"/>
                  <a:pt x="313992" y="334012"/>
                </a:cubicBezTo>
                <a:cubicBezTo>
                  <a:pt x="304399" y="328451"/>
                  <a:pt x="294250" y="322612"/>
                  <a:pt x="282642" y="323585"/>
                </a:cubicBezTo>
                <a:cubicBezTo>
                  <a:pt x="277637" y="315800"/>
                  <a:pt x="270894" y="308640"/>
                  <a:pt x="260953" y="307875"/>
                </a:cubicBezTo>
                <a:cubicBezTo>
                  <a:pt x="263178" y="301619"/>
                  <a:pt x="269365" y="294598"/>
                  <a:pt x="264429" y="288133"/>
                </a:cubicBezTo>
                <a:cubicBezTo>
                  <a:pt x="255045" y="274856"/>
                  <a:pt x="242949" y="262761"/>
                  <a:pt x="229047" y="254280"/>
                </a:cubicBezTo>
                <a:cubicBezTo>
                  <a:pt x="226961" y="259911"/>
                  <a:pt x="223625" y="265333"/>
                  <a:pt x="223347" y="271450"/>
                </a:cubicBezTo>
                <a:cubicBezTo>
                  <a:pt x="225154" y="276594"/>
                  <a:pt x="228282" y="281112"/>
                  <a:pt x="231063" y="285839"/>
                </a:cubicBezTo>
                <a:cubicBezTo>
                  <a:pt x="228352" y="293764"/>
                  <a:pt x="225084" y="301549"/>
                  <a:pt x="220288" y="308570"/>
                </a:cubicBezTo>
                <a:cubicBezTo>
                  <a:pt x="198739" y="311907"/>
                  <a:pt x="175869" y="311351"/>
                  <a:pt x="155710" y="320387"/>
                </a:cubicBezTo>
                <a:cubicBezTo>
                  <a:pt x="146534" y="329841"/>
                  <a:pt x="135899" y="338252"/>
                  <a:pt x="129017" y="349583"/>
                </a:cubicBezTo>
                <a:cubicBezTo>
                  <a:pt x="121649" y="361887"/>
                  <a:pt x="112751" y="373148"/>
                  <a:pt x="103923" y="384479"/>
                </a:cubicBezTo>
                <a:cubicBezTo>
                  <a:pt x="87170" y="373635"/>
                  <a:pt x="69374" y="364598"/>
                  <a:pt x="51023" y="356604"/>
                </a:cubicBezTo>
                <a:cubicBezTo>
                  <a:pt x="38719" y="351460"/>
                  <a:pt x="28987" y="341936"/>
                  <a:pt x="16544" y="337001"/>
                </a:cubicBezTo>
                <a:cubicBezTo>
                  <a:pt x="12999" y="330675"/>
                  <a:pt x="11331" y="323655"/>
                  <a:pt x="10288" y="316634"/>
                </a:cubicBezTo>
                <a:cubicBezTo>
                  <a:pt x="12443" y="311559"/>
                  <a:pt x="13764" y="306207"/>
                  <a:pt x="14598" y="300785"/>
                </a:cubicBezTo>
                <a:cubicBezTo>
                  <a:pt x="19116" y="297796"/>
                  <a:pt x="23565" y="294737"/>
                  <a:pt x="27805" y="291400"/>
                </a:cubicBezTo>
                <a:cubicBezTo>
                  <a:pt x="33575" y="297031"/>
                  <a:pt x="40109" y="304747"/>
                  <a:pt x="49216" y="303357"/>
                </a:cubicBezTo>
                <a:cubicBezTo>
                  <a:pt x="62354" y="299116"/>
                  <a:pt x="70000" y="285144"/>
                  <a:pt x="70556" y="272145"/>
                </a:cubicBezTo>
                <a:cubicBezTo>
                  <a:pt x="73128" y="253516"/>
                  <a:pt x="62701" y="236763"/>
                  <a:pt x="54012" y="221053"/>
                </a:cubicBezTo>
                <a:cubicBezTo>
                  <a:pt x="46157" y="206316"/>
                  <a:pt x="27458" y="200616"/>
                  <a:pt x="20854" y="184975"/>
                </a:cubicBezTo>
                <a:cubicBezTo>
                  <a:pt x="18630" y="179692"/>
                  <a:pt x="21410" y="174479"/>
                  <a:pt x="23426" y="169752"/>
                </a:cubicBezTo>
                <a:cubicBezTo>
                  <a:pt x="28918" y="168779"/>
                  <a:pt x="34965" y="169057"/>
                  <a:pt x="39970" y="166276"/>
                </a:cubicBezTo>
                <a:cubicBezTo>
                  <a:pt x="46574" y="151887"/>
                  <a:pt x="33019" y="139861"/>
                  <a:pt x="25025" y="129364"/>
                </a:cubicBezTo>
                <a:cubicBezTo>
                  <a:pt x="14111" y="119841"/>
                  <a:pt x="10914" y="104826"/>
                  <a:pt x="0" y="95442"/>
                </a:cubicBezTo>
                <a:cubicBezTo>
                  <a:pt x="9384" y="83347"/>
                  <a:pt x="10636" y="68679"/>
                  <a:pt x="10010" y="54081"/>
                </a:cubicBezTo>
                <a:cubicBezTo>
                  <a:pt x="15919" y="46365"/>
                  <a:pt x="17378" y="36981"/>
                  <a:pt x="19464" y="27875"/>
                </a:cubicBezTo>
                <a:cubicBezTo>
                  <a:pt x="31420" y="18977"/>
                  <a:pt x="41152" y="7438"/>
                  <a:pt x="54220" y="0"/>
                </a:cubicBezTo>
                <a:cubicBezTo>
                  <a:pt x="61450" y="4935"/>
                  <a:pt x="66733" y="12651"/>
                  <a:pt x="74866" y="16058"/>
                </a:cubicBezTo>
                <a:cubicBezTo>
                  <a:pt x="84320" y="17378"/>
                  <a:pt x="93982" y="16544"/>
                  <a:pt x="103506" y="16683"/>
                </a:cubicBezTo>
                <a:cubicBezTo>
                  <a:pt x="109345" y="20506"/>
                  <a:pt x="114975" y="29196"/>
                  <a:pt x="123039" y="26346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2d53e63def8_1_5"/>
          <p:cNvSpPr/>
          <p:nvPr/>
        </p:nvSpPr>
        <p:spPr>
          <a:xfrm>
            <a:off x="1220680" y="2039929"/>
            <a:ext cx="204056" cy="400866"/>
          </a:xfrm>
          <a:custGeom>
            <a:avLst/>
            <a:gdLst/>
            <a:ahLst/>
            <a:cxnLst/>
            <a:rect l="l" t="t" r="r" b="b"/>
            <a:pathLst>
              <a:path w="272075" h="534488" extrusionOk="0">
                <a:moveTo>
                  <a:pt x="118729" y="21897"/>
                </a:moveTo>
                <a:cubicBezTo>
                  <a:pt x="128461" y="11956"/>
                  <a:pt x="139305" y="2433"/>
                  <a:pt x="153625" y="0"/>
                </a:cubicBezTo>
                <a:cubicBezTo>
                  <a:pt x="156405" y="6882"/>
                  <a:pt x="160715" y="13972"/>
                  <a:pt x="158004" y="21619"/>
                </a:cubicBezTo>
                <a:cubicBezTo>
                  <a:pt x="152651" y="33992"/>
                  <a:pt x="163843" y="43724"/>
                  <a:pt x="169196" y="53734"/>
                </a:cubicBezTo>
                <a:cubicBezTo>
                  <a:pt x="169543" y="60338"/>
                  <a:pt x="166415" y="66524"/>
                  <a:pt x="165025" y="72920"/>
                </a:cubicBezTo>
                <a:cubicBezTo>
                  <a:pt x="154320" y="78133"/>
                  <a:pt x="146812" y="90576"/>
                  <a:pt x="151539" y="102185"/>
                </a:cubicBezTo>
                <a:cubicBezTo>
                  <a:pt x="158073" y="118729"/>
                  <a:pt x="157934" y="136594"/>
                  <a:pt x="158560" y="154042"/>
                </a:cubicBezTo>
                <a:cubicBezTo>
                  <a:pt x="152095" y="156892"/>
                  <a:pt x="146534" y="161132"/>
                  <a:pt x="142572" y="166902"/>
                </a:cubicBezTo>
                <a:cubicBezTo>
                  <a:pt x="133466" y="170864"/>
                  <a:pt x="131589" y="180248"/>
                  <a:pt x="129712" y="188868"/>
                </a:cubicBezTo>
                <a:cubicBezTo>
                  <a:pt x="117408" y="194638"/>
                  <a:pt x="123317" y="207637"/>
                  <a:pt x="125333" y="217716"/>
                </a:cubicBezTo>
                <a:cubicBezTo>
                  <a:pt x="127488" y="228560"/>
                  <a:pt x="137567" y="234886"/>
                  <a:pt x="143128" y="243992"/>
                </a:cubicBezTo>
                <a:cubicBezTo>
                  <a:pt x="150497" y="256504"/>
                  <a:pt x="166415" y="260258"/>
                  <a:pt x="176008" y="270546"/>
                </a:cubicBezTo>
                <a:cubicBezTo>
                  <a:pt x="178789" y="280278"/>
                  <a:pt x="182403" y="289662"/>
                  <a:pt x="188937" y="297587"/>
                </a:cubicBezTo>
                <a:cubicBezTo>
                  <a:pt x="199156" y="314618"/>
                  <a:pt x="219593" y="322612"/>
                  <a:pt x="229047" y="340338"/>
                </a:cubicBezTo>
                <a:cubicBezTo>
                  <a:pt x="235789" y="350765"/>
                  <a:pt x="236485" y="363486"/>
                  <a:pt x="241768" y="374538"/>
                </a:cubicBezTo>
                <a:cubicBezTo>
                  <a:pt x="239543" y="386981"/>
                  <a:pt x="240934" y="399702"/>
                  <a:pt x="238501" y="412145"/>
                </a:cubicBezTo>
                <a:cubicBezTo>
                  <a:pt x="242741" y="420208"/>
                  <a:pt x="247120" y="428411"/>
                  <a:pt x="248302" y="437587"/>
                </a:cubicBezTo>
                <a:cubicBezTo>
                  <a:pt x="249762" y="451559"/>
                  <a:pt x="260953" y="462334"/>
                  <a:pt x="260536" y="476723"/>
                </a:cubicBezTo>
                <a:cubicBezTo>
                  <a:pt x="259911" y="485204"/>
                  <a:pt x="267279" y="490487"/>
                  <a:pt x="272076" y="496395"/>
                </a:cubicBezTo>
                <a:cubicBezTo>
                  <a:pt x="264846" y="497925"/>
                  <a:pt x="257686" y="495839"/>
                  <a:pt x="250526" y="495005"/>
                </a:cubicBezTo>
                <a:cubicBezTo>
                  <a:pt x="242741" y="500566"/>
                  <a:pt x="250804" y="512036"/>
                  <a:pt x="244479" y="518431"/>
                </a:cubicBezTo>
                <a:cubicBezTo>
                  <a:pt x="238014" y="524757"/>
                  <a:pt x="228699" y="526008"/>
                  <a:pt x="220427" y="528858"/>
                </a:cubicBezTo>
                <a:cubicBezTo>
                  <a:pt x="218481" y="527329"/>
                  <a:pt x="214518" y="524270"/>
                  <a:pt x="212572" y="522741"/>
                </a:cubicBezTo>
                <a:cubicBezTo>
                  <a:pt x="204161" y="527190"/>
                  <a:pt x="195958" y="532334"/>
                  <a:pt x="186435" y="534489"/>
                </a:cubicBezTo>
                <a:cubicBezTo>
                  <a:pt x="183237" y="528789"/>
                  <a:pt x="178441" y="524409"/>
                  <a:pt x="172393" y="521976"/>
                </a:cubicBezTo>
                <a:cubicBezTo>
                  <a:pt x="171351" y="518779"/>
                  <a:pt x="170099" y="515581"/>
                  <a:pt x="168709" y="512522"/>
                </a:cubicBezTo>
                <a:cubicBezTo>
                  <a:pt x="162939" y="511271"/>
                  <a:pt x="157031" y="512870"/>
                  <a:pt x="151192" y="512314"/>
                </a:cubicBezTo>
                <a:cubicBezTo>
                  <a:pt x="145005" y="508004"/>
                  <a:pt x="142085" y="499871"/>
                  <a:pt x="134995" y="496882"/>
                </a:cubicBezTo>
                <a:cubicBezTo>
                  <a:pt x="123317" y="495631"/>
                  <a:pt x="111569" y="495422"/>
                  <a:pt x="100030" y="493267"/>
                </a:cubicBezTo>
                <a:cubicBezTo>
                  <a:pt x="92939" y="494518"/>
                  <a:pt x="86197" y="497021"/>
                  <a:pt x="79176" y="498342"/>
                </a:cubicBezTo>
                <a:cubicBezTo>
                  <a:pt x="66316" y="499454"/>
                  <a:pt x="60824" y="513009"/>
                  <a:pt x="49980" y="518153"/>
                </a:cubicBezTo>
                <a:cubicBezTo>
                  <a:pt x="48520" y="509881"/>
                  <a:pt x="53942" y="503486"/>
                  <a:pt x="56862" y="496326"/>
                </a:cubicBezTo>
                <a:cubicBezTo>
                  <a:pt x="51648" y="476445"/>
                  <a:pt x="34618" y="461569"/>
                  <a:pt x="16961" y="451907"/>
                </a:cubicBezTo>
                <a:cubicBezTo>
                  <a:pt x="14111" y="452115"/>
                  <a:pt x="8342" y="452532"/>
                  <a:pt x="5492" y="452741"/>
                </a:cubicBezTo>
                <a:cubicBezTo>
                  <a:pt x="18212" y="436127"/>
                  <a:pt x="2224" y="411450"/>
                  <a:pt x="19811" y="396922"/>
                </a:cubicBezTo>
                <a:cubicBezTo>
                  <a:pt x="20298" y="391291"/>
                  <a:pt x="20715" y="385660"/>
                  <a:pt x="21271" y="380099"/>
                </a:cubicBezTo>
                <a:cubicBezTo>
                  <a:pt x="29821" y="376137"/>
                  <a:pt x="37815" y="371271"/>
                  <a:pt x="45531" y="365919"/>
                </a:cubicBezTo>
                <a:cubicBezTo>
                  <a:pt x="45948" y="361053"/>
                  <a:pt x="51648" y="355283"/>
                  <a:pt x="47825" y="350834"/>
                </a:cubicBezTo>
                <a:cubicBezTo>
                  <a:pt x="38024" y="345760"/>
                  <a:pt x="27666" y="341380"/>
                  <a:pt x="16683" y="339295"/>
                </a:cubicBezTo>
                <a:cubicBezTo>
                  <a:pt x="14806" y="327964"/>
                  <a:pt x="13903" y="315035"/>
                  <a:pt x="1946" y="309404"/>
                </a:cubicBezTo>
                <a:cubicBezTo>
                  <a:pt x="8689" y="303565"/>
                  <a:pt x="5005" y="296197"/>
                  <a:pt x="0" y="290775"/>
                </a:cubicBezTo>
                <a:cubicBezTo>
                  <a:pt x="5005" y="287368"/>
                  <a:pt x="9940" y="283823"/>
                  <a:pt x="14806" y="280209"/>
                </a:cubicBezTo>
                <a:cubicBezTo>
                  <a:pt x="25511" y="281251"/>
                  <a:pt x="35799" y="278262"/>
                  <a:pt x="41360" y="268600"/>
                </a:cubicBezTo>
                <a:cubicBezTo>
                  <a:pt x="38163" y="264221"/>
                  <a:pt x="35104" y="259702"/>
                  <a:pt x="32532" y="254906"/>
                </a:cubicBezTo>
                <a:cubicBezTo>
                  <a:pt x="38788" y="249831"/>
                  <a:pt x="53873" y="245035"/>
                  <a:pt x="47478" y="234886"/>
                </a:cubicBezTo>
                <a:cubicBezTo>
                  <a:pt x="41082" y="225362"/>
                  <a:pt x="28083" y="223625"/>
                  <a:pt x="17448" y="222582"/>
                </a:cubicBezTo>
                <a:cubicBezTo>
                  <a:pt x="22175" y="218620"/>
                  <a:pt x="27180" y="215005"/>
                  <a:pt x="31976" y="211112"/>
                </a:cubicBezTo>
                <a:cubicBezTo>
                  <a:pt x="27875" y="205829"/>
                  <a:pt x="23774" y="200546"/>
                  <a:pt x="19533" y="195402"/>
                </a:cubicBezTo>
                <a:cubicBezTo>
                  <a:pt x="19255" y="188590"/>
                  <a:pt x="18630" y="181778"/>
                  <a:pt x="17517" y="175104"/>
                </a:cubicBezTo>
                <a:cubicBezTo>
                  <a:pt x="26276" y="168014"/>
                  <a:pt x="25859" y="157517"/>
                  <a:pt x="21897" y="147994"/>
                </a:cubicBezTo>
                <a:cubicBezTo>
                  <a:pt x="26554" y="146604"/>
                  <a:pt x="31211" y="145492"/>
                  <a:pt x="35730" y="143684"/>
                </a:cubicBezTo>
                <a:cubicBezTo>
                  <a:pt x="41013" y="125124"/>
                  <a:pt x="36564" y="105104"/>
                  <a:pt x="29682" y="87587"/>
                </a:cubicBezTo>
                <a:cubicBezTo>
                  <a:pt x="41708" y="80427"/>
                  <a:pt x="51370" y="70069"/>
                  <a:pt x="59086" y="58600"/>
                </a:cubicBezTo>
                <a:cubicBezTo>
                  <a:pt x="64022" y="58183"/>
                  <a:pt x="68957" y="57835"/>
                  <a:pt x="73823" y="57418"/>
                </a:cubicBezTo>
                <a:cubicBezTo>
                  <a:pt x="76951" y="59851"/>
                  <a:pt x="80010" y="62284"/>
                  <a:pt x="83138" y="64717"/>
                </a:cubicBezTo>
                <a:cubicBezTo>
                  <a:pt x="92522" y="60546"/>
                  <a:pt x="104618" y="57001"/>
                  <a:pt x="107815" y="46296"/>
                </a:cubicBezTo>
                <a:cubicBezTo>
                  <a:pt x="112890" y="44558"/>
                  <a:pt x="120953" y="45392"/>
                  <a:pt x="122969" y="39345"/>
                </a:cubicBezTo>
                <a:cubicBezTo>
                  <a:pt x="122483" y="33366"/>
                  <a:pt x="120119" y="27736"/>
                  <a:pt x="118520" y="22036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2d53e63def8_1_5"/>
          <p:cNvSpPr/>
          <p:nvPr/>
        </p:nvSpPr>
        <p:spPr>
          <a:xfrm>
            <a:off x="1434411" y="2154887"/>
            <a:ext cx="303283" cy="432108"/>
          </a:xfrm>
          <a:custGeom>
            <a:avLst/>
            <a:gdLst/>
            <a:ahLst/>
            <a:cxnLst/>
            <a:rect l="l" t="t" r="r" b="b"/>
            <a:pathLst>
              <a:path w="404378" h="576144" extrusionOk="0">
                <a:moveTo>
                  <a:pt x="28600" y="36773"/>
                </a:moveTo>
                <a:cubicBezTo>
                  <a:pt x="38123" y="26902"/>
                  <a:pt x="34091" y="11470"/>
                  <a:pt x="40626" y="0"/>
                </a:cubicBezTo>
                <a:cubicBezTo>
                  <a:pt x="54876" y="14389"/>
                  <a:pt x="76842" y="17100"/>
                  <a:pt x="90745" y="31837"/>
                </a:cubicBezTo>
                <a:cubicBezTo>
                  <a:pt x="98739" y="38997"/>
                  <a:pt x="101311" y="51718"/>
                  <a:pt x="112850" y="54707"/>
                </a:cubicBezTo>
                <a:cubicBezTo>
                  <a:pt x="133704" y="64926"/>
                  <a:pt x="161996" y="56862"/>
                  <a:pt x="178540" y="75770"/>
                </a:cubicBezTo>
                <a:cubicBezTo>
                  <a:pt x="186743" y="90646"/>
                  <a:pt x="187021" y="112403"/>
                  <a:pt x="205442" y="119702"/>
                </a:cubicBezTo>
                <a:cubicBezTo>
                  <a:pt x="217398" y="128669"/>
                  <a:pt x="230745" y="118798"/>
                  <a:pt x="242075" y="113863"/>
                </a:cubicBezTo>
                <a:cubicBezTo>
                  <a:pt x="251390" y="109901"/>
                  <a:pt x="264042" y="101490"/>
                  <a:pt x="271966" y="112264"/>
                </a:cubicBezTo>
                <a:cubicBezTo>
                  <a:pt x="280934" y="125402"/>
                  <a:pt x="289414" y="142711"/>
                  <a:pt x="307418" y="144866"/>
                </a:cubicBezTo>
                <a:cubicBezTo>
                  <a:pt x="322711" y="146395"/>
                  <a:pt x="338560" y="144866"/>
                  <a:pt x="353297" y="150566"/>
                </a:cubicBezTo>
                <a:cubicBezTo>
                  <a:pt x="369494" y="151470"/>
                  <a:pt x="386455" y="157517"/>
                  <a:pt x="396048" y="171073"/>
                </a:cubicBezTo>
                <a:cubicBezTo>
                  <a:pt x="403486" y="180179"/>
                  <a:pt x="407031" y="193178"/>
                  <a:pt x="402095" y="204300"/>
                </a:cubicBezTo>
                <a:cubicBezTo>
                  <a:pt x="395978" y="218620"/>
                  <a:pt x="400079" y="235442"/>
                  <a:pt x="391390" y="248858"/>
                </a:cubicBezTo>
                <a:cubicBezTo>
                  <a:pt x="384022" y="260397"/>
                  <a:pt x="384369" y="276594"/>
                  <a:pt x="371301" y="283962"/>
                </a:cubicBezTo>
                <a:cubicBezTo>
                  <a:pt x="356355" y="267210"/>
                  <a:pt x="339047" y="242393"/>
                  <a:pt x="312910" y="247607"/>
                </a:cubicBezTo>
                <a:cubicBezTo>
                  <a:pt x="300397" y="248789"/>
                  <a:pt x="295114" y="261232"/>
                  <a:pt x="288093" y="269643"/>
                </a:cubicBezTo>
                <a:cubicBezTo>
                  <a:pt x="278292" y="279236"/>
                  <a:pt x="284201" y="293486"/>
                  <a:pt x="286425" y="304886"/>
                </a:cubicBezTo>
                <a:cubicBezTo>
                  <a:pt x="269464" y="327408"/>
                  <a:pt x="281142" y="355561"/>
                  <a:pt x="288024" y="379474"/>
                </a:cubicBezTo>
                <a:cubicBezTo>
                  <a:pt x="299494" y="407627"/>
                  <a:pt x="301648" y="438908"/>
                  <a:pt x="316524" y="465809"/>
                </a:cubicBezTo>
                <a:cubicBezTo>
                  <a:pt x="322155" y="474985"/>
                  <a:pt x="323893" y="486942"/>
                  <a:pt x="318888" y="496673"/>
                </a:cubicBezTo>
                <a:cubicBezTo>
                  <a:pt x="308669" y="507309"/>
                  <a:pt x="295253" y="516137"/>
                  <a:pt x="290665" y="530874"/>
                </a:cubicBezTo>
                <a:cubicBezTo>
                  <a:pt x="292334" y="536644"/>
                  <a:pt x="293307" y="542552"/>
                  <a:pt x="293654" y="548600"/>
                </a:cubicBezTo>
                <a:cubicBezTo>
                  <a:pt x="281420" y="549851"/>
                  <a:pt x="274608" y="559583"/>
                  <a:pt x="268769" y="569106"/>
                </a:cubicBezTo>
                <a:cubicBezTo>
                  <a:pt x="266336" y="574111"/>
                  <a:pt x="259454" y="578282"/>
                  <a:pt x="254171" y="574946"/>
                </a:cubicBezTo>
                <a:cubicBezTo>
                  <a:pt x="248332" y="567021"/>
                  <a:pt x="254379" y="556038"/>
                  <a:pt x="247845" y="548322"/>
                </a:cubicBezTo>
                <a:cubicBezTo>
                  <a:pt x="240129" y="538590"/>
                  <a:pt x="237766" y="526356"/>
                  <a:pt x="233317" y="515164"/>
                </a:cubicBezTo>
                <a:cubicBezTo>
                  <a:pt x="227478" y="513079"/>
                  <a:pt x="218927" y="515164"/>
                  <a:pt x="217468" y="521907"/>
                </a:cubicBezTo>
                <a:cubicBezTo>
                  <a:pt x="216425" y="529970"/>
                  <a:pt x="217398" y="538103"/>
                  <a:pt x="217190" y="546167"/>
                </a:cubicBezTo>
                <a:cubicBezTo>
                  <a:pt x="206554" y="549295"/>
                  <a:pt x="195293" y="552562"/>
                  <a:pt x="184379" y="548322"/>
                </a:cubicBezTo>
                <a:cubicBezTo>
                  <a:pt x="172075" y="543595"/>
                  <a:pt x="158868" y="541371"/>
                  <a:pt x="147259" y="535184"/>
                </a:cubicBezTo>
                <a:cubicBezTo>
                  <a:pt x="144409" y="535531"/>
                  <a:pt x="138640" y="536227"/>
                  <a:pt x="135720" y="536644"/>
                </a:cubicBezTo>
                <a:cubicBezTo>
                  <a:pt x="134052" y="525939"/>
                  <a:pt x="136554" y="515303"/>
                  <a:pt x="136346" y="504667"/>
                </a:cubicBezTo>
                <a:cubicBezTo>
                  <a:pt x="129533" y="475611"/>
                  <a:pt x="101867" y="451212"/>
                  <a:pt x="70794" y="451490"/>
                </a:cubicBezTo>
                <a:cubicBezTo>
                  <a:pt x="57795" y="452949"/>
                  <a:pt x="61063" y="436266"/>
                  <a:pt x="55919" y="428898"/>
                </a:cubicBezTo>
                <a:cubicBezTo>
                  <a:pt x="46534" y="415482"/>
                  <a:pt x="45283" y="398938"/>
                  <a:pt x="42016" y="383436"/>
                </a:cubicBezTo>
                <a:cubicBezTo>
                  <a:pt x="44240" y="375303"/>
                  <a:pt x="53764" y="367448"/>
                  <a:pt x="48759" y="358689"/>
                </a:cubicBezTo>
                <a:cubicBezTo>
                  <a:pt x="41460" y="350139"/>
                  <a:pt x="31867" y="343327"/>
                  <a:pt x="26723" y="333108"/>
                </a:cubicBezTo>
                <a:cubicBezTo>
                  <a:pt x="20189" y="322890"/>
                  <a:pt x="24359" y="310447"/>
                  <a:pt x="21370" y="299325"/>
                </a:cubicBezTo>
                <a:cubicBezTo>
                  <a:pt x="18729" y="288620"/>
                  <a:pt x="16435" y="277359"/>
                  <a:pt x="9692" y="268252"/>
                </a:cubicBezTo>
                <a:cubicBezTo>
                  <a:pt x="3227" y="258868"/>
                  <a:pt x="-1082" y="247398"/>
                  <a:pt x="238" y="235929"/>
                </a:cubicBezTo>
                <a:cubicBezTo>
                  <a:pt x="3505" y="227656"/>
                  <a:pt x="11082" y="221748"/>
                  <a:pt x="13307" y="212989"/>
                </a:cubicBezTo>
                <a:cubicBezTo>
                  <a:pt x="15253" y="209096"/>
                  <a:pt x="15253" y="203396"/>
                  <a:pt x="19980" y="201520"/>
                </a:cubicBezTo>
                <a:cubicBezTo>
                  <a:pt x="30338" y="203744"/>
                  <a:pt x="39235" y="212642"/>
                  <a:pt x="50566" y="210139"/>
                </a:cubicBezTo>
                <a:cubicBezTo>
                  <a:pt x="66763" y="210000"/>
                  <a:pt x="82264" y="202979"/>
                  <a:pt x="93525" y="191718"/>
                </a:cubicBezTo>
                <a:cubicBezTo>
                  <a:pt x="98808" y="184211"/>
                  <a:pt x="102701" y="175730"/>
                  <a:pt x="109444" y="169265"/>
                </a:cubicBezTo>
                <a:cubicBezTo>
                  <a:pt x="115631" y="163426"/>
                  <a:pt x="117299" y="153416"/>
                  <a:pt x="112433" y="146326"/>
                </a:cubicBezTo>
                <a:cubicBezTo>
                  <a:pt x="106524" y="137845"/>
                  <a:pt x="104925" y="127488"/>
                  <a:pt x="100199" y="118590"/>
                </a:cubicBezTo>
                <a:cubicBezTo>
                  <a:pt x="87339" y="107537"/>
                  <a:pt x="70308" y="103019"/>
                  <a:pt x="55362" y="95512"/>
                </a:cubicBezTo>
                <a:cubicBezTo>
                  <a:pt x="44379" y="86892"/>
                  <a:pt x="33744" y="77507"/>
                  <a:pt x="24707" y="66941"/>
                </a:cubicBezTo>
                <a:cubicBezTo>
                  <a:pt x="20536" y="57488"/>
                  <a:pt x="20536" y="44280"/>
                  <a:pt x="28808" y="36842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d53e63def8_1_5"/>
          <p:cNvSpPr/>
          <p:nvPr/>
        </p:nvSpPr>
        <p:spPr>
          <a:xfrm>
            <a:off x="1074597" y="2151811"/>
            <a:ext cx="178510" cy="196757"/>
          </a:xfrm>
          <a:custGeom>
            <a:avLst/>
            <a:gdLst/>
            <a:ahLst/>
            <a:cxnLst/>
            <a:rect l="l" t="t" r="r" b="b"/>
            <a:pathLst>
              <a:path w="238013" h="262343" extrusionOk="0">
                <a:moveTo>
                  <a:pt x="119007" y="0"/>
                </a:moveTo>
                <a:cubicBezTo>
                  <a:pt x="131380" y="6326"/>
                  <a:pt x="140834" y="16544"/>
                  <a:pt x="148689" y="27597"/>
                </a:cubicBezTo>
                <a:cubicBezTo>
                  <a:pt x="145909" y="32532"/>
                  <a:pt x="141668" y="37676"/>
                  <a:pt x="143893" y="43794"/>
                </a:cubicBezTo>
                <a:cubicBezTo>
                  <a:pt x="144449" y="50536"/>
                  <a:pt x="152790" y="50050"/>
                  <a:pt x="157587" y="51718"/>
                </a:cubicBezTo>
                <a:cubicBezTo>
                  <a:pt x="161341" y="55889"/>
                  <a:pt x="164260" y="60685"/>
                  <a:pt x="166832" y="65621"/>
                </a:cubicBezTo>
                <a:cubicBezTo>
                  <a:pt x="181917" y="63952"/>
                  <a:pt x="206385" y="70626"/>
                  <a:pt x="202840" y="89742"/>
                </a:cubicBezTo>
                <a:cubicBezTo>
                  <a:pt x="204439" y="86475"/>
                  <a:pt x="206038" y="83138"/>
                  <a:pt x="207637" y="79940"/>
                </a:cubicBezTo>
                <a:cubicBezTo>
                  <a:pt x="212364" y="83625"/>
                  <a:pt x="218064" y="83069"/>
                  <a:pt x="223694" y="82234"/>
                </a:cubicBezTo>
                <a:cubicBezTo>
                  <a:pt x="228977" y="83416"/>
                  <a:pt x="233287" y="86961"/>
                  <a:pt x="238014" y="89325"/>
                </a:cubicBezTo>
                <a:cubicBezTo>
                  <a:pt x="232731" y="93565"/>
                  <a:pt x="226961" y="97041"/>
                  <a:pt x="222026" y="101629"/>
                </a:cubicBezTo>
                <a:cubicBezTo>
                  <a:pt x="219106" y="108163"/>
                  <a:pt x="224528" y="114697"/>
                  <a:pt x="226544" y="120675"/>
                </a:cubicBezTo>
                <a:cubicBezTo>
                  <a:pt x="220358" y="123456"/>
                  <a:pt x="213476" y="123317"/>
                  <a:pt x="207011" y="124846"/>
                </a:cubicBezTo>
                <a:cubicBezTo>
                  <a:pt x="200546" y="128322"/>
                  <a:pt x="194638" y="132771"/>
                  <a:pt x="189146" y="137567"/>
                </a:cubicBezTo>
                <a:cubicBezTo>
                  <a:pt x="184975" y="142224"/>
                  <a:pt x="190536" y="147369"/>
                  <a:pt x="192552" y="151678"/>
                </a:cubicBezTo>
                <a:cubicBezTo>
                  <a:pt x="182334" y="160089"/>
                  <a:pt x="194568" y="167110"/>
                  <a:pt x="200477" y="173088"/>
                </a:cubicBezTo>
                <a:cubicBezTo>
                  <a:pt x="203118" y="180526"/>
                  <a:pt x="202215" y="189772"/>
                  <a:pt x="208123" y="195819"/>
                </a:cubicBezTo>
                <a:cubicBezTo>
                  <a:pt x="216673" y="199225"/>
                  <a:pt x="225988" y="200824"/>
                  <a:pt x="233843" y="206038"/>
                </a:cubicBezTo>
                <a:cubicBezTo>
                  <a:pt x="233357" y="208123"/>
                  <a:pt x="232314" y="212294"/>
                  <a:pt x="231827" y="214379"/>
                </a:cubicBezTo>
                <a:cubicBezTo>
                  <a:pt x="224737" y="218411"/>
                  <a:pt x="217229" y="221748"/>
                  <a:pt x="210556" y="226544"/>
                </a:cubicBezTo>
                <a:cubicBezTo>
                  <a:pt x="207567" y="232522"/>
                  <a:pt x="208401" y="239335"/>
                  <a:pt x="207845" y="245800"/>
                </a:cubicBezTo>
                <a:cubicBezTo>
                  <a:pt x="200199" y="240795"/>
                  <a:pt x="192761" y="234677"/>
                  <a:pt x="183654" y="232592"/>
                </a:cubicBezTo>
                <a:cubicBezTo>
                  <a:pt x="165233" y="235720"/>
                  <a:pt x="158491" y="256087"/>
                  <a:pt x="141599" y="262344"/>
                </a:cubicBezTo>
                <a:cubicBezTo>
                  <a:pt x="133883" y="249136"/>
                  <a:pt x="125124" y="236276"/>
                  <a:pt x="112751" y="226822"/>
                </a:cubicBezTo>
                <a:cubicBezTo>
                  <a:pt x="102393" y="219593"/>
                  <a:pt x="104479" y="205273"/>
                  <a:pt x="96485" y="196375"/>
                </a:cubicBezTo>
                <a:cubicBezTo>
                  <a:pt x="80079" y="177120"/>
                  <a:pt x="59573" y="160368"/>
                  <a:pt x="35174" y="152165"/>
                </a:cubicBezTo>
                <a:cubicBezTo>
                  <a:pt x="23148" y="142850"/>
                  <a:pt x="11539" y="132840"/>
                  <a:pt x="0" y="122830"/>
                </a:cubicBezTo>
                <a:cubicBezTo>
                  <a:pt x="14598" y="105521"/>
                  <a:pt x="24260" y="84598"/>
                  <a:pt x="41222" y="69235"/>
                </a:cubicBezTo>
                <a:cubicBezTo>
                  <a:pt x="45253" y="65412"/>
                  <a:pt x="48520" y="60060"/>
                  <a:pt x="54568" y="59156"/>
                </a:cubicBezTo>
                <a:cubicBezTo>
                  <a:pt x="70834" y="53803"/>
                  <a:pt x="88073" y="53942"/>
                  <a:pt x="104826" y="51301"/>
                </a:cubicBezTo>
                <a:cubicBezTo>
                  <a:pt x="117686" y="52065"/>
                  <a:pt x="121788" y="37468"/>
                  <a:pt x="125472" y="28153"/>
                </a:cubicBezTo>
                <a:cubicBezTo>
                  <a:pt x="130755" y="18212"/>
                  <a:pt x="120675" y="9801"/>
                  <a:pt x="119007" y="278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g2d53e63def8_1_5"/>
          <p:cNvSpPr/>
          <p:nvPr/>
        </p:nvSpPr>
        <p:spPr>
          <a:xfrm>
            <a:off x="1182308" y="2331677"/>
            <a:ext cx="350452" cy="258538"/>
          </a:xfrm>
          <a:custGeom>
            <a:avLst/>
            <a:gdLst/>
            <a:ahLst/>
            <a:cxnLst/>
            <a:rect l="l" t="t" r="r" b="b"/>
            <a:pathLst>
              <a:path w="467269" h="344717" extrusionOk="0">
                <a:moveTo>
                  <a:pt x="0" y="29682"/>
                </a:moveTo>
                <a:cubicBezTo>
                  <a:pt x="16127" y="23565"/>
                  <a:pt x="23843" y="6673"/>
                  <a:pt x="39206" y="0"/>
                </a:cubicBezTo>
                <a:cubicBezTo>
                  <a:pt x="46296" y="2016"/>
                  <a:pt x="52344" y="6534"/>
                  <a:pt x="58461" y="10427"/>
                </a:cubicBezTo>
                <a:cubicBezTo>
                  <a:pt x="55472" y="20924"/>
                  <a:pt x="53178" y="31698"/>
                  <a:pt x="54916" y="42612"/>
                </a:cubicBezTo>
                <a:cubicBezTo>
                  <a:pt x="56723" y="51857"/>
                  <a:pt x="50050" y="59503"/>
                  <a:pt x="47269" y="67845"/>
                </a:cubicBezTo>
                <a:cubicBezTo>
                  <a:pt x="53386" y="70556"/>
                  <a:pt x="60060" y="70973"/>
                  <a:pt x="66663" y="69930"/>
                </a:cubicBezTo>
                <a:cubicBezTo>
                  <a:pt x="81609" y="78759"/>
                  <a:pt x="94816" y="91202"/>
                  <a:pt x="101420" y="107329"/>
                </a:cubicBezTo>
                <a:cubicBezTo>
                  <a:pt x="98709" y="110526"/>
                  <a:pt x="95998" y="113793"/>
                  <a:pt x="93287" y="116991"/>
                </a:cubicBezTo>
                <a:cubicBezTo>
                  <a:pt x="94677" y="122969"/>
                  <a:pt x="91688" y="133049"/>
                  <a:pt x="100099" y="134717"/>
                </a:cubicBezTo>
                <a:cubicBezTo>
                  <a:pt x="112542" y="135690"/>
                  <a:pt x="118034" y="122900"/>
                  <a:pt x="126931" y="116852"/>
                </a:cubicBezTo>
                <a:cubicBezTo>
                  <a:pt x="135273" y="116157"/>
                  <a:pt x="143128" y="113237"/>
                  <a:pt x="151261" y="111500"/>
                </a:cubicBezTo>
                <a:cubicBezTo>
                  <a:pt x="162522" y="113168"/>
                  <a:pt x="173784" y="114280"/>
                  <a:pt x="185184" y="114558"/>
                </a:cubicBezTo>
                <a:cubicBezTo>
                  <a:pt x="191231" y="124916"/>
                  <a:pt x="201033" y="133466"/>
                  <a:pt x="214101" y="130894"/>
                </a:cubicBezTo>
                <a:cubicBezTo>
                  <a:pt x="215631" y="137776"/>
                  <a:pt x="221609" y="140834"/>
                  <a:pt x="227726" y="143198"/>
                </a:cubicBezTo>
                <a:cubicBezTo>
                  <a:pt x="228977" y="147229"/>
                  <a:pt x="230228" y="151331"/>
                  <a:pt x="231549" y="155363"/>
                </a:cubicBezTo>
                <a:cubicBezTo>
                  <a:pt x="241698" y="151053"/>
                  <a:pt x="253237" y="149593"/>
                  <a:pt x="261996" y="142364"/>
                </a:cubicBezTo>
                <a:cubicBezTo>
                  <a:pt x="271658" y="150079"/>
                  <a:pt x="284032" y="143823"/>
                  <a:pt x="293833" y="139652"/>
                </a:cubicBezTo>
                <a:cubicBezTo>
                  <a:pt x="303774" y="135343"/>
                  <a:pt x="306832" y="124568"/>
                  <a:pt x="305789" y="114767"/>
                </a:cubicBezTo>
                <a:cubicBezTo>
                  <a:pt x="315938" y="116226"/>
                  <a:pt x="326296" y="114975"/>
                  <a:pt x="335472" y="110387"/>
                </a:cubicBezTo>
                <a:cubicBezTo>
                  <a:pt x="330119" y="104270"/>
                  <a:pt x="324906" y="98084"/>
                  <a:pt x="319484" y="92036"/>
                </a:cubicBezTo>
                <a:cubicBezTo>
                  <a:pt x="319762" y="70765"/>
                  <a:pt x="304955" y="53664"/>
                  <a:pt x="303078" y="32671"/>
                </a:cubicBezTo>
                <a:cubicBezTo>
                  <a:pt x="305372" y="31281"/>
                  <a:pt x="309960" y="28431"/>
                  <a:pt x="312254" y="26971"/>
                </a:cubicBezTo>
                <a:cubicBezTo>
                  <a:pt x="319901" y="29960"/>
                  <a:pt x="327825" y="33644"/>
                  <a:pt x="336375" y="31629"/>
                </a:cubicBezTo>
                <a:cubicBezTo>
                  <a:pt x="348957" y="47269"/>
                  <a:pt x="351877" y="68123"/>
                  <a:pt x="351877" y="87448"/>
                </a:cubicBezTo>
                <a:cubicBezTo>
                  <a:pt x="354240" y="104340"/>
                  <a:pt x="367796" y="116435"/>
                  <a:pt x="379891" y="127349"/>
                </a:cubicBezTo>
                <a:cubicBezTo>
                  <a:pt x="376346" y="135621"/>
                  <a:pt x="368352" y="143615"/>
                  <a:pt x="371619" y="153347"/>
                </a:cubicBezTo>
                <a:cubicBezTo>
                  <a:pt x="375094" y="166137"/>
                  <a:pt x="375233" y="180179"/>
                  <a:pt x="382880" y="191440"/>
                </a:cubicBezTo>
                <a:cubicBezTo>
                  <a:pt x="388024" y="199504"/>
                  <a:pt x="388858" y="209305"/>
                  <a:pt x="392751" y="217855"/>
                </a:cubicBezTo>
                <a:cubicBezTo>
                  <a:pt x="398798" y="224737"/>
                  <a:pt x="408947" y="222304"/>
                  <a:pt x="417011" y="223764"/>
                </a:cubicBezTo>
                <a:cubicBezTo>
                  <a:pt x="440020" y="228074"/>
                  <a:pt x="458580" y="246773"/>
                  <a:pt x="464906" y="268530"/>
                </a:cubicBezTo>
                <a:cubicBezTo>
                  <a:pt x="465531" y="281738"/>
                  <a:pt x="460874" y="295432"/>
                  <a:pt x="467269" y="308014"/>
                </a:cubicBezTo>
                <a:cubicBezTo>
                  <a:pt x="461569" y="308987"/>
                  <a:pt x="455799" y="309265"/>
                  <a:pt x="450099" y="308709"/>
                </a:cubicBezTo>
                <a:cubicBezTo>
                  <a:pt x="448570" y="300576"/>
                  <a:pt x="446137" y="284518"/>
                  <a:pt x="434042" y="288550"/>
                </a:cubicBezTo>
                <a:cubicBezTo>
                  <a:pt x="425561" y="293416"/>
                  <a:pt x="416316" y="295919"/>
                  <a:pt x="407001" y="291192"/>
                </a:cubicBezTo>
                <a:cubicBezTo>
                  <a:pt x="403108" y="292234"/>
                  <a:pt x="399215" y="293347"/>
                  <a:pt x="395323" y="294389"/>
                </a:cubicBezTo>
                <a:cubicBezTo>
                  <a:pt x="388928" y="272771"/>
                  <a:pt x="375025" y="254697"/>
                  <a:pt x="362860" y="235929"/>
                </a:cubicBezTo>
                <a:cubicBezTo>
                  <a:pt x="359593" y="230715"/>
                  <a:pt x="354657" y="226753"/>
                  <a:pt x="350000" y="222791"/>
                </a:cubicBezTo>
                <a:cubicBezTo>
                  <a:pt x="348888" y="212294"/>
                  <a:pt x="346316" y="202006"/>
                  <a:pt x="342354" y="192205"/>
                </a:cubicBezTo>
                <a:cubicBezTo>
                  <a:pt x="338044" y="205899"/>
                  <a:pt x="322195" y="204995"/>
                  <a:pt x="310794" y="209027"/>
                </a:cubicBezTo>
                <a:cubicBezTo>
                  <a:pt x="306554" y="206177"/>
                  <a:pt x="302244" y="200338"/>
                  <a:pt x="296405" y="203049"/>
                </a:cubicBezTo>
                <a:cubicBezTo>
                  <a:pt x="287229" y="206177"/>
                  <a:pt x="288759" y="217925"/>
                  <a:pt x="284935" y="225223"/>
                </a:cubicBezTo>
                <a:cubicBezTo>
                  <a:pt x="268878" y="227865"/>
                  <a:pt x="254836" y="240169"/>
                  <a:pt x="248650" y="254767"/>
                </a:cubicBezTo>
                <a:cubicBezTo>
                  <a:pt x="241837" y="268391"/>
                  <a:pt x="228769" y="278957"/>
                  <a:pt x="227378" y="294945"/>
                </a:cubicBezTo>
                <a:cubicBezTo>
                  <a:pt x="220705" y="296197"/>
                  <a:pt x="213823" y="297239"/>
                  <a:pt x="207845" y="300646"/>
                </a:cubicBezTo>
                <a:cubicBezTo>
                  <a:pt x="195958" y="308153"/>
                  <a:pt x="181152" y="308222"/>
                  <a:pt x="168779" y="314757"/>
                </a:cubicBezTo>
                <a:cubicBezTo>
                  <a:pt x="159672" y="321917"/>
                  <a:pt x="163148" y="334777"/>
                  <a:pt x="161827" y="344717"/>
                </a:cubicBezTo>
                <a:cubicBezTo>
                  <a:pt x="153555" y="335958"/>
                  <a:pt x="143128" y="328312"/>
                  <a:pt x="140209" y="316078"/>
                </a:cubicBezTo>
                <a:cubicBezTo>
                  <a:pt x="147368" y="305164"/>
                  <a:pt x="144379" y="291400"/>
                  <a:pt x="140556" y="279792"/>
                </a:cubicBezTo>
                <a:cubicBezTo>
                  <a:pt x="134300" y="271102"/>
                  <a:pt x="125819" y="264081"/>
                  <a:pt x="117964" y="256783"/>
                </a:cubicBezTo>
                <a:cubicBezTo>
                  <a:pt x="124846" y="245730"/>
                  <a:pt x="114280" y="236137"/>
                  <a:pt x="111013" y="225919"/>
                </a:cubicBezTo>
                <a:cubicBezTo>
                  <a:pt x="105938" y="212781"/>
                  <a:pt x="94677" y="203674"/>
                  <a:pt x="86822" y="192344"/>
                </a:cubicBezTo>
                <a:cubicBezTo>
                  <a:pt x="75978" y="176981"/>
                  <a:pt x="57766" y="168223"/>
                  <a:pt x="48312" y="151817"/>
                </a:cubicBezTo>
                <a:cubicBezTo>
                  <a:pt x="44489" y="145422"/>
                  <a:pt x="38580" y="139652"/>
                  <a:pt x="37746" y="131937"/>
                </a:cubicBezTo>
                <a:cubicBezTo>
                  <a:pt x="36008" y="114141"/>
                  <a:pt x="24330" y="99543"/>
                  <a:pt x="17100" y="83764"/>
                </a:cubicBezTo>
                <a:cubicBezTo>
                  <a:pt x="14806" y="74935"/>
                  <a:pt x="18004" y="65273"/>
                  <a:pt x="14111" y="56793"/>
                </a:cubicBezTo>
                <a:cubicBezTo>
                  <a:pt x="9871" y="47408"/>
                  <a:pt x="4171" y="38858"/>
                  <a:pt x="0" y="29543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d53e63def8_1_5"/>
          <p:cNvSpPr/>
          <p:nvPr/>
        </p:nvSpPr>
        <p:spPr>
          <a:xfrm>
            <a:off x="1301177" y="2488134"/>
            <a:ext cx="240655" cy="341550"/>
          </a:xfrm>
          <a:custGeom>
            <a:avLst/>
            <a:gdLst/>
            <a:ahLst/>
            <a:cxnLst/>
            <a:rect l="l" t="t" r="r" b="b"/>
            <a:pathLst>
              <a:path w="320873" h="455400" extrusionOk="0">
                <a:moveTo>
                  <a:pt x="155988" y="7021"/>
                </a:moveTo>
                <a:cubicBezTo>
                  <a:pt x="164747" y="4796"/>
                  <a:pt x="173436" y="2155"/>
                  <a:pt x="182195" y="0"/>
                </a:cubicBezTo>
                <a:cubicBezTo>
                  <a:pt x="183724" y="7229"/>
                  <a:pt x="181638" y="16683"/>
                  <a:pt x="188868" y="21549"/>
                </a:cubicBezTo>
                <a:cubicBezTo>
                  <a:pt x="199643" y="30586"/>
                  <a:pt x="205690" y="43515"/>
                  <a:pt x="213615" y="54707"/>
                </a:cubicBezTo>
                <a:cubicBezTo>
                  <a:pt x="236137" y="88143"/>
                  <a:pt x="239752" y="129990"/>
                  <a:pt x="261301" y="163843"/>
                </a:cubicBezTo>
                <a:cubicBezTo>
                  <a:pt x="270268" y="176425"/>
                  <a:pt x="286743" y="180109"/>
                  <a:pt x="298004" y="189980"/>
                </a:cubicBezTo>
                <a:cubicBezTo>
                  <a:pt x="305372" y="196375"/>
                  <a:pt x="312810" y="202771"/>
                  <a:pt x="320874" y="208332"/>
                </a:cubicBezTo>
                <a:cubicBezTo>
                  <a:pt x="318441" y="209027"/>
                  <a:pt x="313645" y="210556"/>
                  <a:pt x="311211" y="211251"/>
                </a:cubicBezTo>
                <a:cubicBezTo>
                  <a:pt x="305164" y="218203"/>
                  <a:pt x="296892" y="223347"/>
                  <a:pt x="292651" y="231688"/>
                </a:cubicBezTo>
                <a:cubicBezTo>
                  <a:pt x="285631" y="247468"/>
                  <a:pt x="272145" y="260536"/>
                  <a:pt x="272632" y="278888"/>
                </a:cubicBezTo>
                <a:cubicBezTo>
                  <a:pt x="264081" y="285144"/>
                  <a:pt x="250040" y="290705"/>
                  <a:pt x="251847" y="303496"/>
                </a:cubicBezTo>
                <a:cubicBezTo>
                  <a:pt x="256782" y="317676"/>
                  <a:pt x="267488" y="332274"/>
                  <a:pt x="260119" y="347636"/>
                </a:cubicBezTo>
                <a:cubicBezTo>
                  <a:pt x="265541" y="353545"/>
                  <a:pt x="271936" y="358550"/>
                  <a:pt x="278054" y="363764"/>
                </a:cubicBezTo>
                <a:cubicBezTo>
                  <a:pt x="272006" y="370020"/>
                  <a:pt x="270060" y="378500"/>
                  <a:pt x="267349" y="386425"/>
                </a:cubicBezTo>
                <a:cubicBezTo>
                  <a:pt x="256365" y="389345"/>
                  <a:pt x="244896" y="391569"/>
                  <a:pt x="234469" y="395948"/>
                </a:cubicBezTo>
                <a:cubicBezTo>
                  <a:pt x="226336" y="400467"/>
                  <a:pt x="227656" y="410129"/>
                  <a:pt x="226197" y="417915"/>
                </a:cubicBezTo>
                <a:cubicBezTo>
                  <a:pt x="221400" y="420695"/>
                  <a:pt x="216951" y="424032"/>
                  <a:pt x="212781" y="427646"/>
                </a:cubicBezTo>
                <a:cubicBezTo>
                  <a:pt x="206941" y="429315"/>
                  <a:pt x="200755" y="430288"/>
                  <a:pt x="195402" y="433277"/>
                </a:cubicBezTo>
                <a:cubicBezTo>
                  <a:pt x="189285" y="438908"/>
                  <a:pt x="185740" y="446624"/>
                  <a:pt x="180040" y="452532"/>
                </a:cubicBezTo>
                <a:cubicBezTo>
                  <a:pt x="173505" y="456912"/>
                  <a:pt x="164955" y="454896"/>
                  <a:pt x="157517" y="455174"/>
                </a:cubicBezTo>
                <a:cubicBezTo>
                  <a:pt x="153138" y="444330"/>
                  <a:pt x="164191" y="430775"/>
                  <a:pt x="153208" y="422711"/>
                </a:cubicBezTo>
                <a:cubicBezTo>
                  <a:pt x="147994" y="416594"/>
                  <a:pt x="139652" y="416594"/>
                  <a:pt x="132214" y="416177"/>
                </a:cubicBezTo>
                <a:cubicBezTo>
                  <a:pt x="139166" y="410894"/>
                  <a:pt x="147577" y="405402"/>
                  <a:pt x="148898" y="396157"/>
                </a:cubicBezTo>
                <a:cubicBezTo>
                  <a:pt x="145352" y="389762"/>
                  <a:pt x="140487" y="379752"/>
                  <a:pt x="131311" y="382741"/>
                </a:cubicBezTo>
                <a:cubicBezTo>
                  <a:pt x="115809" y="385243"/>
                  <a:pt x="121509" y="403803"/>
                  <a:pt x="118937" y="414648"/>
                </a:cubicBezTo>
                <a:cubicBezTo>
                  <a:pt x="114071" y="418054"/>
                  <a:pt x="109136" y="421390"/>
                  <a:pt x="104131" y="424588"/>
                </a:cubicBezTo>
                <a:cubicBezTo>
                  <a:pt x="86058" y="400467"/>
                  <a:pt x="82651" y="369255"/>
                  <a:pt x="64578" y="345412"/>
                </a:cubicBezTo>
                <a:cubicBezTo>
                  <a:pt x="68054" y="329841"/>
                  <a:pt x="56167" y="316773"/>
                  <a:pt x="56375" y="301341"/>
                </a:cubicBezTo>
                <a:cubicBezTo>
                  <a:pt x="62910" y="289801"/>
                  <a:pt x="51579" y="280556"/>
                  <a:pt x="45670" y="271728"/>
                </a:cubicBezTo>
                <a:cubicBezTo>
                  <a:pt x="32324" y="254071"/>
                  <a:pt x="37537" y="230924"/>
                  <a:pt x="30238" y="211182"/>
                </a:cubicBezTo>
                <a:cubicBezTo>
                  <a:pt x="29335" y="203257"/>
                  <a:pt x="13347" y="203396"/>
                  <a:pt x="17170" y="193873"/>
                </a:cubicBezTo>
                <a:cubicBezTo>
                  <a:pt x="24399" y="185809"/>
                  <a:pt x="19325" y="175730"/>
                  <a:pt x="9593" y="173575"/>
                </a:cubicBezTo>
                <a:cubicBezTo>
                  <a:pt x="16544" y="166693"/>
                  <a:pt x="7855" y="162244"/>
                  <a:pt x="2155" y="159255"/>
                </a:cubicBezTo>
                <a:cubicBezTo>
                  <a:pt x="1460" y="155432"/>
                  <a:pt x="765" y="151748"/>
                  <a:pt x="0" y="148064"/>
                </a:cubicBezTo>
                <a:cubicBezTo>
                  <a:pt x="12304" y="140278"/>
                  <a:pt x="10705" y="124985"/>
                  <a:pt x="12929" y="112681"/>
                </a:cubicBezTo>
                <a:cubicBezTo>
                  <a:pt x="26346" y="107051"/>
                  <a:pt x="41430" y="106008"/>
                  <a:pt x="53803" y="98083"/>
                </a:cubicBezTo>
                <a:cubicBezTo>
                  <a:pt x="60268" y="94399"/>
                  <a:pt x="67984" y="94538"/>
                  <a:pt x="75213" y="93495"/>
                </a:cubicBezTo>
                <a:cubicBezTo>
                  <a:pt x="75353" y="74379"/>
                  <a:pt x="91341" y="62075"/>
                  <a:pt x="98639" y="45670"/>
                </a:cubicBezTo>
                <a:cubicBezTo>
                  <a:pt x="104062" y="34131"/>
                  <a:pt x="116226" y="26832"/>
                  <a:pt x="128322" y="23773"/>
                </a:cubicBezTo>
                <a:cubicBezTo>
                  <a:pt x="136733" y="19116"/>
                  <a:pt x="135134" y="7855"/>
                  <a:pt x="140000" y="765"/>
                </a:cubicBezTo>
                <a:cubicBezTo>
                  <a:pt x="145074" y="3198"/>
                  <a:pt x="149662" y="9384"/>
                  <a:pt x="155919" y="7090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2d53e63def8_1_5"/>
          <p:cNvSpPr/>
          <p:nvPr/>
        </p:nvSpPr>
        <p:spPr>
          <a:xfrm>
            <a:off x="1481198" y="2544596"/>
            <a:ext cx="355457" cy="259528"/>
          </a:xfrm>
          <a:custGeom>
            <a:avLst/>
            <a:gdLst/>
            <a:ahLst/>
            <a:cxnLst/>
            <a:rect l="l" t="t" r="r" b="b"/>
            <a:pathLst>
              <a:path w="473942" h="346037" extrusionOk="0">
                <a:moveTo>
                  <a:pt x="162800" y="0"/>
                </a:moveTo>
                <a:cubicBezTo>
                  <a:pt x="169821" y="11609"/>
                  <a:pt x="172115" y="25372"/>
                  <a:pt x="181152" y="35799"/>
                </a:cubicBezTo>
                <a:cubicBezTo>
                  <a:pt x="181778" y="45323"/>
                  <a:pt x="179970" y="59643"/>
                  <a:pt x="191857" y="63257"/>
                </a:cubicBezTo>
                <a:cubicBezTo>
                  <a:pt x="203883" y="66316"/>
                  <a:pt x="212294" y="55541"/>
                  <a:pt x="217090" y="46296"/>
                </a:cubicBezTo>
                <a:cubicBezTo>
                  <a:pt x="219037" y="47130"/>
                  <a:pt x="222999" y="48868"/>
                  <a:pt x="224945" y="49702"/>
                </a:cubicBezTo>
                <a:cubicBezTo>
                  <a:pt x="222165" y="51927"/>
                  <a:pt x="219454" y="54151"/>
                  <a:pt x="216604" y="56375"/>
                </a:cubicBezTo>
                <a:cubicBezTo>
                  <a:pt x="221678" y="66177"/>
                  <a:pt x="238083" y="73476"/>
                  <a:pt x="230228" y="86058"/>
                </a:cubicBezTo>
                <a:cubicBezTo>
                  <a:pt x="222512" y="100447"/>
                  <a:pt x="232036" y="116922"/>
                  <a:pt x="243158" y="126584"/>
                </a:cubicBezTo>
                <a:cubicBezTo>
                  <a:pt x="242949" y="132145"/>
                  <a:pt x="241281" y="137567"/>
                  <a:pt x="241629" y="143128"/>
                </a:cubicBezTo>
                <a:cubicBezTo>
                  <a:pt x="244896" y="156961"/>
                  <a:pt x="255323" y="167527"/>
                  <a:pt x="261092" y="180318"/>
                </a:cubicBezTo>
                <a:cubicBezTo>
                  <a:pt x="265194" y="189911"/>
                  <a:pt x="277567" y="191162"/>
                  <a:pt x="286673" y="189633"/>
                </a:cubicBezTo>
                <a:cubicBezTo>
                  <a:pt x="288759" y="186157"/>
                  <a:pt x="290566" y="182612"/>
                  <a:pt x="292165" y="178997"/>
                </a:cubicBezTo>
                <a:cubicBezTo>
                  <a:pt x="301271" y="173714"/>
                  <a:pt x="311420" y="170308"/>
                  <a:pt x="322195" y="170586"/>
                </a:cubicBezTo>
                <a:cubicBezTo>
                  <a:pt x="332552" y="170586"/>
                  <a:pt x="332413" y="157934"/>
                  <a:pt x="338183" y="152304"/>
                </a:cubicBezTo>
                <a:cubicBezTo>
                  <a:pt x="350209" y="140765"/>
                  <a:pt x="356812" y="124707"/>
                  <a:pt x="371202" y="115531"/>
                </a:cubicBezTo>
                <a:cubicBezTo>
                  <a:pt x="381281" y="108928"/>
                  <a:pt x="382185" y="94121"/>
                  <a:pt x="393724" y="89811"/>
                </a:cubicBezTo>
                <a:cubicBezTo>
                  <a:pt x="406167" y="83972"/>
                  <a:pt x="414161" y="70000"/>
                  <a:pt x="429245" y="69583"/>
                </a:cubicBezTo>
                <a:cubicBezTo>
                  <a:pt x="442939" y="65412"/>
                  <a:pt x="457259" y="68957"/>
                  <a:pt x="469076" y="76395"/>
                </a:cubicBezTo>
                <a:cubicBezTo>
                  <a:pt x="471788" y="79801"/>
                  <a:pt x="472274" y="84389"/>
                  <a:pt x="473943" y="88352"/>
                </a:cubicBezTo>
                <a:cubicBezTo>
                  <a:pt x="465114" y="90090"/>
                  <a:pt x="455660" y="91480"/>
                  <a:pt x="448501" y="97180"/>
                </a:cubicBezTo>
                <a:cubicBezTo>
                  <a:pt x="447666" y="105591"/>
                  <a:pt x="448918" y="114002"/>
                  <a:pt x="448222" y="122483"/>
                </a:cubicBezTo>
                <a:cubicBezTo>
                  <a:pt x="443704" y="125750"/>
                  <a:pt x="438699" y="128600"/>
                  <a:pt x="434806" y="132632"/>
                </a:cubicBezTo>
                <a:cubicBezTo>
                  <a:pt x="434389" y="144657"/>
                  <a:pt x="436336" y="157448"/>
                  <a:pt x="429801" y="168292"/>
                </a:cubicBezTo>
                <a:cubicBezTo>
                  <a:pt x="423337" y="180735"/>
                  <a:pt x="425283" y="195124"/>
                  <a:pt x="427507" y="208332"/>
                </a:cubicBezTo>
                <a:cubicBezTo>
                  <a:pt x="437657" y="214032"/>
                  <a:pt x="445372" y="223069"/>
                  <a:pt x="448640" y="234191"/>
                </a:cubicBezTo>
                <a:cubicBezTo>
                  <a:pt x="430080" y="241003"/>
                  <a:pt x="412354" y="251917"/>
                  <a:pt x="392056" y="252681"/>
                </a:cubicBezTo>
                <a:cubicBezTo>
                  <a:pt x="379196" y="254072"/>
                  <a:pt x="366058" y="254975"/>
                  <a:pt x="353476" y="251708"/>
                </a:cubicBezTo>
                <a:cubicBezTo>
                  <a:pt x="342910" y="248372"/>
                  <a:pt x="333456" y="255184"/>
                  <a:pt x="323724" y="257825"/>
                </a:cubicBezTo>
                <a:cubicBezTo>
                  <a:pt x="305790" y="261509"/>
                  <a:pt x="287229" y="268113"/>
                  <a:pt x="268947" y="262066"/>
                </a:cubicBezTo>
                <a:cubicBezTo>
                  <a:pt x="253515" y="256783"/>
                  <a:pt x="231619" y="260189"/>
                  <a:pt x="223903" y="275968"/>
                </a:cubicBezTo>
                <a:cubicBezTo>
                  <a:pt x="220497" y="295849"/>
                  <a:pt x="220079" y="317051"/>
                  <a:pt x="226405" y="336445"/>
                </a:cubicBezTo>
                <a:cubicBezTo>
                  <a:pt x="218481" y="340546"/>
                  <a:pt x="210000" y="343257"/>
                  <a:pt x="201519" y="346038"/>
                </a:cubicBezTo>
                <a:cubicBezTo>
                  <a:pt x="193456" y="338669"/>
                  <a:pt x="182681" y="337627"/>
                  <a:pt x="172115" y="337974"/>
                </a:cubicBezTo>
                <a:cubicBezTo>
                  <a:pt x="165789" y="332622"/>
                  <a:pt x="158073" y="329772"/>
                  <a:pt x="149801" y="329007"/>
                </a:cubicBezTo>
                <a:cubicBezTo>
                  <a:pt x="142781" y="319623"/>
                  <a:pt x="134925" y="307528"/>
                  <a:pt x="121162" y="309196"/>
                </a:cubicBezTo>
                <a:cubicBezTo>
                  <a:pt x="106703" y="310238"/>
                  <a:pt x="88977" y="310238"/>
                  <a:pt x="79245" y="322473"/>
                </a:cubicBezTo>
                <a:cubicBezTo>
                  <a:pt x="72781" y="329077"/>
                  <a:pt x="65551" y="334846"/>
                  <a:pt x="58391" y="340685"/>
                </a:cubicBezTo>
                <a:cubicBezTo>
                  <a:pt x="55680" y="330189"/>
                  <a:pt x="49216" y="321291"/>
                  <a:pt x="37676" y="319414"/>
                </a:cubicBezTo>
                <a:cubicBezTo>
                  <a:pt x="37051" y="317051"/>
                  <a:pt x="35869" y="312185"/>
                  <a:pt x="35313" y="309752"/>
                </a:cubicBezTo>
                <a:cubicBezTo>
                  <a:pt x="36773" y="306068"/>
                  <a:pt x="38163" y="302453"/>
                  <a:pt x="39553" y="298838"/>
                </a:cubicBezTo>
                <a:cubicBezTo>
                  <a:pt x="42612" y="295085"/>
                  <a:pt x="44767" y="290705"/>
                  <a:pt x="46226" y="286187"/>
                </a:cubicBezTo>
                <a:cubicBezTo>
                  <a:pt x="40457" y="280973"/>
                  <a:pt x="34548" y="276038"/>
                  <a:pt x="28361" y="271311"/>
                </a:cubicBezTo>
                <a:cubicBezTo>
                  <a:pt x="32880" y="255531"/>
                  <a:pt x="25442" y="239891"/>
                  <a:pt x="17795" y="226336"/>
                </a:cubicBezTo>
                <a:cubicBezTo>
                  <a:pt x="21827" y="213754"/>
                  <a:pt x="42195" y="213337"/>
                  <a:pt x="41082" y="198391"/>
                </a:cubicBezTo>
                <a:cubicBezTo>
                  <a:pt x="40387" y="186157"/>
                  <a:pt x="50675" y="177607"/>
                  <a:pt x="55194" y="167041"/>
                </a:cubicBezTo>
                <a:cubicBezTo>
                  <a:pt x="61380" y="152443"/>
                  <a:pt x="74379" y="140348"/>
                  <a:pt x="90506" y="137428"/>
                </a:cubicBezTo>
                <a:cubicBezTo>
                  <a:pt x="85571" y="124777"/>
                  <a:pt x="72641" y="119007"/>
                  <a:pt x="63396" y="109970"/>
                </a:cubicBezTo>
                <a:cubicBezTo>
                  <a:pt x="52622" y="99404"/>
                  <a:pt x="35938" y="96346"/>
                  <a:pt x="26832" y="84042"/>
                </a:cubicBezTo>
                <a:cubicBezTo>
                  <a:pt x="14042" y="63118"/>
                  <a:pt x="7090" y="39345"/>
                  <a:pt x="0" y="16127"/>
                </a:cubicBezTo>
                <a:cubicBezTo>
                  <a:pt x="7368" y="14876"/>
                  <a:pt x="14598" y="16683"/>
                  <a:pt x="21897" y="17239"/>
                </a:cubicBezTo>
                <a:cubicBezTo>
                  <a:pt x="28431" y="17518"/>
                  <a:pt x="33575" y="12999"/>
                  <a:pt x="39067" y="10288"/>
                </a:cubicBezTo>
                <a:cubicBezTo>
                  <a:pt x="42890" y="18421"/>
                  <a:pt x="42612" y="32880"/>
                  <a:pt x="55055" y="32463"/>
                </a:cubicBezTo>
                <a:cubicBezTo>
                  <a:pt x="65968" y="35174"/>
                  <a:pt x="74310" y="26763"/>
                  <a:pt x="82860" y="21827"/>
                </a:cubicBezTo>
                <a:cubicBezTo>
                  <a:pt x="89742" y="28848"/>
                  <a:pt x="100238" y="27875"/>
                  <a:pt x="108719" y="31837"/>
                </a:cubicBezTo>
                <a:cubicBezTo>
                  <a:pt x="120328" y="36356"/>
                  <a:pt x="133327" y="40457"/>
                  <a:pt x="145700" y="36356"/>
                </a:cubicBezTo>
                <a:cubicBezTo>
                  <a:pt x="151609" y="34548"/>
                  <a:pt x="159394" y="33297"/>
                  <a:pt x="161688" y="26693"/>
                </a:cubicBezTo>
                <a:cubicBezTo>
                  <a:pt x="162453" y="17795"/>
                  <a:pt x="161271" y="8828"/>
                  <a:pt x="162661" y="0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d53e63def8_1_5"/>
          <p:cNvSpPr/>
          <p:nvPr/>
        </p:nvSpPr>
        <p:spPr>
          <a:xfrm>
            <a:off x="1381517" y="2783270"/>
            <a:ext cx="284709" cy="383088"/>
          </a:xfrm>
          <a:custGeom>
            <a:avLst/>
            <a:gdLst/>
            <a:ahLst/>
            <a:cxnLst/>
            <a:rect l="l" t="t" r="r" b="b"/>
            <a:pathLst>
              <a:path w="379612" h="510784" extrusionOk="0">
                <a:moveTo>
                  <a:pt x="129990" y="9315"/>
                </a:moveTo>
                <a:cubicBezTo>
                  <a:pt x="139722" y="5144"/>
                  <a:pt x="150427" y="3198"/>
                  <a:pt x="160507" y="0"/>
                </a:cubicBezTo>
                <a:cubicBezTo>
                  <a:pt x="165094" y="10010"/>
                  <a:pt x="180804" y="8550"/>
                  <a:pt x="181778" y="20645"/>
                </a:cubicBezTo>
                <a:cubicBezTo>
                  <a:pt x="182681" y="27249"/>
                  <a:pt x="190258" y="26971"/>
                  <a:pt x="195194" y="28431"/>
                </a:cubicBezTo>
                <a:cubicBezTo>
                  <a:pt x="197418" y="42473"/>
                  <a:pt x="198808" y="56862"/>
                  <a:pt x="207150" y="69096"/>
                </a:cubicBezTo>
                <a:cubicBezTo>
                  <a:pt x="206872" y="79176"/>
                  <a:pt x="213406" y="87309"/>
                  <a:pt x="217229" y="96207"/>
                </a:cubicBezTo>
                <a:cubicBezTo>
                  <a:pt x="217438" y="104131"/>
                  <a:pt x="215075" y="111917"/>
                  <a:pt x="215978" y="119841"/>
                </a:cubicBezTo>
                <a:cubicBezTo>
                  <a:pt x="217716" y="125333"/>
                  <a:pt x="223347" y="128044"/>
                  <a:pt x="227309" y="131798"/>
                </a:cubicBezTo>
                <a:cubicBezTo>
                  <a:pt x="227031" y="145422"/>
                  <a:pt x="227239" y="159186"/>
                  <a:pt x="225154" y="172741"/>
                </a:cubicBezTo>
                <a:cubicBezTo>
                  <a:pt x="223972" y="179553"/>
                  <a:pt x="229325" y="184906"/>
                  <a:pt x="233357" y="189772"/>
                </a:cubicBezTo>
                <a:cubicBezTo>
                  <a:pt x="240656" y="196167"/>
                  <a:pt x="232800" y="208471"/>
                  <a:pt x="241768" y="214101"/>
                </a:cubicBezTo>
                <a:cubicBezTo>
                  <a:pt x="248163" y="222999"/>
                  <a:pt x="259007" y="224250"/>
                  <a:pt x="269295" y="224111"/>
                </a:cubicBezTo>
                <a:cubicBezTo>
                  <a:pt x="267418" y="229603"/>
                  <a:pt x="264777" y="234886"/>
                  <a:pt x="263595" y="240586"/>
                </a:cubicBezTo>
                <a:cubicBezTo>
                  <a:pt x="266932" y="251778"/>
                  <a:pt x="271658" y="262691"/>
                  <a:pt x="278540" y="272284"/>
                </a:cubicBezTo>
                <a:cubicBezTo>
                  <a:pt x="284727" y="280209"/>
                  <a:pt x="285214" y="291261"/>
                  <a:pt x="293486" y="297865"/>
                </a:cubicBezTo>
                <a:cubicBezTo>
                  <a:pt x="298699" y="305442"/>
                  <a:pt x="308362" y="303982"/>
                  <a:pt x="316078" y="302036"/>
                </a:cubicBezTo>
                <a:cubicBezTo>
                  <a:pt x="323794" y="305233"/>
                  <a:pt x="332205" y="307041"/>
                  <a:pt x="339712" y="310864"/>
                </a:cubicBezTo>
                <a:cubicBezTo>
                  <a:pt x="345412" y="315522"/>
                  <a:pt x="350834" y="320735"/>
                  <a:pt x="358550" y="322056"/>
                </a:cubicBezTo>
                <a:cubicBezTo>
                  <a:pt x="358133" y="328242"/>
                  <a:pt x="355909" y="334429"/>
                  <a:pt x="356882" y="340616"/>
                </a:cubicBezTo>
                <a:cubicBezTo>
                  <a:pt x="360775" y="351599"/>
                  <a:pt x="366822" y="361748"/>
                  <a:pt x="370089" y="372939"/>
                </a:cubicBezTo>
                <a:cubicBezTo>
                  <a:pt x="370229" y="383784"/>
                  <a:pt x="362304" y="392820"/>
                  <a:pt x="359315" y="403039"/>
                </a:cubicBezTo>
                <a:cubicBezTo>
                  <a:pt x="361817" y="412562"/>
                  <a:pt x="371688" y="416942"/>
                  <a:pt x="379613" y="421529"/>
                </a:cubicBezTo>
                <a:cubicBezTo>
                  <a:pt x="377945" y="441341"/>
                  <a:pt x="351668" y="440715"/>
                  <a:pt x="347776" y="458858"/>
                </a:cubicBezTo>
                <a:cubicBezTo>
                  <a:pt x="339851" y="467825"/>
                  <a:pt x="331788" y="477071"/>
                  <a:pt x="319345" y="479921"/>
                </a:cubicBezTo>
                <a:cubicBezTo>
                  <a:pt x="306068" y="478252"/>
                  <a:pt x="292860" y="480894"/>
                  <a:pt x="279653" y="481659"/>
                </a:cubicBezTo>
                <a:cubicBezTo>
                  <a:pt x="262761" y="486316"/>
                  <a:pt x="252056" y="500705"/>
                  <a:pt x="238640" y="510785"/>
                </a:cubicBezTo>
                <a:cubicBezTo>
                  <a:pt x="233843" y="504806"/>
                  <a:pt x="230437" y="498064"/>
                  <a:pt x="226266" y="491738"/>
                </a:cubicBezTo>
                <a:cubicBezTo>
                  <a:pt x="219940" y="482910"/>
                  <a:pt x="208957" y="476723"/>
                  <a:pt x="206872" y="465392"/>
                </a:cubicBezTo>
                <a:cubicBezTo>
                  <a:pt x="205899" y="455938"/>
                  <a:pt x="207220" y="446276"/>
                  <a:pt x="204509" y="437031"/>
                </a:cubicBezTo>
                <a:cubicBezTo>
                  <a:pt x="203257" y="428620"/>
                  <a:pt x="195124" y="424171"/>
                  <a:pt x="189841" y="418401"/>
                </a:cubicBezTo>
                <a:cubicBezTo>
                  <a:pt x="180248" y="409295"/>
                  <a:pt x="182959" y="393724"/>
                  <a:pt x="173088" y="384687"/>
                </a:cubicBezTo>
                <a:cubicBezTo>
                  <a:pt x="166902" y="379335"/>
                  <a:pt x="162801" y="372662"/>
                  <a:pt x="163218" y="364250"/>
                </a:cubicBezTo>
                <a:cubicBezTo>
                  <a:pt x="166624" y="362026"/>
                  <a:pt x="170030" y="359732"/>
                  <a:pt x="173436" y="357647"/>
                </a:cubicBezTo>
                <a:cubicBezTo>
                  <a:pt x="177676" y="354171"/>
                  <a:pt x="180109" y="349375"/>
                  <a:pt x="181986" y="344439"/>
                </a:cubicBezTo>
                <a:cubicBezTo>
                  <a:pt x="184002" y="341658"/>
                  <a:pt x="186018" y="338948"/>
                  <a:pt x="188034" y="336236"/>
                </a:cubicBezTo>
                <a:cubicBezTo>
                  <a:pt x="180109" y="337696"/>
                  <a:pt x="178858" y="345690"/>
                  <a:pt x="176564" y="352016"/>
                </a:cubicBezTo>
                <a:cubicBezTo>
                  <a:pt x="170795" y="354171"/>
                  <a:pt x="165372" y="357230"/>
                  <a:pt x="159186" y="358203"/>
                </a:cubicBezTo>
                <a:cubicBezTo>
                  <a:pt x="157100" y="353684"/>
                  <a:pt x="154876" y="349236"/>
                  <a:pt x="152512" y="344995"/>
                </a:cubicBezTo>
                <a:cubicBezTo>
                  <a:pt x="149454" y="340407"/>
                  <a:pt x="146256" y="335889"/>
                  <a:pt x="143267" y="331371"/>
                </a:cubicBezTo>
                <a:cubicBezTo>
                  <a:pt x="138888" y="329007"/>
                  <a:pt x="134509" y="326644"/>
                  <a:pt x="129921" y="324697"/>
                </a:cubicBezTo>
                <a:cubicBezTo>
                  <a:pt x="127140" y="322612"/>
                  <a:pt x="124359" y="320596"/>
                  <a:pt x="121648" y="318649"/>
                </a:cubicBezTo>
                <a:cubicBezTo>
                  <a:pt x="121857" y="314131"/>
                  <a:pt x="121996" y="309613"/>
                  <a:pt x="122205" y="305164"/>
                </a:cubicBezTo>
                <a:cubicBezTo>
                  <a:pt x="114558" y="299047"/>
                  <a:pt x="119980" y="288759"/>
                  <a:pt x="113863" y="282155"/>
                </a:cubicBezTo>
                <a:cubicBezTo>
                  <a:pt x="122413" y="271172"/>
                  <a:pt x="119077" y="245730"/>
                  <a:pt x="100864" y="249414"/>
                </a:cubicBezTo>
                <a:cubicBezTo>
                  <a:pt x="100169" y="242185"/>
                  <a:pt x="112612" y="237110"/>
                  <a:pt x="102671" y="231549"/>
                </a:cubicBezTo>
                <a:cubicBezTo>
                  <a:pt x="104131" y="229603"/>
                  <a:pt x="105660" y="227726"/>
                  <a:pt x="107259" y="225919"/>
                </a:cubicBezTo>
                <a:cubicBezTo>
                  <a:pt x="109970" y="222999"/>
                  <a:pt x="112334" y="219801"/>
                  <a:pt x="114211" y="216395"/>
                </a:cubicBezTo>
                <a:cubicBezTo>
                  <a:pt x="117617" y="214449"/>
                  <a:pt x="121370" y="209166"/>
                  <a:pt x="125680" y="212364"/>
                </a:cubicBezTo>
                <a:cubicBezTo>
                  <a:pt x="127974" y="216534"/>
                  <a:pt x="123108" y="219662"/>
                  <a:pt x="121301" y="222930"/>
                </a:cubicBezTo>
                <a:cubicBezTo>
                  <a:pt x="126236" y="224181"/>
                  <a:pt x="130685" y="226475"/>
                  <a:pt x="134578" y="229881"/>
                </a:cubicBezTo>
                <a:cubicBezTo>
                  <a:pt x="133883" y="231271"/>
                  <a:pt x="132423" y="234121"/>
                  <a:pt x="131728" y="235511"/>
                </a:cubicBezTo>
                <a:cubicBezTo>
                  <a:pt x="133257" y="235303"/>
                  <a:pt x="136385" y="234816"/>
                  <a:pt x="137915" y="234608"/>
                </a:cubicBezTo>
                <a:lnTo>
                  <a:pt x="137706" y="240586"/>
                </a:lnTo>
                <a:cubicBezTo>
                  <a:pt x="140417" y="239404"/>
                  <a:pt x="145770" y="236971"/>
                  <a:pt x="148411" y="235790"/>
                </a:cubicBezTo>
                <a:cubicBezTo>
                  <a:pt x="147577" y="238779"/>
                  <a:pt x="145978" y="244896"/>
                  <a:pt x="145144" y="247885"/>
                </a:cubicBezTo>
                <a:cubicBezTo>
                  <a:pt x="141668" y="255740"/>
                  <a:pt x="140348" y="264290"/>
                  <a:pt x="138054" y="272493"/>
                </a:cubicBezTo>
                <a:cubicBezTo>
                  <a:pt x="139583" y="274787"/>
                  <a:pt x="141182" y="277220"/>
                  <a:pt x="142711" y="279583"/>
                </a:cubicBezTo>
                <a:cubicBezTo>
                  <a:pt x="149732" y="277220"/>
                  <a:pt x="157170" y="275829"/>
                  <a:pt x="164399" y="274369"/>
                </a:cubicBezTo>
                <a:cubicBezTo>
                  <a:pt x="168014" y="271450"/>
                  <a:pt x="171976" y="269017"/>
                  <a:pt x="175939" y="266654"/>
                </a:cubicBezTo>
                <a:cubicBezTo>
                  <a:pt x="178163" y="268669"/>
                  <a:pt x="182542" y="272632"/>
                  <a:pt x="184697" y="274648"/>
                </a:cubicBezTo>
                <a:cubicBezTo>
                  <a:pt x="181222" y="277289"/>
                  <a:pt x="177746" y="279861"/>
                  <a:pt x="174201" y="282433"/>
                </a:cubicBezTo>
                <a:cubicBezTo>
                  <a:pt x="173297" y="285770"/>
                  <a:pt x="172324" y="289176"/>
                  <a:pt x="171629" y="292721"/>
                </a:cubicBezTo>
                <a:cubicBezTo>
                  <a:pt x="174270" y="294598"/>
                  <a:pt x="176981" y="296475"/>
                  <a:pt x="179762" y="298352"/>
                </a:cubicBezTo>
                <a:cubicBezTo>
                  <a:pt x="177954" y="301341"/>
                  <a:pt x="176425" y="304469"/>
                  <a:pt x="175243" y="307736"/>
                </a:cubicBezTo>
                <a:cubicBezTo>
                  <a:pt x="179692" y="316703"/>
                  <a:pt x="184489" y="325601"/>
                  <a:pt x="188520" y="334846"/>
                </a:cubicBezTo>
                <a:cubicBezTo>
                  <a:pt x="189772" y="333317"/>
                  <a:pt x="192066" y="330397"/>
                  <a:pt x="193317" y="328938"/>
                </a:cubicBezTo>
                <a:lnTo>
                  <a:pt x="187617" y="329702"/>
                </a:lnTo>
                <a:cubicBezTo>
                  <a:pt x="188103" y="327478"/>
                  <a:pt x="189077" y="323029"/>
                  <a:pt x="189563" y="320874"/>
                </a:cubicBezTo>
                <a:lnTo>
                  <a:pt x="186157" y="321986"/>
                </a:lnTo>
                <a:cubicBezTo>
                  <a:pt x="183029" y="316356"/>
                  <a:pt x="179901" y="310725"/>
                  <a:pt x="176773" y="305164"/>
                </a:cubicBezTo>
                <a:cubicBezTo>
                  <a:pt x="178858" y="304747"/>
                  <a:pt x="183029" y="303843"/>
                  <a:pt x="185114" y="303357"/>
                </a:cubicBezTo>
                <a:cubicBezTo>
                  <a:pt x="182959" y="298352"/>
                  <a:pt x="179623" y="294111"/>
                  <a:pt x="174270" y="292165"/>
                </a:cubicBezTo>
                <a:cubicBezTo>
                  <a:pt x="177815" y="286187"/>
                  <a:pt x="178789" y="277220"/>
                  <a:pt x="187825" y="277637"/>
                </a:cubicBezTo>
                <a:cubicBezTo>
                  <a:pt x="184906" y="271172"/>
                  <a:pt x="180457" y="265889"/>
                  <a:pt x="173019" y="264360"/>
                </a:cubicBezTo>
                <a:cubicBezTo>
                  <a:pt x="164886" y="270963"/>
                  <a:pt x="152930" y="276455"/>
                  <a:pt x="142224" y="275343"/>
                </a:cubicBezTo>
                <a:cubicBezTo>
                  <a:pt x="137915" y="260050"/>
                  <a:pt x="152999" y="246773"/>
                  <a:pt x="149315" y="231132"/>
                </a:cubicBezTo>
                <a:cubicBezTo>
                  <a:pt x="147090" y="232592"/>
                  <a:pt x="142711" y="235511"/>
                  <a:pt x="140556" y="236971"/>
                </a:cubicBezTo>
                <a:cubicBezTo>
                  <a:pt x="134439" y="228838"/>
                  <a:pt x="126306" y="220358"/>
                  <a:pt x="132632" y="209931"/>
                </a:cubicBezTo>
                <a:cubicBezTo>
                  <a:pt x="130755" y="209722"/>
                  <a:pt x="127001" y="209305"/>
                  <a:pt x="125124" y="209096"/>
                </a:cubicBezTo>
                <a:cubicBezTo>
                  <a:pt x="124499" y="206872"/>
                  <a:pt x="123317" y="202354"/>
                  <a:pt x="122622" y="200129"/>
                </a:cubicBezTo>
                <a:cubicBezTo>
                  <a:pt x="116991" y="208957"/>
                  <a:pt x="111083" y="217577"/>
                  <a:pt x="104896" y="226058"/>
                </a:cubicBezTo>
                <a:cubicBezTo>
                  <a:pt x="97041" y="216326"/>
                  <a:pt x="91897" y="205065"/>
                  <a:pt x="86127" y="194151"/>
                </a:cubicBezTo>
                <a:cubicBezTo>
                  <a:pt x="75700" y="181986"/>
                  <a:pt x="62840" y="171073"/>
                  <a:pt x="47130" y="166276"/>
                </a:cubicBezTo>
                <a:cubicBezTo>
                  <a:pt x="39136" y="163496"/>
                  <a:pt x="35660" y="155154"/>
                  <a:pt x="30934" y="149037"/>
                </a:cubicBezTo>
                <a:cubicBezTo>
                  <a:pt x="35035" y="147647"/>
                  <a:pt x="38788" y="145631"/>
                  <a:pt x="42195" y="143059"/>
                </a:cubicBezTo>
                <a:cubicBezTo>
                  <a:pt x="42890" y="132701"/>
                  <a:pt x="40040" y="122483"/>
                  <a:pt x="35521" y="113168"/>
                </a:cubicBezTo>
                <a:cubicBezTo>
                  <a:pt x="33088" y="104340"/>
                  <a:pt x="33923" y="94608"/>
                  <a:pt x="30099" y="86127"/>
                </a:cubicBezTo>
                <a:cubicBezTo>
                  <a:pt x="20576" y="69722"/>
                  <a:pt x="11470" y="52969"/>
                  <a:pt x="0" y="37746"/>
                </a:cubicBezTo>
                <a:cubicBezTo>
                  <a:pt x="5839" y="33853"/>
                  <a:pt x="11609" y="29821"/>
                  <a:pt x="17448" y="25859"/>
                </a:cubicBezTo>
                <a:cubicBezTo>
                  <a:pt x="26068" y="31073"/>
                  <a:pt x="37676" y="28639"/>
                  <a:pt x="44767" y="36912"/>
                </a:cubicBezTo>
                <a:cubicBezTo>
                  <a:pt x="40596" y="45601"/>
                  <a:pt x="42195" y="55055"/>
                  <a:pt x="42403" y="64231"/>
                </a:cubicBezTo>
                <a:cubicBezTo>
                  <a:pt x="51857" y="69027"/>
                  <a:pt x="63049" y="70417"/>
                  <a:pt x="73267" y="66872"/>
                </a:cubicBezTo>
                <a:cubicBezTo>
                  <a:pt x="84876" y="62006"/>
                  <a:pt x="86266" y="44697"/>
                  <a:pt x="99821" y="42820"/>
                </a:cubicBezTo>
                <a:cubicBezTo>
                  <a:pt x="109206" y="41639"/>
                  <a:pt x="115531" y="34409"/>
                  <a:pt x="123595" y="30308"/>
                </a:cubicBezTo>
                <a:cubicBezTo>
                  <a:pt x="127905" y="23843"/>
                  <a:pt x="126515" y="15571"/>
                  <a:pt x="129990" y="9037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2d53e63def8_1_5"/>
          <p:cNvSpPr/>
          <p:nvPr/>
        </p:nvSpPr>
        <p:spPr>
          <a:xfrm>
            <a:off x="1395801" y="2780038"/>
            <a:ext cx="11782" cy="17361"/>
          </a:xfrm>
          <a:custGeom>
            <a:avLst/>
            <a:gdLst/>
            <a:ahLst/>
            <a:cxnLst/>
            <a:rect l="l" t="t" r="r" b="b"/>
            <a:pathLst>
              <a:path w="15709" h="23148" extrusionOk="0">
                <a:moveTo>
                  <a:pt x="2363" y="1807"/>
                </a:moveTo>
                <a:cubicBezTo>
                  <a:pt x="4866" y="1182"/>
                  <a:pt x="7438" y="556"/>
                  <a:pt x="10010" y="0"/>
                </a:cubicBezTo>
                <a:cubicBezTo>
                  <a:pt x="11887" y="2989"/>
                  <a:pt x="13764" y="5978"/>
                  <a:pt x="15710" y="9037"/>
                </a:cubicBezTo>
                <a:cubicBezTo>
                  <a:pt x="10636" y="13903"/>
                  <a:pt x="5283" y="18560"/>
                  <a:pt x="0" y="23148"/>
                </a:cubicBezTo>
                <a:cubicBezTo>
                  <a:pt x="904" y="16058"/>
                  <a:pt x="1668" y="8898"/>
                  <a:pt x="2363" y="1807"/>
                </a:cubicBezTo>
              </a:path>
            </a:pathLst>
          </a:custGeom>
          <a:solidFill>
            <a:srgbClr val="12649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2d53e63def8_1_5"/>
          <p:cNvSpPr/>
          <p:nvPr/>
        </p:nvSpPr>
        <p:spPr>
          <a:xfrm>
            <a:off x="1555856" y="2853685"/>
            <a:ext cx="382254" cy="238792"/>
          </a:xfrm>
          <a:custGeom>
            <a:avLst/>
            <a:gdLst/>
            <a:ahLst/>
            <a:cxnLst/>
            <a:rect l="l" t="t" r="r" b="b"/>
            <a:pathLst>
              <a:path w="509672" h="318390" extrusionOk="0">
                <a:moveTo>
                  <a:pt x="237249" y="8369"/>
                </a:moveTo>
                <a:cubicBezTo>
                  <a:pt x="243923" y="5727"/>
                  <a:pt x="249136" y="-2197"/>
                  <a:pt x="257130" y="583"/>
                </a:cubicBezTo>
                <a:cubicBezTo>
                  <a:pt x="273813" y="6283"/>
                  <a:pt x="281877" y="24009"/>
                  <a:pt x="298282" y="30126"/>
                </a:cubicBezTo>
                <a:cubicBezTo>
                  <a:pt x="310517" y="34367"/>
                  <a:pt x="323724" y="33950"/>
                  <a:pt x="336514" y="35131"/>
                </a:cubicBezTo>
                <a:cubicBezTo>
                  <a:pt x="336723" y="46462"/>
                  <a:pt x="334360" y="62728"/>
                  <a:pt x="346872" y="68776"/>
                </a:cubicBezTo>
                <a:cubicBezTo>
                  <a:pt x="358272" y="70027"/>
                  <a:pt x="371688" y="75727"/>
                  <a:pt x="381629" y="67386"/>
                </a:cubicBezTo>
                <a:cubicBezTo>
                  <a:pt x="391500" y="66899"/>
                  <a:pt x="401857" y="70236"/>
                  <a:pt x="411241" y="66065"/>
                </a:cubicBezTo>
                <a:cubicBezTo>
                  <a:pt x="420487" y="62242"/>
                  <a:pt x="430288" y="67386"/>
                  <a:pt x="439811" y="66899"/>
                </a:cubicBezTo>
                <a:cubicBezTo>
                  <a:pt x="454270" y="57793"/>
                  <a:pt x="462403" y="42152"/>
                  <a:pt x="472622" y="29014"/>
                </a:cubicBezTo>
                <a:cubicBezTo>
                  <a:pt x="480268" y="34575"/>
                  <a:pt x="488888" y="38607"/>
                  <a:pt x="496743" y="43890"/>
                </a:cubicBezTo>
                <a:cubicBezTo>
                  <a:pt x="502443" y="63771"/>
                  <a:pt x="507935" y="85528"/>
                  <a:pt x="499037" y="105409"/>
                </a:cubicBezTo>
                <a:cubicBezTo>
                  <a:pt x="501748" y="115002"/>
                  <a:pt x="504598" y="124734"/>
                  <a:pt x="509672" y="133493"/>
                </a:cubicBezTo>
                <a:cubicBezTo>
                  <a:pt x="504111" y="143433"/>
                  <a:pt x="497855" y="153235"/>
                  <a:pt x="489791" y="161507"/>
                </a:cubicBezTo>
                <a:cubicBezTo>
                  <a:pt x="481867" y="169014"/>
                  <a:pt x="470050" y="169640"/>
                  <a:pt x="461639" y="176521"/>
                </a:cubicBezTo>
                <a:cubicBezTo>
                  <a:pt x="466296" y="182222"/>
                  <a:pt x="473039" y="184446"/>
                  <a:pt x="480338" y="183890"/>
                </a:cubicBezTo>
                <a:cubicBezTo>
                  <a:pt x="486663" y="190355"/>
                  <a:pt x="492711" y="197028"/>
                  <a:pt x="498620" y="203910"/>
                </a:cubicBezTo>
                <a:cubicBezTo>
                  <a:pt x="494727" y="222470"/>
                  <a:pt x="470884" y="229769"/>
                  <a:pt x="470119" y="249441"/>
                </a:cubicBezTo>
                <a:cubicBezTo>
                  <a:pt x="470119" y="252222"/>
                  <a:pt x="470119" y="257713"/>
                  <a:pt x="470119" y="260494"/>
                </a:cubicBezTo>
                <a:cubicBezTo>
                  <a:pt x="467130" y="264317"/>
                  <a:pt x="464141" y="268140"/>
                  <a:pt x="461222" y="272033"/>
                </a:cubicBezTo>
                <a:cubicBezTo>
                  <a:pt x="451768" y="275231"/>
                  <a:pt x="440646" y="272589"/>
                  <a:pt x="432582" y="279263"/>
                </a:cubicBezTo>
                <a:cubicBezTo>
                  <a:pt x="416942" y="279957"/>
                  <a:pt x="401649" y="276204"/>
                  <a:pt x="386356" y="274675"/>
                </a:cubicBezTo>
                <a:cubicBezTo>
                  <a:pt x="384270" y="276273"/>
                  <a:pt x="380238" y="279401"/>
                  <a:pt x="378153" y="281000"/>
                </a:cubicBezTo>
                <a:cubicBezTo>
                  <a:pt x="371341" y="277942"/>
                  <a:pt x="364042" y="275648"/>
                  <a:pt x="357994" y="271407"/>
                </a:cubicBezTo>
                <a:cubicBezTo>
                  <a:pt x="347428" y="260146"/>
                  <a:pt x="338113" y="247842"/>
                  <a:pt x="330119" y="234704"/>
                </a:cubicBezTo>
                <a:cubicBezTo>
                  <a:pt x="318232" y="224138"/>
                  <a:pt x="302661" y="216631"/>
                  <a:pt x="286465" y="215866"/>
                </a:cubicBezTo>
                <a:cubicBezTo>
                  <a:pt x="285214" y="218091"/>
                  <a:pt x="282781" y="222540"/>
                  <a:pt x="281529" y="224694"/>
                </a:cubicBezTo>
                <a:cubicBezTo>
                  <a:pt x="269990" y="223860"/>
                  <a:pt x="259076" y="219342"/>
                  <a:pt x="247468" y="219967"/>
                </a:cubicBezTo>
                <a:cubicBezTo>
                  <a:pt x="239613" y="220107"/>
                  <a:pt x="234677" y="212738"/>
                  <a:pt x="227726" y="210375"/>
                </a:cubicBezTo>
                <a:cubicBezTo>
                  <a:pt x="219732" y="213642"/>
                  <a:pt x="214936" y="220871"/>
                  <a:pt x="209931" y="227336"/>
                </a:cubicBezTo>
                <a:cubicBezTo>
                  <a:pt x="213893" y="233384"/>
                  <a:pt x="219732" y="238319"/>
                  <a:pt x="222582" y="245062"/>
                </a:cubicBezTo>
                <a:cubicBezTo>
                  <a:pt x="220079" y="254724"/>
                  <a:pt x="209722" y="258478"/>
                  <a:pt x="203118" y="264734"/>
                </a:cubicBezTo>
                <a:cubicBezTo>
                  <a:pt x="202284" y="268974"/>
                  <a:pt x="203535" y="273215"/>
                  <a:pt x="204091" y="277455"/>
                </a:cubicBezTo>
                <a:cubicBezTo>
                  <a:pt x="193317" y="282808"/>
                  <a:pt x="182195" y="287882"/>
                  <a:pt x="172949" y="295737"/>
                </a:cubicBezTo>
                <a:cubicBezTo>
                  <a:pt x="160785" y="298448"/>
                  <a:pt x="155710" y="309779"/>
                  <a:pt x="148133" y="318051"/>
                </a:cubicBezTo>
                <a:cubicBezTo>
                  <a:pt x="142085" y="320136"/>
                  <a:pt x="138054" y="312073"/>
                  <a:pt x="134022" y="308736"/>
                </a:cubicBezTo>
                <a:cubicBezTo>
                  <a:pt x="138818" y="301715"/>
                  <a:pt x="141460" y="293582"/>
                  <a:pt x="145700" y="286283"/>
                </a:cubicBezTo>
                <a:cubicBezTo>
                  <a:pt x="145144" y="271199"/>
                  <a:pt x="136594" y="258061"/>
                  <a:pt x="131102" y="244297"/>
                </a:cubicBezTo>
                <a:cubicBezTo>
                  <a:pt x="132354" y="237763"/>
                  <a:pt x="134022" y="231159"/>
                  <a:pt x="132701" y="224555"/>
                </a:cubicBezTo>
                <a:cubicBezTo>
                  <a:pt x="129712" y="220871"/>
                  <a:pt x="124568" y="220245"/>
                  <a:pt x="120467" y="218438"/>
                </a:cubicBezTo>
                <a:cubicBezTo>
                  <a:pt x="111708" y="208081"/>
                  <a:pt x="97736" y="205648"/>
                  <a:pt x="85502" y="201477"/>
                </a:cubicBezTo>
                <a:cubicBezTo>
                  <a:pt x="77786" y="201338"/>
                  <a:pt x="67915" y="204466"/>
                  <a:pt x="63674" y="195846"/>
                </a:cubicBezTo>
                <a:cubicBezTo>
                  <a:pt x="55819" y="179372"/>
                  <a:pt x="45392" y="164079"/>
                  <a:pt x="38510" y="146978"/>
                </a:cubicBezTo>
                <a:cubicBezTo>
                  <a:pt x="41013" y="140444"/>
                  <a:pt x="46226" y="132241"/>
                  <a:pt x="41013" y="125707"/>
                </a:cubicBezTo>
                <a:cubicBezTo>
                  <a:pt x="36008" y="121189"/>
                  <a:pt x="28501" y="122162"/>
                  <a:pt x="22244" y="121467"/>
                </a:cubicBezTo>
                <a:cubicBezTo>
                  <a:pt x="18699" y="118408"/>
                  <a:pt x="15154" y="115419"/>
                  <a:pt x="11678" y="112430"/>
                </a:cubicBezTo>
                <a:cubicBezTo>
                  <a:pt x="11678" y="107286"/>
                  <a:pt x="11956" y="102142"/>
                  <a:pt x="11400" y="97068"/>
                </a:cubicBezTo>
                <a:cubicBezTo>
                  <a:pt x="8064" y="91715"/>
                  <a:pt x="2642" y="87823"/>
                  <a:pt x="0" y="82053"/>
                </a:cubicBezTo>
                <a:cubicBezTo>
                  <a:pt x="695" y="71348"/>
                  <a:pt x="2294" y="60643"/>
                  <a:pt x="2016" y="49868"/>
                </a:cubicBezTo>
                <a:cubicBezTo>
                  <a:pt x="13138" y="52649"/>
                  <a:pt x="25998" y="53970"/>
                  <a:pt x="35869" y="47018"/>
                </a:cubicBezTo>
                <a:cubicBezTo>
                  <a:pt x="43515" y="40623"/>
                  <a:pt x="38928" y="29709"/>
                  <a:pt x="40804" y="21159"/>
                </a:cubicBezTo>
                <a:cubicBezTo>
                  <a:pt x="53942" y="25608"/>
                  <a:pt x="65273" y="18101"/>
                  <a:pt x="76951" y="13513"/>
                </a:cubicBezTo>
                <a:cubicBezTo>
                  <a:pt x="80357" y="16085"/>
                  <a:pt x="83277" y="19699"/>
                  <a:pt x="87517" y="21159"/>
                </a:cubicBezTo>
                <a:cubicBezTo>
                  <a:pt x="116852" y="27902"/>
                  <a:pt x="146673" y="19977"/>
                  <a:pt x="174131" y="10037"/>
                </a:cubicBezTo>
                <a:cubicBezTo>
                  <a:pt x="185045" y="8508"/>
                  <a:pt x="196028" y="14277"/>
                  <a:pt x="206941" y="11427"/>
                </a:cubicBezTo>
                <a:cubicBezTo>
                  <a:pt x="216812" y="8438"/>
                  <a:pt x="227170" y="9064"/>
                  <a:pt x="237319" y="8299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2d53e63def8_1_5"/>
          <p:cNvSpPr/>
          <p:nvPr/>
        </p:nvSpPr>
        <p:spPr>
          <a:xfrm>
            <a:off x="1868510" y="2946662"/>
            <a:ext cx="440958" cy="537773"/>
          </a:xfrm>
          <a:custGeom>
            <a:avLst/>
            <a:gdLst/>
            <a:ahLst/>
            <a:cxnLst/>
            <a:rect l="l" t="t" r="r" b="b"/>
            <a:pathLst>
              <a:path w="587944" h="717031" extrusionOk="0">
                <a:moveTo>
                  <a:pt x="138332" y="13486"/>
                </a:moveTo>
                <a:cubicBezTo>
                  <a:pt x="149454" y="9315"/>
                  <a:pt x="160437" y="4657"/>
                  <a:pt x="171420" y="0"/>
                </a:cubicBezTo>
                <a:cubicBezTo>
                  <a:pt x="178093" y="13833"/>
                  <a:pt x="193178" y="19464"/>
                  <a:pt x="204091" y="29474"/>
                </a:cubicBezTo>
                <a:cubicBezTo>
                  <a:pt x="209514" y="34757"/>
                  <a:pt x="216812" y="30655"/>
                  <a:pt x="221678" y="26902"/>
                </a:cubicBezTo>
                <a:cubicBezTo>
                  <a:pt x="226683" y="31768"/>
                  <a:pt x="231202" y="37398"/>
                  <a:pt x="237666" y="40526"/>
                </a:cubicBezTo>
                <a:cubicBezTo>
                  <a:pt x="242532" y="40596"/>
                  <a:pt x="246286" y="37190"/>
                  <a:pt x="250526" y="35452"/>
                </a:cubicBezTo>
                <a:cubicBezTo>
                  <a:pt x="261092" y="29682"/>
                  <a:pt x="274022" y="30516"/>
                  <a:pt x="284101" y="23704"/>
                </a:cubicBezTo>
                <a:cubicBezTo>
                  <a:pt x="292304" y="24538"/>
                  <a:pt x="300437" y="25790"/>
                  <a:pt x="308501" y="27527"/>
                </a:cubicBezTo>
                <a:cubicBezTo>
                  <a:pt x="306832" y="40805"/>
                  <a:pt x="299811" y="52830"/>
                  <a:pt x="290497" y="62354"/>
                </a:cubicBezTo>
                <a:cubicBezTo>
                  <a:pt x="281738" y="70904"/>
                  <a:pt x="276941" y="82165"/>
                  <a:pt x="271241" y="92662"/>
                </a:cubicBezTo>
                <a:cubicBezTo>
                  <a:pt x="272076" y="94538"/>
                  <a:pt x="273674" y="98292"/>
                  <a:pt x="274508" y="100169"/>
                </a:cubicBezTo>
                <a:cubicBezTo>
                  <a:pt x="269295" y="104965"/>
                  <a:pt x="263942" y="109762"/>
                  <a:pt x="260606" y="116018"/>
                </a:cubicBezTo>
                <a:cubicBezTo>
                  <a:pt x="260258" y="123525"/>
                  <a:pt x="262969" y="131311"/>
                  <a:pt x="267210" y="137567"/>
                </a:cubicBezTo>
                <a:cubicBezTo>
                  <a:pt x="276941" y="147299"/>
                  <a:pt x="291539" y="152999"/>
                  <a:pt x="296961" y="166485"/>
                </a:cubicBezTo>
                <a:cubicBezTo>
                  <a:pt x="301480" y="177120"/>
                  <a:pt x="304747" y="189077"/>
                  <a:pt x="315243" y="195611"/>
                </a:cubicBezTo>
                <a:cubicBezTo>
                  <a:pt x="330189" y="203953"/>
                  <a:pt x="333943" y="221678"/>
                  <a:pt x="339086" y="236415"/>
                </a:cubicBezTo>
                <a:cubicBezTo>
                  <a:pt x="337001" y="242324"/>
                  <a:pt x="332552" y="247051"/>
                  <a:pt x="329772" y="252681"/>
                </a:cubicBezTo>
                <a:cubicBezTo>
                  <a:pt x="330953" y="272910"/>
                  <a:pt x="348540" y="289454"/>
                  <a:pt x="369047" y="290636"/>
                </a:cubicBezTo>
                <a:cubicBezTo>
                  <a:pt x="376554" y="297309"/>
                  <a:pt x="386425" y="298560"/>
                  <a:pt x="396226" y="299325"/>
                </a:cubicBezTo>
                <a:cubicBezTo>
                  <a:pt x="407974" y="300090"/>
                  <a:pt x="414439" y="311837"/>
                  <a:pt x="425353" y="314757"/>
                </a:cubicBezTo>
                <a:cubicBezTo>
                  <a:pt x="432165" y="317607"/>
                  <a:pt x="439881" y="317607"/>
                  <a:pt x="446763" y="320388"/>
                </a:cubicBezTo>
                <a:cubicBezTo>
                  <a:pt x="456981" y="325949"/>
                  <a:pt x="464558" y="334985"/>
                  <a:pt x="474290" y="341311"/>
                </a:cubicBezTo>
                <a:cubicBezTo>
                  <a:pt x="484856" y="344370"/>
                  <a:pt x="496673" y="343883"/>
                  <a:pt x="506058" y="350209"/>
                </a:cubicBezTo>
                <a:cubicBezTo>
                  <a:pt x="512314" y="354449"/>
                  <a:pt x="520169" y="352642"/>
                  <a:pt x="527259" y="353267"/>
                </a:cubicBezTo>
                <a:cubicBezTo>
                  <a:pt x="528928" y="354518"/>
                  <a:pt x="532195" y="357021"/>
                  <a:pt x="533863" y="358342"/>
                </a:cubicBezTo>
                <a:cubicBezTo>
                  <a:pt x="545611" y="357577"/>
                  <a:pt x="557915" y="358064"/>
                  <a:pt x="568898" y="353128"/>
                </a:cubicBezTo>
                <a:cubicBezTo>
                  <a:pt x="567091" y="349096"/>
                  <a:pt x="565353" y="345204"/>
                  <a:pt x="563545" y="341381"/>
                </a:cubicBezTo>
                <a:cubicBezTo>
                  <a:pt x="571678" y="341381"/>
                  <a:pt x="579950" y="340477"/>
                  <a:pt x="587945" y="342354"/>
                </a:cubicBezTo>
                <a:cubicBezTo>
                  <a:pt x="582592" y="353615"/>
                  <a:pt x="577448" y="365988"/>
                  <a:pt x="582244" y="378431"/>
                </a:cubicBezTo>
                <a:cubicBezTo>
                  <a:pt x="576753" y="386773"/>
                  <a:pt x="570427" y="394558"/>
                  <a:pt x="564379" y="402552"/>
                </a:cubicBezTo>
                <a:cubicBezTo>
                  <a:pt x="555899" y="405541"/>
                  <a:pt x="549156" y="411172"/>
                  <a:pt x="547488" y="420209"/>
                </a:cubicBezTo>
                <a:cubicBezTo>
                  <a:pt x="546306" y="421321"/>
                  <a:pt x="543873" y="423545"/>
                  <a:pt x="542691" y="424658"/>
                </a:cubicBezTo>
                <a:cubicBezTo>
                  <a:pt x="537408" y="437865"/>
                  <a:pt x="527607" y="448709"/>
                  <a:pt x="521629" y="461569"/>
                </a:cubicBezTo>
                <a:cubicBezTo>
                  <a:pt x="512870" y="463446"/>
                  <a:pt x="504181" y="465601"/>
                  <a:pt x="495700" y="468521"/>
                </a:cubicBezTo>
                <a:cubicBezTo>
                  <a:pt x="494866" y="473873"/>
                  <a:pt x="493962" y="479295"/>
                  <a:pt x="493128" y="484717"/>
                </a:cubicBezTo>
                <a:cubicBezTo>
                  <a:pt x="490139" y="488193"/>
                  <a:pt x="484439" y="490348"/>
                  <a:pt x="484439" y="495561"/>
                </a:cubicBezTo>
                <a:cubicBezTo>
                  <a:pt x="482215" y="503694"/>
                  <a:pt x="490626" y="508143"/>
                  <a:pt x="495631" y="512801"/>
                </a:cubicBezTo>
                <a:cubicBezTo>
                  <a:pt x="490000" y="519057"/>
                  <a:pt x="489722" y="527399"/>
                  <a:pt x="487845" y="535114"/>
                </a:cubicBezTo>
                <a:cubicBezTo>
                  <a:pt x="483049" y="545680"/>
                  <a:pt x="476375" y="555343"/>
                  <a:pt x="469841" y="565005"/>
                </a:cubicBezTo>
                <a:cubicBezTo>
                  <a:pt x="459206" y="565770"/>
                  <a:pt x="453923" y="574320"/>
                  <a:pt x="448292" y="581827"/>
                </a:cubicBezTo>
                <a:cubicBezTo>
                  <a:pt x="450725" y="585651"/>
                  <a:pt x="453158" y="589543"/>
                  <a:pt x="455660" y="593366"/>
                </a:cubicBezTo>
                <a:cubicBezTo>
                  <a:pt x="446832" y="597468"/>
                  <a:pt x="436544" y="598511"/>
                  <a:pt x="428203" y="603585"/>
                </a:cubicBezTo>
                <a:cubicBezTo>
                  <a:pt x="424449" y="612691"/>
                  <a:pt x="434459" y="620755"/>
                  <a:pt x="439603" y="627498"/>
                </a:cubicBezTo>
                <a:cubicBezTo>
                  <a:pt x="442314" y="627498"/>
                  <a:pt x="447806" y="627567"/>
                  <a:pt x="450516" y="627637"/>
                </a:cubicBezTo>
                <a:cubicBezTo>
                  <a:pt x="446207" y="636604"/>
                  <a:pt x="443843" y="646058"/>
                  <a:pt x="448014" y="655581"/>
                </a:cubicBezTo>
                <a:cubicBezTo>
                  <a:pt x="441758" y="659196"/>
                  <a:pt x="437100" y="664966"/>
                  <a:pt x="442105" y="671917"/>
                </a:cubicBezTo>
                <a:cubicBezTo>
                  <a:pt x="436683" y="679424"/>
                  <a:pt x="442383" y="686723"/>
                  <a:pt x="445025" y="694022"/>
                </a:cubicBezTo>
                <a:cubicBezTo>
                  <a:pt x="445859" y="702294"/>
                  <a:pt x="442661" y="710358"/>
                  <a:pt x="437865" y="717031"/>
                </a:cubicBezTo>
                <a:cubicBezTo>
                  <a:pt x="432860" y="708620"/>
                  <a:pt x="425770" y="701808"/>
                  <a:pt x="417776" y="696177"/>
                </a:cubicBezTo>
                <a:cubicBezTo>
                  <a:pt x="417915" y="688809"/>
                  <a:pt x="424588" y="680050"/>
                  <a:pt x="418471" y="673724"/>
                </a:cubicBezTo>
                <a:cubicBezTo>
                  <a:pt x="409851" y="673516"/>
                  <a:pt x="398312" y="665104"/>
                  <a:pt x="392820" y="675114"/>
                </a:cubicBezTo>
                <a:cubicBezTo>
                  <a:pt x="388511" y="664409"/>
                  <a:pt x="376554" y="660725"/>
                  <a:pt x="367517" y="654817"/>
                </a:cubicBezTo>
                <a:cubicBezTo>
                  <a:pt x="359523" y="649603"/>
                  <a:pt x="357090" y="661003"/>
                  <a:pt x="354657" y="665938"/>
                </a:cubicBezTo>
                <a:cubicBezTo>
                  <a:pt x="344508" y="664409"/>
                  <a:pt x="334499" y="669275"/>
                  <a:pt x="324489" y="666842"/>
                </a:cubicBezTo>
                <a:cubicBezTo>
                  <a:pt x="318302" y="665521"/>
                  <a:pt x="313158" y="661837"/>
                  <a:pt x="307597" y="659126"/>
                </a:cubicBezTo>
                <a:cubicBezTo>
                  <a:pt x="305581" y="646058"/>
                  <a:pt x="312254" y="635283"/>
                  <a:pt x="319206" y="624856"/>
                </a:cubicBezTo>
                <a:cubicBezTo>
                  <a:pt x="316703" y="624230"/>
                  <a:pt x="311629" y="622979"/>
                  <a:pt x="309126" y="622354"/>
                </a:cubicBezTo>
                <a:cubicBezTo>
                  <a:pt x="305442" y="610676"/>
                  <a:pt x="297726" y="600735"/>
                  <a:pt x="290705" y="590794"/>
                </a:cubicBezTo>
                <a:cubicBezTo>
                  <a:pt x="287299" y="585859"/>
                  <a:pt x="278471" y="585581"/>
                  <a:pt x="274995" y="590517"/>
                </a:cubicBezTo>
                <a:cubicBezTo>
                  <a:pt x="271380" y="596356"/>
                  <a:pt x="274995" y="602264"/>
                  <a:pt x="277637" y="607756"/>
                </a:cubicBezTo>
                <a:cubicBezTo>
                  <a:pt x="274925" y="612205"/>
                  <a:pt x="272215" y="616654"/>
                  <a:pt x="269434" y="621103"/>
                </a:cubicBezTo>
                <a:cubicBezTo>
                  <a:pt x="265611" y="606435"/>
                  <a:pt x="249762" y="610189"/>
                  <a:pt x="238848" y="613178"/>
                </a:cubicBezTo>
                <a:cubicBezTo>
                  <a:pt x="224111" y="616723"/>
                  <a:pt x="212155" y="605531"/>
                  <a:pt x="204509" y="594687"/>
                </a:cubicBezTo>
                <a:cubicBezTo>
                  <a:pt x="208401" y="583426"/>
                  <a:pt x="212781" y="571192"/>
                  <a:pt x="205482" y="560139"/>
                </a:cubicBezTo>
                <a:cubicBezTo>
                  <a:pt x="219593" y="556872"/>
                  <a:pt x="231132" y="547905"/>
                  <a:pt x="244548" y="542969"/>
                </a:cubicBezTo>
                <a:cubicBezTo>
                  <a:pt x="252056" y="539424"/>
                  <a:pt x="257269" y="532612"/>
                  <a:pt x="264498" y="528580"/>
                </a:cubicBezTo>
                <a:cubicBezTo>
                  <a:pt x="282711" y="518709"/>
                  <a:pt x="284240" y="495839"/>
                  <a:pt x="290497" y="478322"/>
                </a:cubicBezTo>
                <a:cubicBezTo>
                  <a:pt x="286395" y="459762"/>
                  <a:pt x="275829" y="443635"/>
                  <a:pt x="267766" y="426673"/>
                </a:cubicBezTo>
                <a:cubicBezTo>
                  <a:pt x="260119" y="421043"/>
                  <a:pt x="249275" y="421321"/>
                  <a:pt x="240864" y="416663"/>
                </a:cubicBezTo>
                <a:cubicBezTo>
                  <a:pt x="242532" y="398938"/>
                  <a:pt x="221678" y="396366"/>
                  <a:pt x="209444" y="390248"/>
                </a:cubicBezTo>
                <a:cubicBezTo>
                  <a:pt x="192413" y="379404"/>
                  <a:pt x="174479" y="369950"/>
                  <a:pt x="156892" y="360219"/>
                </a:cubicBezTo>
                <a:cubicBezTo>
                  <a:pt x="145909" y="361192"/>
                  <a:pt x="135273" y="364807"/>
                  <a:pt x="124220" y="365224"/>
                </a:cubicBezTo>
                <a:cubicBezTo>
                  <a:pt x="105313" y="364181"/>
                  <a:pt x="91132" y="349375"/>
                  <a:pt x="81122" y="334846"/>
                </a:cubicBezTo>
                <a:cubicBezTo>
                  <a:pt x="75492" y="319901"/>
                  <a:pt x="59643" y="312671"/>
                  <a:pt x="51857" y="299047"/>
                </a:cubicBezTo>
                <a:cubicBezTo>
                  <a:pt x="39762" y="285909"/>
                  <a:pt x="46435" y="267488"/>
                  <a:pt x="47478" y="251917"/>
                </a:cubicBezTo>
                <a:cubicBezTo>
                  <a:pt x="46574" y="243297"/>
                  <a:pt x="43793" y="234677"/>
                  <a:pt x="39484" y="227170"/>
                </a:cubicBezTo>
                <a:cubicBezTo>
                  <a:pt x="30934" y="221678"/>
                  <a:pt x="19186" y="218133"/>
                  <a:pt x="19811" y="205899"/>
                </a:cubicBezTo>
                <a:cubicBezTo>
                  <a:pt x="15085" y="200824"/>
                  <a:pt x="12651" y="194568"/>
                  <a:pt x="12373" y="187686"/>
                </a:cubicBezTo>
                <a:cubicBezTo>
                  <a:pt x="12512" y="177607"/>
                  <a:pt x="5005" y="170239"/>
                  <a:pt x="0" y="162175"/>
                </a:cubicBezTo>
                <a:cubicBezTo>
                  <a:pt x="8967" y="162731"/>
                  <a:pt x="18491" y="163635"/>
                  <a:pt x="26276" y="158352"/>
                </a:cubicBezTo>
                <a:cubicBezTo>
                  <a:pt x="37537" y="158213"/>
                  <a:pt x="50189" y="155710"/>
                  <a:pt x="56306" y="145214"/>
                </a:cubicBezTo>
                <a:cubicBezTo>
                  <a:pt x="64787" y="136942"/>
                  <a:pt x="56653" y="123108"/>
                  <a:pt x="65065" y="114697"/>
                </a:cubicBezTo>
                <a:cubicBezTo>
                  <a:pt x="74379" y="103506"/>
                  <a:pt x="89464" y="93982"/>
                  <a:pt x="88143" y="77647"/>
                </a:cubicBezTo>
                <a:cubicBezTo>
                  <a:pt x="82791" y="67359"/>
                  <a:pt x="72989" y="60060"/>
                  <a:pt x="65134" y="51649"/>
                </a:cubicBezTo>
                <a:cubicBezTo>
                  <a:pt x="81817" y="43794"/>
                  <a:pt x="90159" y="27110"/>
                  <a:pt x="100169" y="12930"/>
                </a:cubicBezTo>
                <a:cubicBezTo>
                  <a:pt x="112125" y="5353"/>
                  <a:pt x="125750" y="14389"/>
                  <a:pt x="138401" y="13416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g2d53e63def8_1_5"/>
          <p:cNvSpPr/>
          <p:nvPr/>
        </p:nvSpPr>
        <p:spPr>
          <a:xfrm>
            <a:off x="1620347" y="3017201"/>
            <a:ext cx="191023" cy="264012"/>
          </a:xfrm>
          <a:custGeom>
            <a:avLst/>
            <a:gdLst/>
            <a:ahLst/>
            <a:cxnLst/>
            <a:rect l="l" t="t" r="r" b="b"/>
            <a:pathLst>
              <a:path w="254697" h="352016" extrusionOk="0">
                <a:moveTo>
                  <a:pt x="141043" y="0"/>
                </a:moveTo>
                <a:cubicBezTo>
                  <a:pt x="147855" y="5214"/>
                  <a:pt x="155571" y="10497"/>
                  <a:pt x="164747" y="9524"/>
                </a:cubicBezTo>
                <a:cubicBezTo>
                  <a:pt x="178441" y="9176"/>
                  <a:pt x="196584" y="20785"/>
                  <a:pt x="205690" y="5214"/>
                </a:cubicBezTo>
                <a:cubicBezTo>
                  <a:pt x="222929" y="9176"/>
                  <a:pt x="240308" y="18143"/>
                  <a:pt x="247051" y="35174"/>
                </a:cubicBezTo>
                <a:cubicBezTo>
                  <a:pt x="240030" y="36077"/>
                  <a:pt x="231897" y="37468"/>
                  <a:pt x="232244" y="46227"/>
                </a:cubicBezTo>
                <a:cubicBezTo>
                  <a:pt x="227726" y="54151"/>
                  <a:pt x="223138" y="62006"/>
                  <a:pt x="217021" y="68888"/>
                </a:cubicBezTo>
                <a:cubicBezTo>
                  <a:pt x="217646" y="79384"/>
                  <a:pt x="226197" y="92731"/>
                  <a:pt x="238779" y="87865"/>
                </a:cubicBezTo>
                <a:cubicBezTo>
                  <a:pt x="240238" y="92523"/>
                  <a:pt x="241629" y="97180"/>
                  <a:pt x="242949" y="101976"/>
                </a:cubicBezTo>
                <a:cubicBezTo>
                  <a:pt x="233218" y="111430"/>
                  <a:pt x="243922" y="123943"/>
                  <a:pt x="253307" y="128461"/>
                </a:cubicBezTo>
                <a:cubicBezTo>
                  <a:pt x="253724" y="133605"/>
                  <a:pt x="254211" y="138679"/>
                  <a:pt x="254697" y="143893"/>
                </a:cubicBezTo>
                <a:cubicBezTo>
                  <a:pt x="243992" y="153486"/>
                  <a:pt x="246912" y="168848"/>
                  <a:pt x="254697" y="179206"/>
                </a:cubicBezTo>
                <a:cubicBezTo>
                  <a:pt x="248024" y="176634"/>
                  <a:pt x="241142" y="177120"/>
                  <a:pt x="234677" y="179970"/>
                </a:cubicBezTo>
                <a:cubicBezTo>
                  <a:pt x="230646" y="187756"/>
                  <a:pt x="227100" y="195889"/>
                  <a:pt x="230993" y="204509"/>
                </a:cubicBezTo>
                <a:cubicBezTo>
                  <a:pt x="222651" y="205968"/>
                  <a:pt x="212920" y="209722"/>
                  <a:pt x="206038" y="202840"/>
                </a:cubicBezTo>
                <a:cubicBezTo>
                  <a:pt x="197696" y="207637"/>
                  <a:pt x="188590" y="211807"/>
                  <a:pt x="182890" y="219802"/>
                </a:cubicBezTo>
                <a:cubicBezTo>
                  <a:pt x="184280" y="225780"/>
                  <a:pt x="185670" y="231897"/>
                  <a:pt x="187547" y="237806"/>
                </a:cubicBezTo>
                <a:cubicBezTo>
                  <a:pt x="181013" y="232314"/>
                  <a:pt x="175035" y="226197"/>
                  <a:pt x="168848" y="220358"/>
                </a:cubicBezTo>
                <a:cubicBezTo>
                  <a:pt x="161619" y="217994"/>
                  <a:pt x="154598" y="224250"/>
                  <a:pt x="147716" y="226058"/>
                </a:cubicBezTo>
                <a:cubicBezTo>
                  <a:pt x="143128" y="232105"/>
                  <a:pt x="141668" y="239335"/>
                  <a:pt x="142016" y="246842"/>
                </a:cubicBezTo>
                <a:cubicBezTo>
                  <a:pt x="147785" y="254141"/>
                  <a:pt x="154250" y="261232"/>
                  <a:pt x="158560" y="269434"/>
                </a:cubicBezTo>
                <a:cubicBezTo>
                  <a:pt x="159186" y="279166"/>
                  <a:pt x="157309" y="289315"/>
                  <a:pt x="161966" y="298421"/>
                </a:cubicBezTo>
                <a:cubicBezTo>
                  <a:pt x="168083" y="312880"/>
                  <a:pt x="167736" y="328729"/>
                  <a:pt x="165025" y="343883"/>
                </a:cubicBezTo>
                <a:cubicBezTo>
                  <a:pt x="147855" y="352989"/>
                  <a:pt x="127210" y="344300"/>
                  <a:pt x="109345" y="352016"/>
                </a:cubicBezTo>
                <a:cubicBezTo>
                  <a:pt x="97458" y="348054"/>
                  <a:pt x="84598" y="344370"/>
                  <a:pt x="76326" y="334499"/>
                </a:cubicBezTo>
                <a:cubicBezTo>
                  <a:pt x="67219" y="323516"/>
                  <a:pt x="54707" y="314340"/>
                  <a:pt x="40040" y="312671"/>
                </a:cubicBezTo>
                <a:cubicBezTo>
                  <a:pt x="34826" y="302383"/>
                  <a:pt x="36633" y="290914"/>
                  <a:pt x="39275" y="280209"/>
                </a:cubicBezTo>
                <a:cubicBezTo>
                  <a:pt x="42334" y="278401"/>
                  <a:pt x="44975" y="276177"/>
                  <a:pt x="47200" y="273605"/>
                </a:cubicBezTo>
                <a:cubicBezTo>
                  <a:pt x="45740" y="268113"/>
                  <a:pt x="43585" y="262830"/>
                  <a:pt x="41638" y="257478"/>
                </a:cubicBezTo>
                <a:cubicBezTo>
                  <a:pt x="47617" y="252959"/>
                  <a:pt x="56306" y="247954"/>
                  <a:pt x="55194" y="239335"/>
                </a:cubicBezTo>
                <a:cubicBezTo>
                  <a:pt x="52622" y="233218"/>
                  <a:pt x="45114" y="233078"/>
                  <a:pt x="39831" y="230785"/>
                </a:cubicBezTo>
                <a:cubicBezTo>
                  <a:pt x="33644" y="229116"/>
                  <a:pt x="28848" y="224737"/>
                  <a:pt x="23287" y="221817"/>
                </a:cubicBezTo>
                <a:cubicBezTo>
                  <a:pt x="15641" y="220288"/>
                  <a:pt x="7716" y="222443"/>
                  <a:pt x="0" y="222234"/>
                </a:cubicBezTo>
                <a:cubicBezTo>
                  <a:pt x="1877" y="220358"/>
                  <a:pt x="5492" y="216604"/>
                  <a:pt x="7368" y="214727"/>
                </a:cubicBezTo>
                <a:cubicBezTo>
                  <a:pt x="7716" y="212850"/>
                  <a:pt x="8342" y="209027"/>
                  <a:pt x="8620" y="207150"/>
                </a:cubicBezTo>
                <a:cubicBezTo>
                  <a:pt x="15571" y="201797"/>
                  <a:pt x="19325" y="194012"/>
                  <a:pt x="22870" y="186296"/>
                </a:cubicBezTo>
                <a:cubicBezTo>
                  <a:pt x="21063" y="182403"/>
                  <a:pt x="19255" y="178580"/>
                  <a:pt x="17517" y="174757"/>
                </a:cubicBezTo>
                <a:cubicBezTo>
                  <a:pt x="27041" y="172672"/>
                  <a:pt x="33436" y="165998"/>
                  <a:pt x="29821" y="156197"/>
                </a:cubicBezTo>
                <a:cubicBezTo>
                  <a:pt x="31211" y="155154"/>
                  <a:pt x="33922" y="153208"/>
                  <a:pt x="35313" y="152165"/>
                </a:cubicBezTo>
                <a:cubicBezTo>
                  <a:pt x="37607" y="134787"/>
                  <a:pt x="60755" y="135482"/>
                  <a:pt x="65482" y="119355"/>
                </a:cubicBezTo>
                <a:cubicBezTo>
                  <a:pt x="68193" y="107746"/>
                  <a:pt x="72294" y="96624"/>
                  <a:pt x="80914" y="88004"/>
                </a:cubicBezTo>
                <a:cubicBezTo>
                  <a:pt x="86822" y="86544"/>
                  <a:pt x="92175" y="83625"/>
                  <a:pt x="96693" y="79663"/>
                </a:cubicBezTo>
                <a:cubicBezTo>
                  <a:pt x="105730" y="72086"/>
                  <a:pt x="118590" y="69861"/>
                  <a:pt x="126236" y="60685"/>
                </a:cubicBezTo>
                <a:cubicBezTo>
                  <a:pt x="125680" y="58113"/>
                  <a:pt x="124638" y="53039"/>
                  <a:pt x="124151" y="50536"/>
                </a:cubicBezTo>
                <a:cubicBezTo>
                  <a:pt x="132979" y="45948"/>
                  <a:pt x="141321" y="38163"/>
                  <a:pt x="143476" y="28223"/>
                </a:cubicBezTo>
                <a:cubicBezTo>
                  <a:pt x="145561" y="20089"/>
                  <a:pt x="136802" y="15919"/>
                  <a:pt x="133396" y="9801"/>
                </a:cubicBezTo>
                <a:cubicBezTo>
                  <a:pt x="135551" y="6256"/>
                  <a:pt x="138401" y="3128"/>
                  <a:pt x="141112" y="0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2d53e63def8_1_5"/>
          <p:cNvSpPr/>
          <p:nvPr/>
        </p:nvSpPr>
        <p:spPr>
          <a:xfrm>
            <a:off x="1693284" y="3047960"/>
            <a:ext cx="280382" cy="436839"/>
          </a:xfrm>
          <a:custGeom>
            <a:avLst/>
            <a:gdLst/>
            <a:ahLst/>
            <a:cxnLst/>
            <a:rect l="l" t="t" r="r" b="b"/>
            <a:pathLst>
              <a:path w="373843" h="582452" extrusionOk="0">
                <a:moveTo>
                  <a:pt x="145075" y="3198"/>
                </a:moveTo>
                <a:cubicBezTo>
                  <a:pt x="148411" y="2085"/>
                  <a:pt x="151678" y="1043"/>
                  <a:pt x="155085" y="0"/>
                </a:cubicBezTo>
                <a:cubicBezTo>
                  <a:pt x="163217" y="12234"/>
                  <a:pt x="173575" y="23217"/>
                  <a:pt x="188451" y="27180"/>
                </a:cubicBezTo>
                <a:cubicBezTo>
                  <a:pt x="194846" y="31629"/>
                  <a:pt x="201102" y="26415"/>
                  <a:pt x="206246" y="22731"/>
                </a:cubicBezTo>
                <a:cubicBezTo>
                  <a:pt x="212642" y="24052"/>
                  <a:pt x="219037" y="25442"/>
                  <a:pt x="225432" y="26832"/>
                </a:cubicBezTo>
                <a:cubicBezTo>
                  <a:pt x="228908" y="33505"/>
                  <a:pt x="233356" y="39623"/>
                  <a:pt x="237110" y="46157"/>
                </a:cubicBezTo>
                <a:cubicBezTo>
                  <a:pt x="239404" y="55750"/>
                  <a:pt x="239265" y="66385"/>
                  <a:pt x="246217" y="74310"/>
                </a:cubicBezTo>
                <a:cubicBezTo>
                  <a:pt x="247190" y="86266"/>
                  <a:pt x="257200" y="92870"/>
                  <a:pt x="267766" y="96624"/>
                </a:cubicBezTo>
                <a:cubicBezTo>
                  <a:pt x="270477" y="105243"/>
                  <a:pt x="275273" y="114002"/>
                  <a:pt x="273049" y="123317"/>
                </a:cubicBezTo>
                <a:cubicBezTo>
                  <a:pt x="270824" y="134091"/>
                  <a:pt x="269851" y="145422"/>
                  <a:pt x="272284" y="156197"/>
                </a:cubicBezTo>
                <a:cubicBezTo>
                  <a:pt x="279375" y="170586"/>
                  <a:pt x="290149" y="183168"/>
                  <a:pt x="302801" y="193178"/>
                </a:cubicBezTo>
                <a:cubicBezTo>
                  <a:pt x="307180" y="203952"/>
                  <a:pt x="314270" y="213545"/>
                  <a:pt x="323446" y="220914"/>
                </a:cubicBezTo>
                <a:cubicBezTo>
                  <a:pt x="327269" y="223833"/>
                  <a:pt x="333873" y="230645"/>
                  <a:pt x="325531" y="232661"/>
                </a:cubicBezTo>
                <a:cubicBezTo>
                  <a:pt x="310864" y="229811"/>
                  <a:pt x="296961" y="223833"/>
                  <a:pt x="285074" y="215005"/>
                </a:cubicBezTo>
                <a:cubicBezTo>
                  <a:pt x="282294" y="207845"/>
                  <a:pt x="277567" y="201797"/>
                  <a:pt x="270616" y="198113"/>
                </a:cubicBezTo>
                <a:cubicBezTo>
                  <a:pt x="260745" y="192622"/>
                  <a:pt x="256365" y="179345"/>
                  <a:pt x="244201" y="177954"/>
                </a:cubicBezTo>
                <a:cubicBezTo>
                  <a:pt x="238848" y="180457"/>
                  <a:pt x="234469" y="184488"/>
                  <a:pt x="229950" y="188173"/>
                </a:cubicBezTo>
                <a:cubicBezTo>
                  <a:pt x="230646" y="190397"/>
                  <a:pt x="232036" y="194846"/>
                  <a:pt x="232731" y="197070"/>
                </a:cubicBezTo>
                <a:cubicBezTo>
                  <a:pt x="228769" y="203396"/>
                  <a:pt x="220427" y="209444"/>
                  <a:pt x="223625" y="217855"/>
                </a:cubicBezTo>
                <a:cubicBezTo>
                  <a:pt x="226683" y="227309"/>
                  <a:pt x="224181" y="237458"/>
                  <a:pt x="226683" y="247051"/>
                </a:cubicBezTo>
                <a:cubicBezTo>
                  <a:pt x="231480" y="255462"/>
                  <a:pt x="239196" y="261996"/>
                  <a:pt x="244201" y="270407"/>
                </a:cubicBezTo>
                <a:cubicBezTo>
                  <a:pt x="241212" y="277011"/>
                  <a:pt x="233913" y="283545"/>
                  <a:pt x="237388" y="291400"/>
                </a:cubicBezTo>
                <a:cubicBezTo>
                  <a:pt x="241559" y="301827"/>
                  <a:pt x="248232" y="311073"/>
                  <a:pt x="254211" y="320526"/>
                </a:cubicBezTo>
                <a:cubicBezTo>
                  <a:pt x="246356" y="338600"/>
                  <a:pt x="267488" y="351251"/>
                  <a:pt x="265333" y="369186"/>
                </a:cubicBezTo>
                <a:cubicBezTo>
                  <a:pt x="267279" y="381351"/>
                  <a:pt x="259911" y="391499"/>
                  <a:pt x="256088" y="402413"/>
                </a:cubicBezTo>
                <a:cubicBezTo>
                  <a:pt x="262969" y="410060"/>
                  <a:pt x="265541" y="419305"/>
                  <a:pt x="263178" y="429454"/>
                </a:cubicBezTo>
                <a:cubicBezTo>
                  <a:pt x="256505" y="431470"/>
                  <a:pt x="249901" y="433555"/>
                  <a:pt x="243227" y="435779"/>
                </a:cubicBezTo>
                <a:cubicBezTo>
                  <a:pt x="245660" y="445581"/>
                  <a:pt x="250665" y="456912"/>
                  <a:pt x="261231" y="460387"/>
                </a:cubicBezTo>
                <a:cubicBezTo>
                  <a:pt x="273952" y="461777"/>
                  <a:pt x="290844" y="458719"/>
                  <a:pt x="292026" y="443357"/>
                </a:cubicBezTo>
                <a:cubicBezTo>
                  <a:pt x="309543" y="453158"/>
                  <a:pt x="330397" y="443565"/>
                  <a:pt x="347011" y="436336"/>
                </a:cubicBezTo>
                <a:cubicBezTo>
                  <a:pt x="359245" y="441549"/>
                  <a:pt x="366822" y="452602"/>
                  <a:pt x="373843" y="463237"/>
                </a:cubicBezTo>
                <a:cubicBezTo>
                  <a:pt x="366058" y="461639"/>
                  <a:pt x="356048" y="457120"/>
                  <a:pt x="349305" y="463724"/>
                </a:cubicBezTo>
                <a:cubicBezTo>
                  <a:pt x="330328" y="475611"/>
                  <a:pt x="349305" y="502373"/>
                  <a:pt x="333178" y="516207"/>
                </a:cubicBezTo>
                <a:cubicBezTo>
                  <a:pt x="324697" y="523436"/>
                  <a:pt x="316564" y="531152"/>
                  <a:pt x="309891" y="540050"/>
                </a:cubicBezTo>
                <a:cubicBezTo>
                  <a:pt x="303704" y="539007"/>
                  <a:pt x="296614" y="532264"/>
                  <a:pt x="291122" y="537825"/>
                </a:cubicBezTo>
                <a:cubicBezTo>
                  <a:pt x="289176" y="543664"/>
                  <a:pt x="288481" y="549851"/>
                  <a:pt x="287229" y="555899"/>
                </a:cubicBezTo>
                <a:cubicBezTo>
                  <a:pt x="279375" y="553188"/>
                  <a:pt x="271728" y="549851"/>
                  <a:pt x="264082" y="546723"/>
                </a:cubicBezTo>
                <a:cubicBezTo>
                  <a:pt x="254697" y="551242"/>
                  <a:pt x="244409" y="553605"/>
                  <a:pt x="235025" y="558123"/>
                </a:cubicBezTo>
                <a:cubicBezTo>
                  <a:pt x="219940" y="557984"/>
                  <a:pt x="204717" y="557984"/>
                  <a:pt x="189702" y="558332"/>
                </a:cubicBezTo>
                <a:cubicBezTo>
                  <a:pt x="178789" y="565144"/>
                  <a:pt x="170377" y="575849"/>
                  <a:pt x="159047" y="582453"/>
                </a:cubicBezTo>
                <a:cubicBezTo>
                  <a:pt x="158282" y="574320"/>
                  <a:pt x="163357" y="563406"/>
                  <a:pt x="155502" y="557358"/>
                </a:cubicBezTo>
                <a:cubicBezTo>
                  <a:pt x="148203" y="551450"/>
                  <a:pt x="138540" y="554022"/>
                  <a:pt x="130546" y="556733"/>
                </a:cubicBezTo>
                <a:cubicBezTo>
                  <a:pt x="112890" y="544359"/>
                  <a:pt x="97944" y="524131"/>
                  <a:pt x="99057" y="501887"/>
                </a:cubicBezTo>
                <a:cubicBezTo>
                  <a:pt x="83764" y="497369"/>
                  <a:pt x="67637" y="495075"/>
                  <a:pt x="53317" y="487845"/>
                </a:cubicBezTo>
                <a:cubicBezTo>
                  <a:pt x="56584" y="483744"/>
                  <a:pt x="63118" y="481380"/>
                  <a:pt x="63813" y="475680"/>
                </a:cubicBezTo>
                <a:cubicBezTo>
                  <a:pt x="64717" y="464141"/>
                  <a:pt x="67011" y="451698"/>
                  <a:pt x="61867" y="440785"/>
                </a:cubicBezTo>
                <a:cubicBezTo>
                  <a:pt x="56792" y="430983"/>
                  <a:pt x="57001" y="418471"/>
                  <a:pt x="47964" y="411033"/>
                </a:cubicBezTo>
                <a:cubicBezTo>
                  <a:pt x="50050" y="400953"/>
                  <a:pt x="41222" y="393446"/>
                  <a:pt x="33645" y="388441"/>
                </a:cubicBezTo>
                <a:cubicBezTo>
                  <a:pt x="25581" y="387954"/>
                  <a:pt x="20576" y="394419"/>
                  <a:pt x="15223" y="399077"/>
                </a:cubicBezTo>
                <a:cubicBezTo>
                  <a:pt x="13208" y="397269"/>
                  <a:pt x="9245" y="393724"/>
                  <a:pt x="7299" y="391986"/>
                </a:cubicBezTo>
                <a:cubicBezTo>
                  <a:pt x="8411" y="384757"/>
                  <a:pt x="12234" y="376902"/>
                  <a:pt x="8689" y="369950"/>
                </a:cubicBezTo>
                <a:cubicBezTo>
                  <a:pt x="6117" y="366475"/>
                  <a:pt x="2920" y="363555"/>
                  <a:pt x="0" y="360427"/>
                </a:cubicBezTo>
                <a:cubicBezTo>
                  <a:pt x="2850" y="352850"/>
                  <a:pt x="8064" y="346663"/>
                  <a:pt x="13208" y="340546"/>
                </a:cubicBezTo>
                <a:cubicBezTo>
                  <a:pt x="13208" y="335333"/>
                  <a:pt x="10288" y="330675"/>
                  <a:pt x="8759" y="325948"/>
                </a:cubicBezTo>
                <a:cubicBezTo>
                  <a:pt x="24608" y="303913"/>
                  <a:pt x="55541" y="323307"/>
                  <a:pt x="74936" y="307110"/>
                </a:cubicBezTo>
                <a:cubicBezTo>
                  <a:pt x="78133" y="289662"/>
                  <a:pt x="79106" y="271519"/>
                  <a:pt x="71877" y="254836"/>
                </a:cubicBezTo>
                <a:cubicBezTo>
                  <a:pt x="65621" y="243088"/>
                  <a:pt x="73962" y="227656"/>
                  <a:pt x="63605" y="217577"/>
                </a:cubicBezTo>
                <a:cubicBezTo>
                  <a:pt x="59156" y="210417"/>
                  <a:pt x="47825" y="202979"/>
                  <a:pt x="54220" y="193873"/>
                </a:cubicBezTo>
                <a:cubicBezTo>
                  <a:pt x="57905" y="189633"/>
                  <a:pt x="63605" y="187895"/>
                  <a:pt x="68401" y="185323"/>
                </a:cubicBezTo>
                <a:cubicBezTo>
                  <a:pt x="75213" y="193178"/>
                  <a:pt x="84111" y="205621"/>
                  <a:pt x="96276" y="201241"/>
                </a:cubicBezTo>
                <a:cubicBezTo>
                  <a:pt x="101837" y="198461"/>
                  <a:pt x="111361" y="190050"/>
                  <a:pt x="104131" y="184488"/>
                </a:cubicBezTo>
                <a:cubicBezTo>
                  <a:pt x="100308" y="184488"/>
                  <a:pt x="96485" y="184628"/>
                  <a:pt x="92661" y="184906"/>
                </a:cubicBezTo>
                <a:cubicBezTo>
                  <a:pt x="94677" y="178024"/>
                  <a:pt x="101003" y="174757"/>
                  <a:pt x="106842" y="171420"/>
                </a:cubicBezTo>
                <a:cubicBezTo>
                  <a:pt x="117408" y="174131"/>
                  <a:pt x="129226" y="173853"/>
                  <a:pt x="138888" y="168500"/>
                </a:cubicBezTo>
                <a:cubicBezTo>
                  <a:pt x="142989" y="164052"/>
                  <a:pt x="140139" y="158352"/>
                  <a:pt x="139235" y="153347"/>
                </a:cubicBezTo>
                <a:cubicBezTo>
                  <a:pt x="141460" y="149662"/>
                  <a:pt x="143476" y="145839"/>
                  <a:pt x="146256" y="142572"/>
                </a:cubicBezTo>
                <a:cubicBezTo>
                  <a:pt x="151887" y="145283"/>
                  <a:pt x="156614" y="150844"/>
                  <a:pt x="163496" y="149384"/>
                </a:cubicBezTo>
                <a:cubicBezTo>
                  <a:pt x="166693" y="137636"/>
                  <a:pt x="158769" y="127765"/>
                  <a:pt x="157795" y="116713"/>
                </a:cubicBezTo>
                <a:cubicBezTo>
                  <a:pt x="166485" y="107468"/>
                  <a:pt x="166832" y="94816"/>
                  <a:pt x="162175" y="83694"/>
                </a:cubicBezTo>
                <a:cubicBezTo>
                  <a:pt x="157726" y="79384"/>
                  <a:pt x="152721" y="75630"/>
                  <a:pt x="148411" y="71251"/>
                </a:cubicBezTo>
                <a:cubicBezTo>
                  <a:pt x="149801" y="69791"/>
                  <a:pt x="152513" y="66872"/>
                  <a:pt x="153833" y="65412"/>
                </a:cubicBezTo>
                <a:cubicBezTo>
                  <a:pt x="152095" y="56932"/>
                  <a:pt x="151887" y="46991"/>
                  <a:pt x="144935" y="40735"/>
                </a:cubicBezTo>
                <a:cubicBezTo>
                  <a:pt x="142016" y="40457"/>
                  <a:pt x="136107" y="40040"/>
                  <a:pt x="133257" y="39762"/>
                </a:cubicBezTo>
                <a:cubicBezTo>
                  <a:pt x="131172" y="36772"/>
                  <a:pt x="129017" y="33783"/>
                  <a:pt x="126862" y="30864"/>
                </a:cubicBezTo>
                <a:cubicBezTo>
                  <a:pt x="131867" y="25998"/>
                  <a:pt x="136177" y="20576"/>
                  <a:pt x="138679" y="14111"/>
                </a:cubicBezTo>
                <a:cubicBezTo>
                  <a:pt x="141877" y="11122"/>
                  <a:pt x="144588" y="7785"/>
                  <a:pt x="145352" y="3406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g2d53e63def8_1_5"/>
          <p:cNvSpPr/>
          <p:nvPr/>
        </p:nvSpPr>
        <p:spPr>
          <a:xfrm>
            <a:off x="2193781" y="3205199"/>
            <a:ext cx="291956" cy="547144"/>
          </a:xfrm>
          <a:custGeom>
            <a:avLst/>
            <a:gdLst/>
            <a:ahLst/>
            <a:cxnLst/>
            <a:rect l="l" t="t" r="r" b="b"/>
            <a:pathLst>
              <a:path w="389275" h="729525" extrusionOk="0">
                <a:moveTo>
                  <a:pt x="165303" y="0"/>
                </a:moveTo>
                <a:cubicBezTo>
                  <a:pt x="201936" y="23356"/>
                  <a:pt x="238848" y="46365"/>
                  <a:pt x="275690" y="69444"/>
                </a:cubicBezTo>
                <a:cubicBezTo>
                  <a:pt x="313505" y="55819"/>
                  <a:pt x="351460" y="42681"/>
                  <a:pt x="389275" y="29057"/>
                </a:cubicBezTo>
                <a:cubicBezTo>
                  <a:pt x="386773" y="36633"/>
                  <a:pt x="384062" y="44558"/>
                  <a:pt x="385938" y="52691"/>
                </a:cubicBezTo>
                <a:cubicBezTo>
                  <a:pt x="388441" y="65829"/>
                  <a:pt x="387120" y="79593"/>
                  <a:pt x="381837" y="91966"/>
                </a:cubicBezTo>
                <a:cubicBezTo>
                  <a:pt x="378500" y="98848"/>
                  <a:pt x="380238" y="108024"/>
                  <a:pt x="373913" y="113376"/>
                </a:cubicBezTo>
                <a:cubicBezTo>
                  <a:pt x="369116" y="118242"/>
                  <a:pt x="362929" y="121370"/>
                  <a:pt x="357646" y="125541"/>
                </a:cubicBezTo>
                <a:cubicBezTo>
                  <a:pt x="355144" y="137080"/>
                  <a:pt x="372314" y="140278"/>
                  <a:pt x="370228" y="151678"/>
                </a:cubicBezTo>
                <a:cubicBezTo>
                  <a:pt x="369533" y="153972"/>
                  <a:pt x="368073" y="158560"/>
                  <a:pt x="367378" y="160924"/>
                </a:cubicBezTo>
                <a:cubicBezTo>
                  <a:pt x="374538" y="168292"/>
                  <a:pt x="369881" y="179762"/>
                  <a:pt x="376067" y="187617"/>
                </a:cubicBezTo>
                <a:cubicBezTo>
                  <a:pt x="378848" y="190953"/>
                  <a:pt x="382046" y="193873"/>
                  <a:pt x="385174" y="197001"/>
                </a:cubicBezTo>
                <a:cubicBezTo>
                  <a:pt x="385869" y="204925"/>
                  <a:pt x="387815" y="212711"/>
                  <a:pt x="388649" y="220636"/>
                </a:cubicBezTo>
                <a:cubicBezTo>
                  <a:pt x="380655" y="222651"/>
                  <a:pt x="372453" y="223694"/>
                  <a:pt x="364806" y="226822"/>
                </a:cubicBezTo>
                <a:cubicBezTo>
                  <a:pt x="362373" y="232105"/>
                  <a:pt x="360635" y="237736"/>
                  <a:pt x="357786" y="242949"/>
                </a:cubicBezTo>
                <a:cubicBezTo>
                  <a:pt x="358550" y="244896"/>
                  <a:pt x="360010" y="248649"/>
                  <a:pt x="360844" y="250596"/>
                </a:cubicBezTo>
                <a:cubicBezTo>
                  <a:pt x="349444" y="259424"/>
                  <a:pt x="330258" y="260189"/>
                  <a:pt x="325601" y="275620"/>
                </a:cubicBezTo>
                <a:cubicBezTo>
                  <a:pt x="322473" y="276594"/>
                  <a:pt x="319345" y="277775"/>
                  <a:pt x="316286" y="279096"/>
                </a:cubicBezTo>
                <a:cubicBezTo>
                  <a:pt x="313158" y="287924"/>
                  <a:pt x="312324" y="297448"/>
                  <a:pt x="311420" y="306763"/>
                </a:cubicBezTo>
                <a:cubicBezTo>
                  <a:pt x="303843" y="309543"/>
                  <a:pt x="291261" y="308848"/>
                  <a:pt x="289662" y="318788"/>
                </a:cubicBezTo>
                <a:cubicBezTo>
                  <a:pt x="288411" y="327200"/>
                  <a:pt x="285422" y="335124"/>
                  <a:pt x="280626" y="342214"/>
                </a:cubicBezTo>
                <a:cubicBezTo>
                  <a:pt x="282363" y="350000"/>
                  <a:pt x="287577" y="356395"/>
                  <a:pt x="291470" y="363277"/>
                </a:cubicBezTo>
                <a:cubicBezTo>
                  <a:pt x="298004" y="375233"/>
                  <a:pt x="312115" y="380308"/>
                  <a:pt x="318858" y="392264"/>
                </a:cubicBezTo>
                <a:cubicBezTo>
                  <a:pt x="310447" y="397964"/>
                  <a:pt x="302105" y="403942"/>
                  <a:pt x="293486" y="409365"/>
                </a:cubicBezTo>
                <a:cubicBezTo>
                  <a:pt x="283545" y="414578"/>
                  <a:pt x="280834" y="426395"/>
                  <a:pt x="276594" y="435780"/>
                </a:cubicBezTo>
                <a:cubicBezTo>
                  <a:pt x="272423" y="441619"/>
                  <a:pt x="267140" y="446624"/>
                  <a:pt x="262413" y="452046"/>
                </a:cubicBezTo>
                <a:cubicBezTo>
                  <a:pt x="270268" y="481867"/>
                  <a:pt x="277706" y="511827"/>
                  <a:pt x="285422" y="541718"/>
                </a:cubicBezTo>
                <a:cubicBezTo>
                  <a:pt x="287368" y="550616"/>
                  <a:pt x="293486" y="557636"/>
                  <a:pt x="299186" y="564588"/>
                </a:cubicBezTo>
                <a:cubicBezTo>
                  <a:pt x="305094" y="565352"/>
                  <a:pt x="311073" y="566465"/>
                  <a:pt x="316981" y="564588"/>
                </a:cubicBezTo>
                <a:cubicBezTo>
                  <a:pt x="322264" y="565839"/>
                  <a:pt x="327408" y="567299"/>
                  <a:pt x="332691" y="568898"/>
                </a:cubicBezTo>
                <a:cubicBezTo>
                  <a:pt x="337418" y="575293"/>
                  <a:pt x="343118" y="580993"/>
                  <a:pt x="349444" y="585998"/>
                </a:cubicBezTo>
                <a:cubicBezTo>
                  <a:pt x="338183" y="588362"/>
                  <a:pt x="326505" y="590030"/>
                  <a:pt x="316495" y="596008"/>
                </a:cubicBezTo>
                <a:cubicBezTo>
                  <a:pt x="314131" y="601222"/>
                  <a:pt x="310030" y="605740"/>
                  <a:pt x="308640" y="611440"/>
                </a:cubicBezTo>
                <a:cubicBezTo>
                  <a:pt x="310238" y="620546"/>
                  <a:pt x="310864" y="629652"/>
                  <a:pt x="310794" y="638898"/>
                </a:cubicBezTo>
                <a:cubicBezTo>
                  <a:pt x="298282" y="643486"/>
                  <a:pt x="279792" y="640775"/>
                  <a:pt x="275134" y="656276"/>
                </a:cubicBezTo>
                <a:cubicBezTo>
                  <a:pt x="263386" y="667051"/>
                  <a:pt x="254071" y="680049"/>
                  <a:pt x="239682" y="687905"/>
                </a:cubicBezTo>
                <a:cubicBezTo>
                  <a:pt x="239126" y="690129"/>
                  <a:pt x="238014" y="694717"/>
                  <a:pt x="237388" y="696942"/>
                </a:cubicBezTo>
                <a:cubicBezTo>
                  <a:pt x="218689" y="700209"/>
                  <a:pt x="197766" y="708828"/>
                  <a:pt x="191579" y="728223"/>
                </a:cubicBezTo>
                <a:cubicBezTo>
                  <a:pt x="181708" y="733853"/>
                  <a:pt x="179206" y="719742"/>
                  <a:pt x="174061" y="714389"/>
                </a:cubicBezTo>
                <a:cubicBezTo>
                  <a:pt x="171281" y="714806"/>
                  <a:pt x="165650" y="715710"/>
                  <a:pt x="162800" y="716127"/>
                </a:cubicBezTo>
                <a:cubicBezTo>
                  <a:pt x="153068" y="707507"/>
                  <a:pt x="142711" y="699097"/>
                  <a:pt x="136594" y="687487"/>
                </a:cubicBezTo>
                <a:cubicBezTo>
                  <a:pt x="130824" y="676226"/>
                  <a:pt x="125263" y="664826"/>
                  <a:pt x="117756" y="654608"/>
                </a:cubicBezTo>
                <a:cubicBezTo>
                  <a:pt x="118173" y="651758"/>
                  <a:pt x="119146" y="646058"/>
                  <a:pt x="119563" y="643207"/>
                </a:cubicBezTo>
                <a:cubicBezTo>
                  <a:pt x="130129" y="639384"/>
                  <a:pt x="140208" y="634588"/>
                  <a:pt x="149732" y="628749"/>
                </a:cubicBezTo>
                <a:cubicBezTo>
                  <a:pt x="150983" y="624508"/>
                  <a:pt x="150079" y="619156"/>
                  <a:pt x="146048" y="616862"/>
                </a:cubicBezTo>
                <a:cubicBezTo>
                  <a:pt x="138123" y="612413"/>
                  <a:pt x="130338" y="607686"/>
                  <a:pt x="122343" y="603376"/>
                </a:cubicBezTo>
                <a:cubicBezTo>
                  <a:pt x="119911" y="592185"/>
                  <a:pt x="113585" y="582870"/>
                  <a:pt x="103853" y="576475"/>
                </a:cubicBezTo>
                <a:cubicBezTo>
                  <a:pt x="107676" y="569106"/>
                  <a:pt x="100933" y="563059"/>
                  <a:pt x="99821" y="556107"/>
                </a:cubicBezTo>
                <a:cubicBezTo>
                  <a:pt x="102046" y="549573"/>
                  <a:pt x="104965" y="543317"/>
                  <a:pt x="106355" y="536574"/>
                </a:cubicBezTo>
                <a:cubicBezTo>
                  <a:pt x="103436" y="534350"/>
                  <a:pt x="100586" y="532056"/>
                  <a:pt x="97875" y="529692"/>
                </a:cubicBezTo>
                <a:cubicBezTo>
                  <a:pt x="92383" y="523992"/>
                  <a:pt x="101559" y="515025"/>
                  <a:pt x="96207" y="509672"/>
                </a:cubicBezTo>
                <a:cubicBezTo>
                  <a:pt x="86544" y="505710"/>
                  <a:pt x="76326" y="503138"/>
                  <a:pt x="67150" y="497994"/>
                </a:cubicBezTo>
                <a:cubicBezTo>
                  <a:pt x="59851" y="493893"/>
                  <a:pt x="52761" y="500844"/>
                  <a:pt x="46018" y="502929"/>
                </a:cubicBezTo>
                <a:cubicBezTo>
                  <a:pt x="40874" y="496534"/>
                  <a:pt x="32185" y="492572"/>
                  <a:pt x="29960" y="484369"/>
                </a:cubicBezTo>
                <a:cubicBezTo>
                  <a:pt x="27527" y="474290"/>
                  <a:pt x="17865" y="468242"/>
                  <a:pt x="13972" y="458858"/>
                </a:cubicBezTo>
                <a:cubicBezTo>
                  <a:pt x="12026" y="451768"/>
                  <a:pt x="16822" y="445373"/>
                  <a:pt x="18630" y="438838"/>
                </a:cubicBezTo>
                <a:cubicBezTo>
                  <a:pt x="19255" y="429662"/>
                  <a:pt x="10149" y="424588"/>
                  <a:pt x="3823" y="419792"/>
                </a:cubicBezTo>
                <a:cubicBezTo>
                  <a:pt x="5214" y="403247"/>
                  <a:pt x="903" y="382880"/>
                  <a:pt x="15293" y="370646"/>
                </a:cubicBezTo>
                <a:cubicBezTo>
                  <a:pt x="18421" y="359315"/>
                  <a:pt x="21271" y="346872"/>
                  <a:pt x="13625" y="336514"/>
                </a:cubicBezTo>
                <a:cubicBezTo>
                  <a:pt x="19533" y="331857"/>
                  <a:pt x="17239" y="326226"/>
                  <a:pt x="14250" y="320804"/>
                </a:cubicBezTo>
                <a:cubicBezTo>
                  <a:pt x="23287" y="315730"/>
                  <a:pt x="21966" y="306971"/>
                  <a:pt x="18768" y="298699"/>
                </a:cubicBezTo>
                <a:cubicBezTo>
                  <a:pt x="23356" y="291748"/>
                  <a:pt x="24399" y="283267"/>
                  <a:pt x="20506" y="275829"/>
                </a:cubicBezTo>
                <a:cubicBezTo>
                  <a:pt x="17517" y="275690"/>
                  <a:pt x="11539" y="275482"/>
                  <a:pt x="8550" y="275343"/>
                </a:cubicBezTo>
                <a:cubicBezTo>
                  <a:pt x="5631" y="271450"/>
                  <a:pt x="2780" y="267557"/>
                  <a:pt x="0" y="263595"/>
                </a:cubicBezTo>
                <a:cubicBezTo>
                  <a:pt x="9871" y="259563"/>
                  <a:pt x="24677" y="259980"/>
                  <a:pt x="28778" y="248302"/>
                </a:cubicBezTo>
                <a:cubicBezTo>
                  <a:pt x="27666" y="245869"/>
                  <a:pt x="25442" y="240933"/>
                  <a:pt x="24330" y="238501"/>
                </a:cubicBezTo>
                <a:cubicBezTo>
                  <a:pt x="25928" y="235650"/>
                  <a:pt x="27666" y="232800"/>
                  <a:pt x="29335" y="230020"/>
                </a:cubicBezTo>
                <a:cubicBezTo>
                  <a:pt x="42612" y="229533"/>
                  <a:pt x="47269" y="216743"/>
                  <a:pt x="53247" y="207358"/>
                </a:cubicBezTo>
                <a:cubicBezTo>
                  <a:pt x="58391" y="198808"/>
                  <a:pt x="63674" y="189980"/>
                  <a:pt x="63813" y="179762"/>
                </a:cubicBezTo>
                <a:cubicBezTo>
                  <a:pt x="65899" y="175660"/>
                  <a:pt x="69096" y="171489"/>
                  <a:pt x="68262" y="166623"/>
                </a:cubicBezTo>
                <a:cubicBezTo>
                  <a:pt x="68262" y="160506"/>
                  <a:pt x="61033" y="158629"/>
                  <a:pt x="57905" y="154528"/>
                </a:cubicBezTo>
                <a:cubicBezTo>
                  <a:pt x="57766" y="148967"/>
                  <a:pt x="64926" y="146951"/>
                  <a:pt x="66316" y="141877"/>
                </a:cubicBezTo>
                <a:cubicBezTo>
                  <a:pt x="67428" y="137428"/>
                  <a:pt x="68540" y="133049"/>
                  <a:pt x="69444" y="128669"/>
                </a:cubicBezTo>
                <a:cubicBezTo>
                  <a:pt x="77160" y="126792"/>
                  <a:pt x="85293" y="125819"/>
                  <a:pt x="92592" y="122622"/>
                </a:cubicBezTo>
                <a:cubicBezTo>
                  <a:pt x="102880" y="104687"/>
                  <a:pt x="115531" y="87934"/>
                  <a:pt x="124638" y="69374"/>
                </a:cubicBezTo>
                <a:cubicBezTo>
                  <a:pt x="140069" y="63744"/>
                  <a:pt x="146534" y="47756"/>
                  <a:pt x="156683" y="36286"/>
                </a:cubicBezTo>
                <a:cubicBezTo>
                  <a:pt x="151887" y="23495"/>
                  <a:pt x="153764" y="8898"/>
                  <a:pt x="165372" y="347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2d53e63def8_1_5"/>
          <p:cNvSpPr/>
          <p:nvPr/>
        </p:nvSpPr>
        <p:spPr>
          <a:xfrm>
            <a:off x="1538183" y="3145557"/>
            <a:ext cx="198369" cy="303008"/>
          </a:xfrm>
          <a:custGeom>
            <a:avLst/>
            <a:gdLst/>
            <a:ahLst/>
            <a:cxnLst/>
            <a:rect l="l" t="t" r="r" b="b"/>
            <a:pathLst>
              <a:path w="264492" h="404011" extrusionOk="0">
                <a:moveTo>
                  <a:pt x="68540" y="7090"/>
                </a:moveTo>
                <a:cubicBezTo>
                  <a:pt x="85641" y="1529"/>
                  <a:pt x="104896" y="7299"/>
                  <a:pt x="121440" y="0"/>
                </a:cubicBezTo>
                <a:cubicBezTo>
                  <a:pt x="120884" y="5491"/>
                  <a:pt x="121788" y="10774"/>
                  <a:pt x="124012" y="15849"/>
                </a:cubicBezTo>
                <a:cubicBezTo>
                  <a:pt x="119216" y="25928"/>
                  <a:pt x="110526" y="33436"/>
                  <a:pt x="105174" y="43307"/>
                </a:cubicBezTo>
                <a:cubicBezTo>
                  <a:pt x="101073" y="47617"/>
                  <a:pt x="104965" y="53734"/>
                  <a:pt x="108650" y="56932"/>
                </a:cubicBezTo>
                <a:cubicBezTo>
                  <a:pt x="115045" y="61033"/>
                  <a:pt x="122622" y="57557"/>
                  <a:pt x="129434" y="56862"/>
                </a:cubicBezTo>
                <a:cubicBezTo>
                  <a:pt x="137915" y="64022"/>
                  <a:pt x="148481" y="67428"/>
                  <a:pt x="159047" y="70625"/>
                </a:cubicBezTo>
                <a:cubicBezTo>
                  <a:pt x="154528" y="74240"/>
                  <a:pt x="149523" y="77368"/>
                  <a:pt x="145075" y="81122"/>
                </a:cubicBezTo>
                <a:cubicBezTo>
                  <a:pt x="142016" y="87100"/>
                  <a:pt x="146673" y="93704"/>
                  <a:pt x="147647" y="99821"/>
                </a:cubicBezTo>
                <a:cubicBezTo>
                  <a:pt x="137359" y="110874"/>
                  <a:pt x="135968" y="129017"/>
                  <a:pt x="142224" y="142294"/>
                </a:cubicBezTo>
                <a:cubicBezTo>
                  <a:pt x="145422" y="150914"/>
                  <a:pt x="156544" y="148967"/>
                  <a:pt x="163217" y="153555"/>
                </a:cubicBezTo>
                <a:cubicBezTo>
                  <a:pt x="174270" y="158491"/>
                  <a:pt x="179692" y="169891"/>
                  <a:pt x="189633" y="176286"/>
                </a:cubicBezTo>
                <a:cubicBezTo>
                  <a:pt x="196654" y="181430"/>
                  <a:pt x="205134" y="183863"/>
                  <a:pt x="213406" y="186435"/>
                </a:cubicBezTo>
                <a:cubicBezTo>
                  <a:pt x="206455" y="192413"/>
                  <a:pt x="208540" y="201033"/>
                  <a:pt x="212155" y="208262"/>
                </a:cubicBezTo>
                <a:cubicBezTo>
                  <a:pt x="204439" y="215631"/>
                  <a:pt x="194221" y="230159"/>
                  <a:pt x="204926" y="239195"/>
                </a:cubicBezTo>
                <a:cubicBezTo>
                  <a:pt x="213754" y="245591"/>
                  <a:pt x="207011" y="256018"/>
                  <a:pt x="205551" y="264290"/>
                </a:cubicBezTo>
                <a:cubicBezTo>
                  <a:pt x="209792" y="268044"/>
                  <a:pt x="214101" y="271797"/>
                  <a:pt x="218342" y="275621"/>
                </a:cubicBezTo>
                <a:cubicBezTo>
                  <a:pt x="226266" y="275204"/>
                  <a:pt x="232731" y="271102"/>
                  <a:pt x="237180" y="264777"/>
                </a:cubicBezTo>
                <a:cubicBezTo>
                  <a:pt x="240586" y="267974"/>
                  <a:pt x="243992" y="271172"/>
                  <a:pt x="247398" y="274439"/>
                </a:cubicBezTo>
                <a:cubicBezTo>
                  <a:pt x="244270" y="281668"/>
                  <a:pt x="247954" y="287021"/>
                  <a:pt x="254211" y="290844"/>
                </a:cubicBezTo>
                <a:cubicBezTo>
                  <a:pt x="256226" y="298212"/>
                  <a:pt x="258521" y="305512"/>
                  <a:pt x="261579" y="312532"/>
                </a:cubicBezTo>
                <a:cubicBezTo>
                  <a:pt x="266723" y="322681"/>
                  <a:pt x="263386" y="334151"/>
                  <a:pt x="263873" y="344995"/>
                </a:cubicBezTo>
                <a:cubicBezTo>
                  <a:pt x="252751" y="356534"/>
                  <a:pt x="236415" y="359662"/>
                  <a:pt x="223625" y="368838"/>
                </a:cubicBezTo>
                <a:cubicBezTo>
                  <a:pt x="211946" y="378779"/>
                  <a:pt x="205621" y="393029"/>
                  <a:pt x="195194" y="404012"/>
                </a:cubicBezTo>
                <a:cubicBezTo>
                  <a:pt x="191231" y="401787"/>
                  <a:pt x="187339" y="399563"/>
                  <a:pt x="183446" y="397269"/>
                </a:cubicBezTo>
                <a:cubicBezTo>
                  <a:pt x="186505" y="392403"/>
                  <a:pt x="186852" y="387051"/>
                  <a:pt x="185045" y="381768"/>
                </a:cubicBezTo>
                <a:cubicBezTo>
                  <a:pt x="182542" y="381559"/>
                  <a:pt x="177607" y="381142"/>
                  <a:pt x="175104" y="380933"/>
                </a:cubicBezTo>
                <a:cubicBezTo>
                  <a:pt x="182890" y="367795"/>
                  <a:pt x="168153" y="354657"/>
                  <a:pt x="154876" y="355075"/>
                </a:cubicBezTo>
                <a:cubicBezTo>
                  <a:pt x="151400" y="344786"/>
                  <a:pt x="149523" y="332691"/>
                  <a:pt x="139652" y="326226"/>
                </a:cubicBezTo>
                <a:cubicBezTo>
                  <a:pt x="142085" y="310933"/>
                  <a:pt x="124846" y="305372"/>
                  <a:pt x="114767" y="298004"/>
                </a:cubicBezTo>
                <a:cubicBezTo>
                  <a:pt x="104548" y="289176"/>
                  <a:pt x="92383" y="282572"/>
                  <a:pt x="83208" y="272632"/>
                </a:cubicBezTo>
                <a:cubicBezTo>
                  <a:pt x="79593" y="268669"/>
                  <a:pt x="74935" y="266028"/>
                  <a:pt x="70348" y="263595"/>
                </a:cubicBezTo>
                <a:cubicBezTo>
                  <a:pt x="69096" y="256435"/>
                  <a:pt x="67289" y="249414"/>
                  <a:pt x="63952" y="242880"/>
                </a:cubicBezTo>
                <a:cubicBezTo>
                  <a:pt x="61450" y="228630"/>
                  <a:pt x="48938" y="217994"/>
                  <a:pt x="37051" y="210487"/>
                </a:cubicBezTo>
                <a:cubicBezTo>
                  <a:pt x="38719" y="209027"/>
                  <a:pt x="41847" y="206038"/>
                  <a:pt x="43515" y="204578"/>
                </a:cubicBezTo>
                <a:cubicBezTo>
                  <a:pt x="38928" y="191162"/>
                  <a:pt x="32671" y="173923"/>
                  <a:pt x="15710" y="172810"/>
                </a:cubicBezTo>
                <a:cubicBezTo>
                  <a:pt x="17587" y="158560"/>
                  <a:pt x="24955" y="142363"/>
                  <a:pt x="15223" y="129364"/>
                </a:cubicBezTo>
                <a:cubicBezTo>
                  <a:pt x="10149" y="129503"/>
                  <a:pt x="5074" y="129642"/>
                  <a:pt x="0" y="129712"/>
                </a:cubicBezTo>
                <a:cubicBezTo>
                  <a:pt x="973" y="125958"/>
                  <a:pt x="2016" y="122274"/>
                  <a:pt x="3059" y="118590"/>
                </a:cubicBezTo>
                <a:cubicBezTo>
                  <a:pt x="5492" y="118312"/>
                  <a:pt x="10358" y="117756"/>
                  <a:pt x="12790" y="117478"/>
                </a:cubicBezTo>
                <a:cubicBezTo>
                  <a:pt x="13277" y="119563"/>
                  <a:pt x="14389" y="123734"/>
                  <a:pt x="14876" y="125819"/>
                </a:cubicBezTo>
                <a:cubicBezTo>
                  <a:pt x="27249" y="127696"/>
                  <a:pt x="27666" y="114767"/>
                  <a:pt x="32393" y="107051"/>
                </a:cubicBezTo>
                <a:cubicBezTo>
                  <a:pt x="38788" y="97458"/>
                  <a:pt x="37120" y="85362"/>
                  <a:pt x="41569" y="75074"/>
                </a:cubicBezTo>
                <a:cubicBezTo>
                  <a:pt x="46226" y="60824"/>
                  <a:pt x="40665" y="46504"/>
                  <a:pt x="34479" y="33714"/>
                </a:cubicBezTo>
                <a:cubicBezTo>
                  <a:pt x="45879" y="24816"/>
                  <a:pt x="55124" y="12999"/>
                  <a:pt x="68749" y="7160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g2d53e63def8_1_5"/>
          <p:cNvSpPr/>
          <p:nvPr/>
        </p:nvSpPr>
        <p:spPr>
          <a:xfrm>
            <a:off x="1866372" y="3187647"/>
            <a:ext cx="214014" cy="200354"/>
          </a:xfrm>
          <a:custGeom>
            <a:avLst/>
            <a:gdLst/>
            <a:ahLst/>
            <a:cxnLst/>
            <a:rect l="l" t="t" r="r" b="b"/>
            <a:pathLst>
              <a:path w="285352" h="267138" extrusionOk="0">
                <a:moveTo>
                  <a:pt x="8689" y="2272"/>
                </a:moveTo>
                <a:cubicBezTo>
                  <a:pt x="18699" y="-5583"/>
                  <a:pt x="23357" y="9084"/>
                  <a:pt x="30447" y="13741"/>
                </a:cubicBezTo>
                <a:cubicBezTo>
                  <a:pt x="38024" y="18677"/>
                  <a:pt x="44975" y="24377"/>
                  <a:pt x="48938" y="32649"/>
                </a:cubicBezTo>
                <a:cubicBezTo>
                  <a:pt x="61311" y="44466"/>
                  <a:pt x="78411" y="49888"/>
                  <a:pt x="94886" y="53781"/>
                </a:cubicBezTo>
                <a:cubicBezTo>
                  <a:pt x="99404" y="52669"/>
                  <a:pt x="102463" y="48845"/>
                  <a:pt x="106078" y="46343"/>
                </a:cubicBezTo>
                <a:cubicBezTo>
                  <a:pt x="123039" y="54476"/>
                  <a:pt x="140973" y="50027"/>
                  <a:pt x="158352" y="46274"/>
                </a:cubicBezTo>
                <a:cubicBezTo>
                  <a:pt x="171976" y="55241"/>
                  <a:pt x="187269" y="61427"/>
                  <a:pt x="200755" y="70673"/>
                </a:cubicBezTo>
                <a:cubicBezTo>
                  <a:pt x="211043" y="77972"/>
                  <a:pt x="223972" y="80266"/>
                  <a:pt x="234469" y="87286"/>
                </a:cubicBezTo>
                <a:cubicBezTo>
                  <a:pt x="233565" y="104109"/>
                  <a:pt x="252125" y="106264"/>
                  <a:pt x="264499" y="109948"/>
                </a:cubicBezTo>
                <a:cubicBezTo>
                  <a:pt x="271519" y="125449"/>
                  <a:pt x="281460" y="139769"/>
                  <a:pt x="285353" y="156591"/>
                </a:cubicBezTo>
                <a:cubicBezTo>
                  <a:pt x="281599" y="170216"/>
                  <a:pt x="278332" y="184258"/>
                  <a:pt x="270338" y="196214"/>
                </a:cubicBezTo>
                <a:cubicBezTo>
                  <a:pt x="261509" y="201984"/>
                  <a:pt x="253307" y="208657"/>
                  <a:pt x="244826" y="214913"/>
                </a:cubicBezTo>
                <a:cubicBezTo>
                  <a:pt x="230924" y="219710"/>
                  <a:pt x="218898" y="228329"/>
                  <a:pt x="204926" y="232917"/>
                </a:cubicBezTo>
                <a:cubicBezTo>
                  <a:pt x="196792" y="239382"/>
                  <a:pt x="205690" y="250017"/>
                  <a:pt x="205343" y="258359"/>
                </a:cubicBezTo>
                <a:cubicBezTo>
                  <a:pt x="200060" y="259819"/>
                  <a:pt x="194846" y="261278"/>
                  <a:pt x="189563" y="262530"/>
                </a:cubicBezTo>
                <a:cubicBezTo>
                  <a:pt x="184211" y="258498"/>
                  <a:pt x="177954" y="256552"/>
                  <a:pt x="171212" y="257455"/>
                </a:cubicBezTo>
                <a:cubicBezTo>
                  <a:pt x="166902" y="255509"/>
                  <a:pt x="163009" y="252034"/>
                  <a:pt x="158074" y="252242"/>
                </a:cubicBezTo>
                <a:cubicBezTo>
                  <a:pt x="152095" y="254397"/>
                  <a:pt x="147438" y="258776"/>
                  <a:pt x="142224" y="262182"/>
                </a:cubicBezTo>
                <a:cubicBezTo>
                  <a:pt x="133883" y="253632"/>
                  <a:pt x="123664" y="240355"/>
                  <a:pt x="110109" y="243900"/>
                </a:cubicBezTo>
                <a:cubicBezTo>
                  <a:pt x="99404" y="251686"/>
                  <a:pt x="86127" y="252451"/>
                  <a:pt x="73545" y="254953"/>
                </a:cubicBezTo>
                <a:cubicBezTo>
                  <a:pt x="68888" y="252589"/>
                  <a:pt x="64300" y="250157"/>
                  <a:pt x="59643" y="247862"/>
                </a:cubicBezTo>
                <a:cubicBezTo>
                  <a:pt x="55263" y="252311"/>
                  <a:pt x="52483" y="257872"/>
                  <a:pt x="51023" y="263920"/>
                </a:cubicBezTo>
                <a:cubicBezTo>
                  <a:pt x="44489" y="265727"/>
                  <a:pt x="37676" y="267952"/>
                  <a:pt x="30794" y="266839"/>
                </a:cubicBezTo>
                <a:cubicBezTo>
                  <a:pt x="26624" y="263295"/>
                  <a:pt x="23635" y="258707"/>
                  <a:pt x="20437" y="254397"/>
                </a:cubicBezTo>
                <a:cubicBezTo>
                  <a:pt x="26485" y="251547"/>
                  <a:pt x="35521" y="251894"/>
                  <a:pt x="38719" y="245151"/>
                </a:cubicBezTo>
                <a:cubicBezTo>
                  <a:pt x="42473" y="234655"/>
                  <a:pt x="40735" y="222838"/>
                  <a:pt x="33158" y="214496"/>
                </a:cubicBezTo>
                <a:cubicBezTo>
                  <a:pt x="45253" y="196492"/>
                  <a:pt x="44628" y="171606"/>
                  <a:pt x="32532" y="153602"/>
                </a:cubicBezTo>
                <a:cubicBezTo>
                  <a:pt x="27180" y="147555"/>
                  <a:pt x="30447" y="139839"/>
                  <a:pt x="30308" y="132748"/>
                </a:cubicBezTo>
                <a:cubicBezTo>
                  <a:pt x="25512" y="122113"/>
                  <a:pt x="17239" y="113145"/>
                  <a:pt x="13138" y="102023"/>
                </a:cubicBezTo>
                <a:cubicBezTo>
                  <a:pt x="13903" y="95141"/>
                  <a:pt x="19047" y="89580"/>
                  <a:pt x="21619" y="83255"/>
                </a:cubicBezTo>
                <a:cubicBezTo>
                  <a:pt x="16127" y="74704"/>
                  <a:pt x="9454" y="66989"/>
                  <a:pt x="3198" y="59064"/>
                </a:cubicBezTo>
                <a:cubicBezTo>
                  <a:pt x="1112" y="48220"/>
                  <a:pt x="2363" y="36959"/>
                  <a:pt x="0" y="26115"/>
                </a:cubicBezTo>
                <a:cubicBezTo>
                  <a:pt x="3962" y="18538"/>
                  <a:pt x="13138" y="11656"/>
                  <a:pt x="8689" y="2272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2d53e63def8_1_5"/>
          <p:cNvSpPr/>
          <p:nvPr/>
        </p:nvSpPr>
        <p:spPr>
          <a:xfrm>
            <a:off x="1688696" y="3381938"/>
            <a:ext cx="522028" cy="347115"/>
          </a:xfrm>
          <a:custGeom>
            <a:avLst/>
            <a:gdLst/>
            <a:ahLst/>
            <a:cxnLst/>
            <a:rect l="l" t="t" r="r" b="b"/>
            <a:pathLst>
              <a:path w="696037" h="462820" extrusionOk="0">
                <a:moveTo>
                  <a:pt x="383366" y="8550"/>
                </a:moveTo>
                <a:cubicBezTo>
                  <a:pt x="387885" y="5700"/>
                  <a:pt x="392264" y="2850"/>
                  <a:pt x="396782" y="0"/>
                </a:cubicBezTo>
                <a:cubicBezTo>
                  <a:pt x="404359" y="8481"/>
                  <a:pt x="416872" y="3267"/>
                  <a:pt x="424866" y="10983"/>
                </a:cubicBezTo>
                <a:cubicBezTo>
                  <a:pt x="427785" y="10358"/>
                  <a:pt x="433555" y="9037"/>
                  <a:pt x="436475" y="8411"/>
                </a:cubicBezTo>
                <a:cubicBezTo>
                  <a:pt x="436683" y="22036"/>
                  <a:pt x="449057" y="32741"/>
                  <a:pt x="460804" y="38232"/>
                </a:cubicBezTo>
                <a:cubicBezTo>
                  <a:pt x="473247" y="44350"/>
                  <a:pt x="486107" y="36217"/>
                  <a:pt x="498759" y="37607"/>
                </a:cubicBezTo>
                <a:cubicBezTo>
                  <a:pt x="500566" y="43515"/>
                  <a:pt x="501887" y="49841"/>
                  <a:pt x="507726" y="53456"/>
                </a:cubicBezTo>
                <a:cubicBezTo>
                  <a:pt x="514330" y="45740"/>
                  <a:pt x="520794" y="37746"/>
                  <a:pt x="524340" y="28153"/>
                </a:cubicBezTo>
                <a:cubicBezTo>
                  <a:pt x="523366" y="22661"/>
                  <a:pt x="521490" y="17309"/>
                  <a:pt x="520447" y="11817"/>
                </a:cubicBezTo>
                <a:cubicBezTo>
                  <a:pt x="532334" y="21549"/>
                  <a:pt x="537756" y="36147"/>
                  <a:pt x="544916" y="49146"/>
                </a:cubicBezTo>
                <a:cubicBezTo>
                  <a:pt x="541092" y="58669"/>
                  <a:pt x="541788" y="69861"/>
                  <a:pt x="535184" y="78203"/>
                </a:cubicBezTo>
                <a:cubicBezTo>
                  <a:pt x="542205" y="84876"/>
                  <a:pt x="551033" y="89881"/>
                  <a:pt x="560278" y="92731"/>
                </a:cubicBezTo>
                <a:cubicBezTo>
                  <a:pt x="571817" y="96554"/>
                  <a:pt x="583565" y="91967"/>
                  <a:pt x="595313" y="92731"/>
                </a:cubicBezTo>
                <a:cubicBezTo>
                  <a:pt x="601430" y="92314"/>
                  <a:pt x="601986" y="84737"/>
                  <a:pt x="604836" y="80636"/>
                </a:cubicBezTo>
                <a:cubicBezTo>
                  <a:pt x="613039" y="86892"/>
                  <a:pt x="624091" y="90576"/>
                  <a:pt x="627428" y="101281"/>
                </a:cubicBezTo>
                <a:cubicBezTo>
                  <a:pt x="630487" y="108719"/>
                  <a:pt x="637438" y="100377"/>
                  <a:pt x="640844" y="97667"/>
                </a:cubicBezTo>
                <a:cubicBezTo>
                  <a:pt x="644945" y="99057"/>
                  <a:pt x="649116" y="99682"/>
                  <a:pt x="653495" y="99613"/>
                </a:cubicBezTo>
                <a:cubicBezTo>
                  <a:pt x="652036" y="105660"/>
                  <a:pt x="650785" y="111847"/>
                  <a:pt x="649533" y="118034"/>
                </a:cubicBezTo>
                <a:cubicBezTo>
                  <a:pt x="660308" y="125958"/>
                  <a:pt x="669692" y="135273"/>
                  <a:pt x="672542" y="148689"/>
                </a:cubicBezTo>
                <a:cubicBezTo>
                  <a:pt x="668719" y="159047"/>
                  <a:pt x="670596" y="170030"/>
                  <a:pt x="670109" y="180735"/>
                </a:cubicBezTo>
                <a:cubicBezTo>
                  <a:pt x="668997" y="190884"/>
                  <a:pt x="681787" y="193595"/>
                  <a:pt x="685750" y="201658"/>
                </a:cubicBezTo>
                <a:cubicBezTo>
                  <a:pt x="680467" y="208679"/>
                  <a:pt x="679563" y="217229"/>
                  <a:pt x="679772" y="225641"/>
                </a:cubicBezTo>
                <a:cubicBezTo>
                  <a:pt x="684846" y="233148"/>
                  <a:pt x="690199" y="240447"/>
                  <a:pt x="696038" y="247398"/>
                </a:cubicBezTo>
                <a:cubicBezTo>
                  <a:pt x="682969" y="257408"/>
                  <a:pt x="686167" y="274231"/>
                  <a:pt x="684568" y="288412"/>
                </a:cubicBezTo>
                <a:cubicBezTo>
                  <a:pt x="684499" y="300924"/>
                  <a:pt x="669623" y="302731"/>
                  <a:pt x="663575" y="311629"/>
                </a:cubicBezTo>
                <a:cubicBezTo>
                  <a:pt x="658431" y="316425"/>
                  <a:pt x="663228" y="323237"/>
                  <a:pt x="663784" y="328938"/>
                </a:cubicBezTo>
                <a:cubicBezTo>
                  <a:pt x="650924" y="325531"/>
                  <a:pt x="637507" y="326296"/>
                  <a:pt x="624717" y="329355"/>
                </a:cubicBezTo>
                <a:cubicBezTo>
                  <a:pt x="606713" y="341798"/>
                  <a:pt x="596355" y="361122"/>
                  <a:pt x="582939" y="377597"/>
                </a:cubicBezTo>
                <a:cubicBezTo>
                  <a:pt x="575154" y="379891"/>
                  <a:pt x="563545" y="387537"/>
                  <a:pt x="570427" y="396574"/>
                </a:cubicBezTo>
                <a:cubicBezTo>
                  <a:pt x="580993" y="407766"/>
                  <a:pt x="574876" y="423406"/>
                  <a:pt x="578699" y="437031"/>
                </a:cubicBezTo>
                <a:cubicBezTo>
                  <a:pt x="575084" y="446693"/>
                  <a:pt x="568620" y="455105"/>
                  <a:pt x="561738" y="462820"/>
                </a:cubicBezTo>
                <a:cubicBezTo>
                  <a:pt x="549086" y="452741"/>
                  <a:pt x="534975" y="443496"/>
                  <a:pt x="518362" y="441480"/>
                </a:cubicBezTo>
                <a:cubicBezTo>
                  <a:pt x="503972" y="439742"/>
                  <a:pt x="500566" y="423476"/>
                  <a:pt x="491182" y="415065"/>
                </a:cubicBezTo>
                <a:cubicBezTo>
                  <a:pt x="483813" y="405611"/>
                  <a:pt x="468451" y="407974"/>
                  <a:pt x="462334" y="397478"/>
                </a:cubicBezTo>
                <a:cubicBezTo>
                  <a:pt x="457746" y="390457"/>
                  <a:pt x="451072" y="385244"/>
                  <a:pt x="445233" y="379404"/>
                </a:cubicBezTo>
                <a:cubicBezTo>
                  <a:pt x="440576" y="371758"/>
                  <a:pt x="438282" y="362582"/>
                  <a:pt x="431261" y="356535"/>
                </a:cubicBezTo>
                <a:cubicBezTo>
                  <a:pt x="424379" y="351182"/>
                  <a:pt x="416941" y="346525"/>
                  <a:pt x="409434" y="342215"/>
                </a:cubicBezTo>
                <a:cubicBezTo>
                  <a:pt x="396574" y="336862"/>
                  <a:pt x="382324" y="335958"/>
                  <a:pt x="369255" y="331440"/>
                </a:cubicBezTo>
                <a:cubicBezTo>
                  <a:pt x="357021" y="325531"/>
                  <a:pt x="348818" y="313575"/>
                  <a:pt x="335472" y="309752"/>
                </a:cubicBezTo>
                <a:cubicBezTo>
                  <a:pt x="316564" y="302662"/>
                  <a:pt x="304608" y="283267"/>
                  <a:pt x="283823" y="280765"/>
                </a:cubicBezTo>
                <a:cubicBezTo>
                  <a:pt x="276455" y="264846"/>
                  <a:pt x="257964" y="260050"/>
                  <a:pt x="243227" y="253237"/>
                </a:cubicBezTo>
                <a:cubicBezTo>
                  <a:pt x="234538" y="248789"/>
                  <a:pt x="225293" y="245591"/>
                  <a:pt x="215561" y="244409"/>
                </a:cubicBezTo>
                <a:cubicBezTo>
                  <a:pt x="195124" y="230228"/>
                  <a:pt x="174826" y="214797"/>
                  <a:pt x="160298" y="194568"/>
                </a:cubicBezTo>
                <a:cubicBezTo>
                  <a:pt x="151956" y="186991"/>
                  <a:pt x="140626" y="183933"/>
                  <a:pt x="130963" y="178510"/>
                </a:cubicBezTo>
                <a:cubicBezTo>
                  <a:pt x="120675" y="172185"/>
                  <a:pt x="106495" y="170795"/>
                  <a:pt x="100516" y="159255"/>
                </a:cubicBezTo>
                <a:cubicBezTo>
                  <a:pt x="96415" y="151123"/>
                  <a:pt x="89464" y="145074"/>
                  <a:pt x="81192" y="141251"/>
                </a:cubicBezTo>
                <a:cubicBezTo>
                  <a:pt x="52830" y="127349"/>
                  <a:pt x="27875" y="108024"/>
                  <a:pt x="0" y="93148"/>
                </a:cubicBezTo>
                <a:cubicBezTo>
                  <a:pt x="10983" y="83277"/>
                  <a:pt x="15919" y="68610"/>
                  <a:pt x="27458" y="59295"/>
                </a:cubicBezTo>
                <a:cubicBezTo>
                  <a:pt x="35035" y="53873"/>
                  <a:pt x="43654" y="50119"/>
                  <a:pt x="52274" y="46435"/>
                </a:cubicBezTo>
                <a:cubicBezTo>
                  <a:pt x="65968" y="54429"/>
                  <a:pt x="81539" y="58183"/>
                  <a:pt x="96971" y="61520"/>
                </a:cubicBezTo>
                <a:cubicBezTo>
                  <a:pt x="100030" y="82860"/>
                  <a:pt x="112264" y="103575"/>
                  <a:pt x="130616" y="115601"/>
                </a:cubicBezTo>
                <a:cubicBezTo>
                  <a:pt x="138749" y="122344"/>
                  <a:pt x="150149" y="110944"/>
                  <a:pt x="158073" y="118104"/>
                </a:cubicBezTo>
                <a:cubicBezTo>
                  <a:pt x="160228" y="123943"/>
                  <a:pt x="157100" y="129504"/>
                  <a:pt x="153625" y="134230"/>
                </a:cubicBezTo>
                <a:cubicBezTo>
                  <a:pt x="158560" y="138054"/>
                  <a:pt x="164399" y="144866"/>
                  <a:pt x="171351" y="142503"/>
                </a:cubicBezTo>
                <a:cubicBezTo>
                  <a:pt x="180804" y="135204"/>
                  <a:pt x="189076" y="126515"/>
                  <a:pt x="198600" y="119424"/>
                </a:cubicBezTo>
                <a:cubicBezTo>
                  <a:pt x="213615" y="121023"/>
                  <a:pt x="228630" y="118521"/>
                  <a:pt x="243714" y="119772"/>
                </a:cubicBezTo>
                <a:cubicBezTo>
                  <a:pt x="252403" y="115045"/>
                  <a:pt x="261857" y="111986"/>
                  <a:pt x="271311" y="109345"/>
                </a:cubicBezTo>
                <a:cubicBezTo>
                  <a:pt x="278540" y="111708"/>
                  <a:pt x="285005" y="116366"/>
                  <a:pt x="292652" y="117478"/>
                </a:cubicBezTo>
                <a:cubicBezTo>
                  <a:pt x="301132" y="115114"/>
                  <a:pt x="301480" y="105104"/>
                  <a:pt x="303426" y="98222"/>
                </a:cubicBezTo>
                <a:cubicBezTo>
                  <a:pt x="308501" y="99474"/>
                  <a:pt x="313575" y="101281"/>
                  <a:pt x="318928" y="101351"/>
                </a:cubicBezTo>
                <a:cubicBezTo>
                  <a:pt x="325323" y="95581"/>
                  <a:pt x="329980" y="88213"/>
                  <a:pt x="336653" y="82652"/>
                </a:cubicBezTo>
                <a:cubicBezTo>
                  <a:pt x="341937" y="77647"/>
                  <a:pt x="348679" y="73406"/>
                  <a:pt x="351182" y="66246"/>
                </a:cubicBezTo>
                <a:cubicBezTo>
                  <a:pt x="356465" y="54221"/>
                  <a:pt x="351182" y="40666"/>
                  <a:pt x="355005" y="28501"/>
                </a:cubicBezTo>
                <a:cubicBezTo>
                  <a:pt x="361053" y="17657"/>
                  <a:pt x="373774" y="22870"/>
                  <a:pt x="381976" y="27945"/>
                </a:cubicBezTo>
                <a:cubicBezTo>
                  <a:pt x="387259" y="22175"/>
                  <a:pt x="386217" y="15085"/>
                  <a:pt x="383366" y="8481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d53e63def8_1_5"/>
          <p:cNvSpPr/>
          <p:nvPr/>
        </p:nvSpPr>
        <p:spPr>
          <a:xfrm>
            <a:off x="2113754" y="3573794"/>
            <a:ext cx="188416" cy="218289"/>
          </a:xfrm>
          <a:custGeom>
            <a:avLst/>
            <a:gdLst/>
            <a:ahLst/>
            <a:cxnLst/>
            <a:rect l="l" t="t" r="r" b="b"/>
            <a:pathLst>
              <a:path w="251221" h="291052" extrusionOk="0">
                <a:moveTo>
                  <a:pt x="128739" y="0"/>
                </a:moveTo>
                <a:cubicBezTo>
                  <a:pt x="136107" y="4866"/>
                  <a:pt x="142224" y="11261"/>
                  <a:pt x="148967" y="16892"/>
                </a:cubicBezTo>
                <a:cubicBezTo>
                  <a:pt x="156197" y="20367"/>
                  <a:pt x="163078" y="14320"/>
                  <a:pt x="169404" y="11609"/>
                </a:cubicBezTo>
                <a:cubicBezTo>
                  <a:pt x="177676" y="16822"/>
                  <a:pt x="186574" y="20854"/>
                  <a:pt x="196375" y="22522"/>
                </a:cubicBezTo>
                <a:cubicBezTo>
                  <a:pt x="193664" y="32115"/>
                  <a:pt x="195680" y="42959"/>
                  <a:pt x="205343" y="47964"/>
                </a:cubicBezTo>
                <a:cubicBezTo>
                  <a:pt x="195541" y="59712"/>
                  <a:pt x="202145" y="73614"/>
                  <a:pt x="203118" y="86892"/>
                </a:cubicBezTo>
                <a:cubicBezTo>
                  <a:pt x="208540" y="93565"/>
                  <a:pt x="217368" y="97944"/>
                  <a:pt x="219523" y="106842"/>
                </a:cubicBezTo>
                <a:cubicBezTo>
                  <a:pt x="223347" y="121162"/>
                  <a:pt x="239891" y="125263"/>
                  <a:pt x="251221" y="132562"/>
                </a:cubicBezTo>
                <a:cubicBezTo>
                  <a:pt x="240516" y="137289"/>
                  <a:pt x="230159" y="142780"/>
                  <a:pt x="219176" y="146812"/>
                </a:cubicBezTo>
                <a:cubicBezTo>
                  <a:pt x="219315" y="153902"/>
                  <a:pt x="216951" y="160506"/>
                  <a:pt x="213962" y="166901"/>
                </a:cubicBezTo>
                <a:cubicBezTo>
                  <a:pt x="207289" y="155710"/>
                  <a:pt x="199295" y="138331"/>
                  <a:pt x="182959" y="143545"/>
                </a:cubicBezTo>
                <a:cubicBezTo>
                  <a:pt x="174548" y="142711"/>
                  <a:pt x="173019" y="151192"/>
                  <a:pt x="171281" y="157239"/>
                </a:cubicBezTo>
                <a:cubicBezTo>
                  <a:pt x="158630" y="162800"/>
                  <a:pt x="164121" y="176981"/>
                  <a:pt x="166415" y="187130"/>
                </a:cubicBezTo>
                <a:cubicBezTo>
                  <a:pt x="154598" y="191092"/>
                  <a:pt x="146534" y="200894"/>
                  <a:pt x="135412" y="206107"/>
                </a:cubicBezTo>
                <a:cubicBezTo>
                  <a:pt x="109553" y="221817"/>
                  <a:pt x="102046" y="253654"/>
                  <a:pt x="77994" y="270963"/>
                </a:cubicBezTo>
                <a:cubicBezTo>
                  <a:pt x="63188" y="272492"/>
                  <a:pt x="48938" y="278123"/>
                  <a:pt x="40874" y="291053"/>
                </a:cubicBezTo>
                <a:cubicBezTo>
                  <a:pt x="30586" y="286047"/>
                  <a:pt x="21132" y="279235"/>
                  <a:pt x="9732" y="276802"/>
                </a:cubicBezTo>
                <a:cubicBezTo>
                  <a:pt x="13416" y="265889"/>
                  <a:pt x="15501" y="254489"/>
                  <a:pt x="15571" y="243019"/>
                </a:cubicBezTo>
                <a:cubicBezTo>
                  <a:pt x="14598" y="231201"/>
                  <a:pt x="6256" y="221748"/>
                  <a:pt x="0" y="212155"/>
                </a:cubicBezTo>
                <a:cubicBezTo>
                  <a:pt x="8341" y="203465"/>
                  <a:pt x="15571" y="193456"/>
                  <a:pt x="19672" y="182125"/>
                </a:cubicBezTo>
                <a:cubicBezTo>
                  <a:pt x="18074" y="172880"/>
                  <a:pt x="16892" y="163634"/>
                  <a:pt x="17448" y="154250"/>
                </a:cubicBezTo>
                <a:cubicBezTo>
                  <a:pt x="18004" y="146326"/>
                  <a:pt x="11470" y="140486"/>
                  <a:pt x="8064" y="133882"/>
                </a:cubicBezTo>
                <a:cubicBezTo>
                  <a:pt x="28987" y="127279"/>
                  <a:pt x="34757" y="104131"/>
                  <a:pt x="49841" y="90715"/>
                </a:cubicBezTo>
                <a:cubicBezTo>
                  <a:pt x="60685" y="75352"/>
                  <a:pt x="82304" y="76534"/>
                  <a:pt x="98570" y="81400"/>
                </a:cubicBezTo>
                <a:cubicBezTo>
                  <a:pt x="105452" y="75909"/>
                  <a:pt x="104131" y="68123"/>
                  <a:pt x="101698" y="60824"/>
                </a:cubicBezTo>
                <a:cubicBezTo>
                  <a:pt x="107537" y="55124"/>
                  <a:pt x="115531" y="51857"/>
                  <a:pt x="120884" y="45670"/>
                </a:cubicBezTo>
                <a:cubicBezTo>
                  <a:pt x="129156" y="31837"/>
                  <a:pt x="123386" y="14876"/>
                  <a:pt x="128808" y="139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d53e63def8_1_5"/>
          <p:cNvSpPr/>
          <p:nvPr/>
        </p:nvSpPr>
        <p:spPr>
          <a:xfrm>
            <a:off x="2147537" y="3685885"/>
            <a:ext cx="207340" cy="191126"/>
          </a:xfrm>
          <a:custGeom>
            <a:avLst/>
            <a:gdLst/>
            <a:ahLst/>
            <a:cxnLst/>
            <a:rect l="l" t="t" r="r" b="b"/>
            <a:pathLst>
              <a:path w="276454" h="254835" extrusionOk="0">
                <a:moveTo>
                  <a:pt x="124707" y="18699"/>
                </a:moveTo>
                <a:cubicBezTo>
                  <a:pt x="130546" y="14389"/>
                  <a:pt x="133744" y="7994"/>
                  <a:pt x="136803" y="1738"/>
                </a:cubicBezTo>
                <a:cubicBezTo>
                  <a:pt x="139583" y="1321"/>
                  <a:pt x="145214" y="417"/>
                  <a:pt x="147994" y="0"/>
                </a:cubicBezTo>
                <a:cubicBezTo>
                  <a:pt x="151887" y="5074"/>
                  <a:pt x="155849" y="10149"/>
                  <a:pt x="159881" y="15223"/>
                </a:cubicBezTo>
                <a:cubicBezTo>
                  <a:pt x="158838" y="18004"/>
                  <a:pt x="157865" y="20784"/>
                  <a:pt x="156892" y="23634"/>
                </a:cubicBezTo>
                <a:cubicBezTo>
                  <a:pt x="163496" y="26902"/>
                  <a:pt x="170169" y="23287"/>
                  <a:pt x="176356" y="20854"/>
                </a:cubicBezTo>
                <a:cubicBezTo>
                  <a:pt x="186227" y="35660"/>
                  <a:pt x="191231" y="53595"/>
                  <a:pt x="204300" y="66316"/>
                </a:cubicBezTo>
                <a:cubicBezTo>
                  <a:pt x="212294" y="73406"/>
                  <a:pt x="219732" y="84598"/>
                  <a:pt x="232244" y="81678"/>
                </a:cubicBezTo>
                <a:cubicBezTo>
                  <a:pt x="235998" y="86127"/>
                  <a:pt x="237875" y="92592"/>
                  <a:pt x="243436" y="95233"/>
                </a:cubicBezTo>
                <a:cubicBezTo>
                  <a:pt x="248580" y="94886"/>
                  <a:pt x="253724" y="94260"/>
                  <a:pt x="258868" y="93356"/>
                </a:cubicBezTo>
                <a:cubicBezTo>
                  <a:pt x="264777" y="98570"/>
                  <a:pt x="272215" y="102741"/>
                  <a:pt x="276455" y="109622"/>
                </a:cubicBezTo>
                <a:cubicBezTo>
                  <a:pt x="275829" y="116643"/>
                  <a:pt x="277498" y="126375"/>
                  <a:pt x="269851" y="130268"/>
                </a:cubicBezTo>
                <a:cubicBezTo>
                  <a:pt x="261301" y="135342"/>
                  <a:pt x="253098" y="140903"/>
                  <a:pt x="245800" y="147716"/>
                </a:cubicBezTo>
                <a:cubicBezTo>
                  <a:pt x="237875" y="147716"/>
                  <a:pt x="230089" y="142572"/>
                  <a:pt x="222304" y="144935"/>
                </a:cubicBezTo>
                <a:cubicBezTo>
                  <a:pt x="217229" y="149940"/>
                  <a:pt x="212503" y="155710"/>
                  <a:pt x="210278" y="162522"/>
                </a:cubicBezTo>
                <a:cubicBezTo>
                  <a:pt x="210626" y="168292"/>
                  <a:pt x="215631" y="172046"/>
                  <a:pt x="218759" y="176425"/>
                </a:cubicBezTo>
                <a:cubicBezTo>
                  <a:pt x="217855" y="177954"/>
                  <a:pt x="215978" y="180943"/>
                  <a:pt x="215005" y="182473"/>
                </a:cubicBezTo>
                <a:cubicBezTo>
                  <a:pt x="217021" y="187825"/>
                  <a:pt x="219037" y="193317"/>
                  <a:pt x="221261" y="198739"/>
                </a:cubicBezTo>
                <a:cubicBezTo>
                  <a:pt x="209514" y="213615"/>
                  <a:pt x="197349" y="228212"/>
                  <a:pt x="185670" y="243088"/>
                </a:cubicBezTo>
                <a:cubicBezTo>
                  <a:pt x="173992" y="244270"/>
                  <a:pt x="162314" y="245869"/>
                  <a:pt x="153833" y="254836"/>
                </a:cubicBezTo>
                <a:cubicBezTo>
                  <a:pt x="139861" y="254766"/>
                  <a:pt x="127140" y="242810"/>
                  <a:pt x="113446" y="249553"/>
                </a:cubicBezTo>
                <a:cubicBezTo>
                  <a:pt x="98501" y="236206"/>
                  <a:pt x="81748" y="224667"/>
                  <a:pt x="68818" y="209374"/>
                </a:cubicBezTo>
                <a:cubicBezTo>
                  <a:pt x="62145" y="202771"/>
                  <a:pt x="52552" y="200129"/>
                  <a:pt x="46087" y="193386"/>
                </a:cubicBezTo>
                <a:cubicBezTo>
                  <a:pt x="41361" y="188590"/>
                  <a:pt x="39831" y="181917"/>
                  <a:pt x="36147" y="176494"/>
                </a:cubicBezTo>
                <a:cubicBezTo>
                  <a:pt x="27458" y="167249"/>
                  <a:pt x="16058" y="161062"/>
                  <a:pt x="4796" y="155432"/>
                </a:cubicBezTo>
                <a:cubicBezTo>
                  <a:pt x="3545" y="153485"/>
                  <a:pt x="1182" y="149523"/>
                  <a:pt x="0" y="147577"/>
                </a:cubicBezTo>
                <a:cubicBezTo>
                  <a:pt x="3823" y="143475"/>
                  <a:pt x="7508" y="139235"/>
                  <a:pt x="10914" y="134786"/>
                </a:cubicBezTo>
                <a:cubicBezTo>
                  <a:pt x="18908" y="131589"/>
                  <a:pt x="27388" y="129921"/>
                  <a:pt x="35660" y="127557"/>
                </a:cubicBezTo>
                <a:cubicBezTo>
                  <a:pt x="43307" y="123038"/>
                  <a:pt x="48938" y="115879"/>
                  <a:pt x="56028" y="110596"/>
                </a:cubicBezTo>
                <a:cubicBezTo>
                  <a:pt x="58739" y="103088"/>
                  <a:pt x="62979" y="96276"/>
                  <a:pt x="68540" y="90506"/>
                </a:cubicBezTo>
                <a:cubicBezTo>
                  <a:pt x="75561" y="79662"/>
                  <a:pt x="83903" y="69305"/>
                  <a:pt x="94955" y="62145"/>
                </a:cubicBezTo>
                <a:cubicBezTo>
                  <a:pt x="106356" y="56375"/>
                  <a:pt x="115392" y="47199"/>
                  <a:pt x="127279" y="42125"/>
                </a:cubicBezTo>
                <a:cubicBezTo>
                  <a:pt x="130060" y="34340"/>
                  <a:pt x="125819" y="26415"/>
                  <a:pt x="124707" y="18768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d53e63def8_1_5"/>
          <p:cNvSpPr/>
          <p:nvPr/>
        </p:nvSpPr>
        <p:spPr>
          <a:xfrm>
            <a:off x="1317971" y="1844162"/>
            <a:ext cx="197794" cy="507065"/>
          </a:xfrm>
          <a:custGeom>
            <a:avLst/>
            <a:gdLst/>
            <a:ahLst/>
            <a:cxnLst/>
            <a:rect l="l" t="t" r="r" b="b"/>
            <a:pathLst>
              <a:path w="263725" h="676087" extrusionOk="0">
                <a:moveTo>
                  <a:pt x="175652" y="21132"/>
                </a:moveTo>
                <a:cubicBezTo>
                  <a:pt x="185523" y="15084"/>
                  <a:pt x="192752" y="5770"/>
                  <a:pt x="202762" y="0"/>
                </a:cubicBezTo>
                <a:cubicBezTo>
                  <a:pt x="203040" y="17587"/>
                  <a:pt x="205403" y="35104"/>
                  <a:pt x="207280" y="52552"/>
                </a:cubicBezTo>
                <a:cubicBezTo>
                  <a:pt x="217221" y="71390"/>
                  <a:pt x="215900" y="93009"/>
                  <a:pt x="221044" y="113168"/>
                </a:cubicBezTo>
                <a:cubicBezTo>
                  <a:pt x="222573" y="122344"/>
                  <a:pt x="219167" y="132006"/>
                  <a:pt x="222643" y="140904"/>
                </a:cubicBezTo>
                <a:cubicBezTo>
                  <a:pt x="226883" y="152373"/>
                  <a:pt x="233000" y="163357"/>
                  <a:pt x="233556" y="175938"/>
                </a:cubicBezTo>
                <a:cubicBezTo>
                  <a:pt x="218263" y="198044"/>
                  <a:pt x="227578" y="227587"/>
                  <a:pt x="218124" y="251708"/>
                </a:cubicBezTo>
                <a:cubicBezTo>
                  <a:pt x="214718" y="256088"/>
                  <a:pt x="210200" y="259633"/>
                  <a:pt x="207906" y="264777"/>
                </a:cubicBezTo>
                <a:cubicBezTo>
                  <a:pt x="201789" y="278888"/>
                  <a:pt x="187608" y="287925"/>
                  <a:pt x="182812" y="302731"/>
                </a:cubicBezTo>
                <a:cubicBezTo>
                  <a:pt x="176833" y="330258"/>
                  <a:pt x="184063" y="357925"/>
                  <a:pt x="185940" y="385452"/>
                </a:cubicBezTo>
                <a:cubicBezTo>
                  <a:pt x="187052" y="392959"/>
                  <a:pt x="191153" y="399633"/>
                  <a:pt x="192891" y="407001"/>
                </a:cubicBezTo>
                <a:cubicBezTo>
                  <a:pt x="187956" y="415273"/>
                  <a:pt x="183715" y="423962"/>
                  <a:pt x="183298" y="433694"/>
                </a:cubicBezTo>
                <a:cubicBezTo>
                  <a:pt x="183576" y="443009"/>
                  <a:pt x="175374" y="448640"/>
                  <a:pt x="171481" y="456286"/>
                </a:cubicBezTo>
                <a:cubicBezTo>
                  <a:pt x="168909" y="467408"/>
                  <a:pt x="168631" y="481172"/>
                  <a:pt x="177598" y="489722"/>
                </a:cubicBezTo>
                <a:cubicBezTo>
                  <a:pt x="186843" y="498828"/>
                  <a:pt x="196089" y="508143"/>
                  <a:pt x="206724" y="515790"/>
                </a:cubicBezTo>
                <a:cubicBezTo>
                  <a:pt x="220905" y="523158"/>
                  <a:pt x="237171" y="527259"/>
                  <a:pt x="249683" y="537478"/>
                </a:cubicBezTo>
                <a:cubicBezTo>
                  <a:pt x="253785" y="548669"/>
                  <a:pt x="258929" y="559444"/>
                  <a:pt x="263725" y="570358"/>
                </a:cubicBezTo>
                <a:cubicBezTo>
                  <a:pt x="260875" y="579325"/>
                  <a:pt x="252255" y="585025"/>
                  <a:pt x="248154" y="593436"/>
                </a:cubicBezTo>
                <a:cubicBezTo>
                  <a:pt x="239952" y="609563"/>
                  <a:pt x="220766" y="617488"/>
                  <a:pt x="203109" y="617349"/>
                </a:cubicBezTo>
                <a:cubicBezTo>
                  <a:pt x="191779" y="618461"/>
                  <a:pt x="183090" y="606018"/>
                  <a:pt x="171689" y="609702"/>
                </a:cubicBezTo>
                <a:cubicBezTo>
                  <a:pt x="164877" y="612691"/>
                  <a:pt x="163695" y="620616"/>
                  <a:pt x="160845" y="626524"/>
                </a:cubicBezTo>
                <a:cubicBezTo>
                  <a:pt x="157856" y="634727"/>
                  <a:pt x="150766" y="640844"/>
                  <a:pt x="148472" y="649325"/>
                </a:cubicBezTo>
                <a:cubicBezTo>
                  <a:pt x="147290" y="658362"/>
                  <a:pt x="150140" y="667190"/>
                  <a:pt x="151392" y="676087"/>
                </a:cubicBezTo>
                <a:cubicBezTo>
                  <a:pt x="139991" y="670526"/>
                  <a:pt x="127479" y="668649"/>
                  <a:pt x="116357" y="675879"/>
                </a:cubicBezTo>
                <a:cubicBezTo>
                  <a:pt x="117886" y="661768"/>
                  <a:pt x="118859" y="647587"/>
                  <a:pt x="118581" y="633476"/>
                </a:cubicBezTo>
                <a:cubicBezTo>
                  <a:pt x="114271" y="619504"/>
                  <a:pt x="111560" y="604558"/>
                  <a:pt x="102454" y="592602"/>
                </a:cubicBezTo>
                <a:cubicBezTo>
                  <a:pt x="92305" y="577448"/>
                  <a:pt x="74371" y="569454"/>
                  <a:pt x="64778" y="553813"/>
                </a:cubicBezTo>
                <a:cubicBezTo>
                  <a:pt x="58174" y="545819"/>
                  <a:pt x="55880" y="535809"/>
                  <a:pt x="52126" y="526425"/>
                </a:cubicBezTo>
                <a:cubicBezTo>
                  <a:pt x="43576" y="518501"/>
                  <a:pt x="32384" y="513704"/>
                  <a:pt x="23695" y="505919"/>
                </a:cubicBezTo>
                <a:cubicBezTo>
                  <a:pt x="13338" y="492364"/>
                  <a:pt x="-1051" y="479782"/>
                  <a:pt x="61" y="461221"/>
                </a:cubicBezTo>
                <a:cubicBezTo>
                  <a:pt x="5969" y="454548"/>
                  <a:pt x="9723" y="446624"/>
                  <a:pt x="11530" y="438004"/>
                </a:cubicBezTo>
                <a:cubicBezTo>
                  <a:pt x="19038" y="431470"/>
                  <a:pt x="26545" y="424935"/>
                  <a:pt x="34539" y="418957"/>
                </a:cubicBezTo>
                <a:cubicBezTo>
                  <a:pt x="38015" y="408391"/>
                  <a:pt x="35165" y="396991"/>
                  <a:pt x="34887" y="386147"/>
                </a:cubicBezTo>
                <a:cubicBezTo>
                  <a:pt x="34400" y="372314"/>
                  <a:pt x="24112" y="358898"/>
                  <a:pt x="30786" y="345134"/>
                </a:cubicBezTo>
                <a:cubicBezTo>
                  <a:pt x="34470" y="342910"/>
                  <a:pt x="38154" y="340685"/>
                  <a:pt x="41769" y="338461"/>
                </a:cubicBezTo>
                <a:cubicBezTo>
                  <a:pt x="43646" y="330050"/>
                  <a:pt x="47538" y="321847"/>
                  <a:pt x="46982" y="313158"/>
                </a:cubicBezTo>
                <a:cubicBezTo>
                  <a:pt x="43646" y="305859"/>
                  <a:pt x="37737" y="299881"/>
                  <a:pt x="34887" y="292374"/>
                </a:cubicBezTo>
                <a:cubicBezTo>
                  <a:pt x="36833" y="280904"/>
                  <a:pt x="36972" y="269295"/>
                  <a:pt x="31411" y="258659"/>
                </a:cubicBezTo>
                <a:cubicBezTo>
                  <a:pt x="37111" y="251639"/>
                  <a:pt x="42394" y="244270"/>
                  <a:pt x="46774" y="236415"/>
                </a:cubicBezTo>
                <a:cubicBezTo>
                  <a:pt x="43507" y="229811"/>
                  <a:pt x="36903" y="222791"/>
                  <a:pt x="40309" y="214935"/>
                </a:cubicBezTo>
                <a:cubicBezTo>
                  <a:pt x="46079" y="200894"/>
                  <a:pt x="54142" y="187825"/>
                  <a:pt x="63457" y="175799"/>
                </a:cubicBezTo>
                <a:cubicBezTo>
                  <a:pt x="64639" y="170238"/>
                  <a:pt x="64222" y="164538"/>
                  <a:pt x="64500" y="158908"/>
                </a:cubicBezTo>
                <a:cubicBezTo>
                  <a:pt x="75691" y="157239"/>
                  <a:pt x="80210" y="147229"/>
                  <a:pt x="81252" y="137289"/>
                </a:cubicBezTo>
                <a:cubicBezTo>
                  <a:pt x="91401" y="133049"/>
                  <a:pt x="94947" y="122205"/>
                  <a:pt x="92931" y="112195"/>
                </a:cubicBezTo>
                <a:cubicBezTo>
                  <a:pt x="95642" y="108650"/>
                  <a:pt x="97588" y="104687"/>
                  <a:pt x="98144" y="100308"/>
                </a:cubicBezTo>
                <a:cubicBezTo>
                  <a:pt x="100369" y="86405"/>
                  <a:pt x="108780" y="74588"/>
                  <a:pt x="112255" y="61033"/>
                </a:cubicBezTo>
                <a:cubicBezTo>
                  <a:pt x="121362" y="65690"/>
                  <a:pt x="121848" y="76187"/>
                  <a:pt x="125393" y="84459"/>
                </a:cubicBezTo>
                <a:cubicBezTo>
                  <a:pt x="132970" y="85223"/>
                  <a:pt x="141312" y="81887"/>
                  <a:pt x="145761" y="75770"/>
                </a:cubicBezTo>
                <a:cubicBezTo>
                  <a:pt x="146456" y="69166"/>
                  <a:pt x="140200" y="64648"/>
                  <a:pt x="137141" y="59503"/>
                </a:cubicBezTo>
                <a:cubicBezTo>
                  <a:pt x="147568" y="53595"/>
                  <a:pt x="153199" y="42612"/>
                  <a:pt x="163000" y="35869"/>
                </a:cubicBezTo>
                <a:cubicBezTo>
                  <a:pt x="168492" y="31976"/>
                  <a:pt x="172524" y="26624"/>
                  <a:pt x="175999" y="20993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2d53e63def8_1_5"/>
          <p:cNvSpPr/>
          <p:nvPr/>
        </p:nvSpPr>
        <p:spPr>
          <a:xfrm>
            <a:off x="1036278" y="1872314"/>
            <a:ext cx="116052" cy="95094"/>
          </a:xfrm>
          <a:custGeom>
            <a:avLst/>
            <a:gdLst/>
            <a:ahLst/>
            <a:cxnLst/>
            <a:rect l="l" t="t" r="r" b="b"/>
            <a:pathLst>
              <a:path w="154736" h="126792" extrusionOk="0">
                <a:moveTo>
                  <a:pt x="134717" y="0"/>
                </a:moveTo>
                <a:cubicBezTo>
                  <a:pt x="137359" y="1460"/>
                  <a:pt x="140070" y="2989"/>
                  <a:pt x="142781" y="4449"/>
                </a:cubicBezTo>
                <a:cubicBezTo>
                  <a:pt x="142781" y="6743"/>
                  <a:pt x="142920" y="11331"/>
                  <a:pt x="142989" y="13625"/>
                </a:cubicBezTo>
                <a:cubicBezTo>
                  <a:pt x="144449" y="14806"/>
                  <a:pt x="147438" y="17170"/>
                  <a:pt x="148898" y="18282"/>
                </a:cubicBezTo>
                <a:cubicBezTo>
                  <a:pt x="147229" y="21549"/>
                  <a:pt x="145631" y="24886"/>
                  <a:pt x="144101" y="28222"/>
                </a:cubicBezTo>
                <a:cubicBezTo>
                  <a:pt x="146673" y="32324"/>
                  <a:pt x="149940" y="35938"/>
                  <a:pt x="153069" y="39692"/>
                </a:cubicBezTo>
                <a:cubicBezTo>
                  <a:pt x="150497" y="41639"/>
                  <a:pt x="147925" y="43654"/>
                  <a:pt x="145283" y="45670"/>
                </a:cubicBezTo>
                <a:cubicBezTo>
                  <a:pt x="145561" y="49911"/>
                  <a:pt x="145839" y="54151"/>
                  <a:pt x="146117" y="58461"/>
                </a:cubicBezTo>
                <a:cubicBezTo>
                  <a:pt x="149871" y="64717"/>
                  <a:pt x="152443" y="71529"/>
                  <a:pt x="154737" y="78411"/>
                </a:cubicBezTo>
                <a:cubicBezTo>
                  <a:pt x="145353" y="83764"/>
                  <a:pt x="136177" y="89533"/>
                  <a:pt x="127140" y="95442"/>
                </a:cubicBezTo>
                <a:cubicBezTo>
                  <a:pt x="121301" y="90924"/>
                  <a:pt x="115045" y="87031"/>
                  <a:pt x="107537" y="85988"/>
                </a:cubicBezTo>
                <a:cubicBezTo>
                  <a:pt x="101003" y="91688"/>
                  <a:pt x="95025" y="98014"/>
                  <a:pt x="90785" y="105660"/>
                </a:cubicBezTo>
                <a:cubicBezTo>
                  <a:pt x="78689" y="109970"/>
                  <a:pt x="70069" y="119424"/>
                  <a:pt x="60060" y="126793"/>
                </a:cubicBezTo>
                <a:cubicBezTo>
                  <a:pt x="55263" y="124221"/>
                  <a:pt x="51301" y="120606"/>
                  <a:pt x="47130" y="117200"/>
                </a:cubicBezTo>
                <a:cubicBezTo>
                  <a:pt x="36773" y="116713"/>
                  <a:pt x="26415" y="116644"/>
                  <a:pt x="16058" y="116644"/>
                </a:cubicBezTo>
                <a:cubicBezTo>
                  <a:pt x="10844" y="111569"/>
                  <a:pt x="5422" y="106564"/>
                  <a:pt x="0" y="101698"/>
                </a:cubicBezTo>
                <a:cubicBezTo>
                  <a:pt x="8828" y="87309"/>
                  <a:pt x="23774" y="78481"/>
                  <a:pt x="37815" y="69652"/>
                </a:cubicBezTo>
                <a:cubicBezTo>
                  <a:pt x="38858" y="64787"/>
                  <a:pt x="39970" y="59921"/>
                  <a:pt x="41152" y="55055"/>
                </a:cubicBezTo>
                <a:cubicBezTo>
                  <a:pt x="62979" y="47130"/>
                  <a:pt x="84320" y="35799"/>
                  <a:pt x="97944" y="16753"/>
                </a:cubicBezTo>
                <a:cubicBezTo>
                  <a:pt x="111639" y="15084"/>
                  <a:pt x="127974" y="14111"/>
                  <a:pt x="134717" y="70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2d53e63def8_1_5"/>
          <p:cNvSpPr/>
          <p:nvPr/>
        </p:nvSpPr>
        <p:spPr>
          <a:xfrm>
            <a:off x="1651420" y="2432558"/>
            <a:ext cx="685836" cy="538138"/>
          </a:xfrm>
          <a:custGeom>
            <a:avLst/>
            <a:gdLst/>
            <a:ahLst/>
            <a:cxnLst/>
            <a:rect l="l" t="t" r="r" b="b"/>
            <a:pathLst>
              <a:path w="914448" h="717517" extrusionOk="0">
                <a:moveTo>
                  <a:pt x="253098" y="2642"/>
                </a:moveTo>
                <a:cubicBezTo>
                  <a:pt x="255879" y="2016"/>
                  <a:pt x="261579" y="695"/>
                  <a:pt x="264429" y="0"/>
                </a:cubicBezTo>
                <a:cubicBezTo>
                  <a:pt x="270060" y="5075"/>
                  <a:pt x="275343" y="10774"/>
                  <a:pt x="281668" y="15223"/>
                </a:cubicBezTo>
                <a:cubicBezTo>
                  <a:pt x="292930" y="18421"/>
                  <a:pt x="305720" y="16127"/>
                  <a:pt x="316356" y="21758"/>
                </a:cubicBezTo>
                <a:cubicBezTo>
                  <a:pt x="325184" y="26206"/>
                  <a:pt x="334499" y="29196"/>
                  <a:pt x="343535" y="33088"/>
                </a:cubicBezTo>
                <a:cubicBezTo>
                  <a:pt x="352155" y="36773"/>
                  <a:pt x="348818" y="47339"/>
                  <a:pt x="352781" y="54081"/>
                </a:cubicBezTo>
                <a:cubicBezTo>
                  <a:pt x="359662" y="64856"/>
                  <a:pt x="368213" y="75353"/>
                  <a:pt x="380795" y="79871"/>
                </a:cubicBezTo>
                <a:cubicBezTo>
                  <a:pt x="390387" y="83069"/>
                  <a:pt x="395740" y="91827"/>
                  <a:pt x="400050" y="100308"/>
                </a:cubicBezTo>
                <a:cubicBezTo>
                  <a:pt x="393585" y="101559"/>
                  <a:pt x="387051" y="102532"/>
                  <a:pt x="380655" y="103853"/>
                </a:cubicBezTo>
                <a:cubicBezTo>
                  <a:pt x="381559" y="109136"/>
                  <a:pt x="381768" y="115045"/>
                  <a:pt x="385452" y="119354"/>
                </a:cubicBezTo>
                <a:cubicBezTo>
                  <a:pt x="390805" y="123595"/>
                  <a:pt x="397964" y="125402"/>
                  <a:pt x="402622" y="130407"/>
                </a:cubicBezTo>
                <a:cubicBezTo>
                  <a:pt x="410129" y="143198"/>
                  <a:pt x="402900" y="160924"/>
                  <a:pt x="416246" y="170864"/>
                </a:cubicBezTo>
                <a:cubicBezTo>
                  <a:pt x="417289" y="177607"/>
                  <a:pt x="416802" y="185114"/>
                  <a:pt x="420765" y="191162"/>
                </a:cubicBezTo>
                <a:cubicBezTo>
                  <a:pt x="427160" y="197835"/>
                  <a:pt x="437378" y="199573"/>
                  <a:pt x="443774" y="206316"/>
                </a:cubicBezTo>
                <a:cubicBezTo>
                  <a:pt x="449891" y="216326"/>
                  <a:pt x="442731" y="229672"/>
                  <a:pt x="449474" y="239613"/>
                </a:cubicBezTo>
                <a:cubicBezTo>
                  <a:pt x="454965" y="248232"/>
                  <a:pt x="465601" y="250596"/>
                  <a:pt x="474290" y="254767"/>
                </a:cubicBezTo>
                <a:cubicBezTo>
                  <a:pt x="485412" y="267905"/>
                  <a:pt x="483257" y="290427"/>
                  <a:pt x="502443" y="296753"/>
                </a:cubicBezTo>
                <a:cubicBezTo>
                  <a:pt x="502443" y="304538"/>
                  <a:pt x="506961" y="312254"/>
                  <a:pt x="505710" y="319831"/>
                </a:cubicBezTo>
                <a:cubicBezTo>
                  <a:pt x="497994" y="326226"/>
                  <a:pt x="490000" y="332691"/>
                  <a:pt x="485968" y="342075"/>
                </a:cubicBezTo>
                <a:cubicBezTo>
                  <a:pt x="474985" y="351112"/>
                  <a:pt x="460040" y="358203"/>
                  <a:pt x="456356" y="372939"/>
                </a:cubicBezTo>
                <a:cubicBezTo>
                  <a:pt x="479712" y="375234"/>
                  <a:pt x="503069" y="376902"/>
                  <a:pt x="526495" y="379057"/>
                </a:cubicBezTo>
                <a:cubicBezTo>
                  <a:pt x="537200" y="379404"/>
                  <a:pt x="545750" y="387746"/>
                  <a:pt x="556802" y="386703"/>
                </a:cubicBezTo>
                <a:cubicBezTo>
                  <a:pt x="561807" y="390109"/>
                  <a:pt x="566604" y="393932"/>
                  <a:pt x="571678" y="397339"/>
                </a:cubicBezTo>
                <a:cubicBezTo>
                  <a:pt x="580576" y="398868"/>
                  <a:pt x="589960" y="397130"/>
                  <a:pt x="598858" y="399841"/>
                </a:cubicBezTo>
                <a:cubicBezTo>
                  <a:pt x="607686" y="407001"/>
                  <a:pt x="610189" y="417915"/>
                  <a:pt x="615819" y="427160"/>
                </a:cubicBezTo>
                <a:cubicBezTo>
                  <a:pt x="611996" y="431887"/>
                  <a:pt x="606713" y="438004"/>
                  <a:pt x="611162" y="444191"/>
                </a:cubicBezTo>
                <a:cubicBezTo>
                  <a:pt x="615194" y="447319"/>
                  <a:pt x="620060" y="449196"/>
                  <a:pt x="624369" y="451976"/>
                </a:cubicBezTo>
                <a:cubicBezTo>
                  <a:pt x="626455" y="456008"/>
                  <a:pt x="627220" y="460596"/>
                  <a:pt x="628540" y="464975"/>
                </a:cubicBezTo>
                <a:cubicBezTo>
                  <a:pt x="626941" y="466713"/>
                  <a:pt x="623744" y="470189"/>
                  <a:pt x="622145" y="471996"/>
                </a:cubicBezTo>
                <a:cubicBezTo>
                  <a:pt x="622771" y="473942"/>
                  <a:pt x="624022" y="477835"/>
                  <a:pt x="624648" y="479782"/>
                </a:cubicBezTo>
                <a:cubicBezTo>
                  <a:pt x="623674" y="483466"/>
                  <a:pt x="622562" y="487150"/>
                  <a:pt x="622979" y="491043"/>
                </a:cubicBezTo>
                <a:cubicBezTo>
                  <a:pt x="666425" y="492572"/>
                  <a:pt x="709732" y="497994"/>
                  <a:pt x="753108" y="500983"/>
                </a:cubicBezTo>
                <a:cubicBezTo>
                  <a:pt x="762423" y="500844"/>
                  <a:pt x="771808" y="501122"/>
                  <a:pt x="780983" y="502999"/>
                </a:cubicBezTo>
                <a:cubicBezTo>
                  <a:pt x="783486" y="500636"/>
                  <a:pt x="785849" y="498203"/>
                  <a:pt x="788143" y="495631"/>
                </a:cubicBezTo>
                <a:cubicBezTo>
                  <a:pt x="796971" y="494658"/>
                  <a:pt x="803992" y="489931"/>
                  <a:pt x="809067" y="482910"/>
                </a:cubicBezTo>
                <a:cubicBezTo>
                  <a:pt x="814628" y="480685"/>
                  <a:pt x="820119" y="478044"/>
                  <a:pt x="825333" y="475124"/>
                </a:cubicBezTo>
                <a:cubicBezTo>
                  <a:pt x="828948" y="474777"/>
                  <a:pt x="832632" y="474429"/>
                  <a:pt x="836316" y="474151"/>
                </a:cubicBezTo>
                <a:cubicBezTo>
                  <a:pt x="844588" y="456703"/>
                  <a:pt x="863982" y="451281"/>
                  <a:pt x="878093" y="439881"/>
                </a:cubicBezTo>
                <a:cubicBezTo>
                  <a:pt x="886296" y="434598"/>
                  <a:pt x="896097" y="431748"/>
                  <a:pt x="902979" y="424657"/>
                </a:cubicBezTo>
                <a:cubicBezTo>
                  <a:pt x="906107" y="421390"/>
                  <a:pt x="910000" y="418957"/>
                  <a:pt x="914449" y="417706"/>
                </a:cubicBezTo>
                <a:cubicBezTo>
                  <a:pt x="911390" y="425770"/>
                  <a:pt x="905621" y="432513"/>
                  <a:pt x="898670" y="437726"/>
                </a:cubicBezTo>
                <a:cubicBezTo>
                  <a:pt x="899017" y="447110"/>
                  <a:pt x="902632" y="455660"/>
                  <a:pt x="909235" y="462542"/>
                </a:cubicBezTo>
                <a:cubicBezTo>
                  <a:pt x="908054" y="464558"/>
                  <a:pt x="905829" y="468590"/>
                  <a:pt x="904648" y="470606"/>
                </a:cubicBezTo>
                <a:cubicBezTo>
                  <a:pt x="899504" y="473108"/>
                  <a:pt x="893178" y="474499"/>
                  <a:pt x="889702" y="479295"/>
                </a:cubicBezTo>
                <a:cubicBezTo>
                  <a:pt x="887756" y="487220"/>
                  <a:pt x="887547" y="495422"/>
                  <a:pt x="886644" y="503555"/>
                </a:cubicBezTo>
                <a:cubicBezTo>
                  <a:pt x="873645" y="504806"/>
                  <a:pt x="864191" y="514191"/>
                  <a:pt x="853416" y="520308"/>
                </a:cubicBezTo>
                <a:cubicBezTo>
                  <a:pt x="844032" y="525799"/>
                  <a:pt x="848689" y="537339"/>
                  <a:pt x="848064" y="545889"/>
                </a:cubicBezTo>
                <a:cubicBezTo>
                  <a:pt x="846048" y="554508"/>
                  <a:pt x="838818" y="560695"/>
                  <a:pt x="834161" y="567925"/>
                </a:cubicBezTo>
                <a:cubicBezTo>
                  <a:pt x="824429" y="583496"/>
                  <a:pt x="809206" y="594618"/>
                  <a:pt x="796068" y="607269"/>
                </a:cubicBezTo>
                <a:cubicBezTo>
                  <a:pt x="768749" y="614846"/>
                  <a:pt x="739067" y="619990"/>
                  <a:pt x="716405" y="637994"/>
                </a:cubicBezTo>
                <a:cubicBezTo>
                  <a:pt x="707925" y="643486"/>
                  <a:pt x="697220" y="642930"/>
                  <a:pt x="687974" y="646405"/>
                </a:cubicBezTo>
                <a:cubicBezTo>
                  <a:pt x="682761" y="649116"/>
                  <a:pt x="678451" y="653287"/>
                  <a:pt x="673098" y="655790"/>
                </a:cubicBezTo>
                <a:cubicBezTo>
                  <a:pt x="664896" y="656137"/>
                  <a:pt x="656554" y="655442"/>
                  <a:pt x="648769" y="652940"/>
                </a:cubicBezTo>
                <a:cubicBezTo>
                  <a:pt x="639593" y="649950"/>
                  <a:pt x="636256" y="637577"/>
                  <a:pt x="625899" y="637229"/>
                </a:cubicBezTo>
                <a:cubicBezTo>
                  <a:pt x="619156" y="637438"/>
                  <a:pt x="606922" y="635561"/>
                  <a:pt x="607547" y="645641"/>
                </a:cubicBezTo>
                <a:cubicBezTo>
                  <a:pt x="607825" y="653843"/>
                  <a:pt x="613456" y="660377"/>
                  <a:pt x="617140" y="667329"/>
                </a:cubicBezTo>
                <a:cubicBezTo>
                  <a:pt x="611510" y="680328"/>
                  <a:pt x="600805" y="691172"/>
                  <a:pt x="598997" y="705631"/>
                </a:cubicBezTo>
                <a:cubicBezTo>
                  <a:pt x="589821" y="704101"/>
                  <a:pt x="580715" y="702711"/>
                  <a:pt x="571539" y="701947"/>
                </a:cubicBezTo>
                <a:cubicBezTo>
                  <a:pt x="558123" y="709524"/>
                  <a:pt x="542274" y="711053"/>
                  <a:pt x="528302" y="717518"/>
                </a:cubicBezTo>
                <a:cubicBezTo>
                  <a:pt x="521073" y="713208"/>
                  <a:pt x="515929" y="705978"/>
                  <a:pt x="508282" y="702086"/>
                </a:cubicBezTo>
                <a:cubicBezTo>
                  <a:pt x="506475" y="704449"/>
                  <a:pt x="502860" y="709106"/>
                  <a:pt x="501053" y="711400"/>
                </a:cubicBezTo>
                <a:cubicBezTo>
                  <a:pt x="491112" y="699583"/>
                  <a:pt x="468103" y="695760"/>
                  <a:pt x="469355" y="677408"/>
                </a:cubicBezTo>
                <a:cubicBezTo>
                  <a:pt x="467686" y="676644"/>
                  <a:pt x="464280" y="675114"/>
                  <a:pt x="462542" y="674350"/>
                </a:cubicBezTo>
                <a:cubicBezTo>
                  <a:pt x="452046" y="683456"/>
                  <a:pt x="438143" y="686584"/>
                  <a:pt x="425700" y="692215"/>
                </a:cubicBezTo>
                <a:cubicBezTo>
                  <a:pt x="413257" y="687905"/>
                  <a:pt x="399980" y="689226"/>
                  <a:pt x="387398" y="688252"/>
                </a:cubicBezTo>
                <a:cubicBezTo>
                  <a:pt x="373287" y="670874"/>
                  <a:pt x="387746" y="649394"/>
                  <a:pt x="382949" y="630000"/>
                </a:cubicBezTo>
                <a:cubicBezTo>
                  <a:pt x="380378" y="620268"/>
                  <a:pt x="379613" y="609841"/>
                  <a:pt x="375025" y="600804"/>
                </a:cubicBezTo>
                <a:cubicBezTo>
                  <a:pt x="364667" y="593158"/>
                  <a:pt x="353198" y="586971"/>
                  <a:pt x="341936" y="580785"/>
                </a:cubicBezTo>
                <a:cubicBezTo>
                  <a:pt x="333803" y="595869"/>
                  <a:pt x="323446" y="609772"/>
                  <a:pt x="310795" y="621589"/>
                </a:cubicBezTo>
                <a:cubicBezTo>
                  <a:pt x="301897" y="620407"/>
                  <a:pt x="292651" y="617210"/>
                  <a:pt x="283754" y="620129"/>
                </a:cubicBezTo>
                <a:cubicBezTo>
                  <a:pt x="270685" y="625273"/>
                  <a:pt x="255462" y="617557"/>
                  <a:pt x="243436" y="626316"/>
                </a:cubicBezTo>
                <a:cubicBezTo>
                  <a:pt x="235789" y="625551"/>
                  <a:pt x="228074" y="624578"/>
                  <a:pt x="220358" y="623813"/>
                </a:cubicBezTo>
                <a:cubicBezTo>
                  <a:pt x="215700" y="613734"/>
                  <a:pt x="216534" y="602542"/>
                  <a:pt x="215978" y="591698"/>
                </a:cubicBezTo>
                <a:cubicBezTo>
                  <a:pt x="220497" y="590030"/>
                  <a:pt x="225084" y="588501"/>
                  <a:pt x="229603" y="586832"/>
                </a:cubicBezTo>
                <a:cubicBezTo>
                  <a:pt x="236415" y="577796"/>
                  <a:pt x="248163" y="575571"/>
                  <a:pt x="256991" y="568967"/>
                </a:cubicBezTo>
                <a:cubicBezTo>
                  <a:pt x="263734" y="563615"/>
                  <a:pt x="274926" y="564171"/>
                  <a:pt x="278888" y="555621"/>
                </a:cubicBezTo>
                <a:cubicBezTo>
                  <a:pt x="278123" y="545541"/>
                  <a:pt x="267071" y="542830"/>
                  <a:pt x="260189" y="537617"/>
                </a:cubicBezTo>
                <a:cubicBezTo>
                  <a:pt x="251917" y="532542"/>
                  <a:pt x="249275" y="522741"/>
                  <a:pt x="246147" y="514330"/>
                </a:cubicBezTo>
                <a:cubicBezTo>
                  <a:pt x="241212" y="502234"/>
                  <a:pt x="247746" y="489722"/>
                  <a:pt x="250179" y="477835"/>
                </a:cubicBezTo>
                <a:cubicBezTo>
                  <a:pt x="252751" y="464628"/>
                  <a:pt x="244201" y="452532"/>
                  <a:pt x="244757" y="439464"/>
                </a:cubicBezTo>
                <a:cubicBezTo>
                  <a:pt x="245104" y="424171"/>
                  <a:pt x="241420" y="408808"/>
                  <a:pt x="233635" y="395531"/>
                </a:cubicBezTo>
                <a:cubicBezTo>
                  <a:pt x="228838" y="387259"/>
                  <a:pt x="227587" y="377527"/>
                  <a:pt x="223069" y="369186"/>
                </a:cubicBezTo>
                <a:cubicBezTo>
                  <a:pt x="218133" y="361956"/>
                  <a:pt x="211807" y="355770"/>
                  <a:pt x="206177" y="349096"/>
                </a:cubicBezTo>
                <a:cubicBezTo>
                  <a:pt x="205760" y="339086"/>
                  <a:pt x="205551" y="328590"/>
                  <a:pt x="210278" y="319345"/>
                </a:cubicBezTo>
                <a:cubicBezTo>
                  <a:pt x="215561" y="308848"/>
                  <a:pt x="215353" y="296892"/>
                  <a:pt x="215353" y="285492"/>
                </a:cubicBezTo>
                <a:cubicBezTo>
                  <a:pt x="219315" y="282294"/>
                  <a:pt x="223625" y="279374"/>
                  <a:pt x="227170" y="275551"/>
                </a:cubicBezTo>
                <a:cubicBezTo>
                  <a:pt x="230298" y="267418"/>
                  <a:pt x="228977" y="258381"/>
                  <a:pt x="228699" y="249901"/>
                </a:cubicBezTo>
                <a:cubicBezTo>
                  <a:pt x="237458" y="247329"/>
                  <a:pt x="246425" y="245174"/>
                  <a:pt x="255184" y="242602"/>
                </a:cubicBezTo>
                <a:cubicBezTo>
                  <a:pt x="252681" y="233913"/>
                  <a:pt x="252751" y="221887"/>
                  <a:pt x="242810" y="217855"/>
                </a:cubicBezTo>
                <a:cubicBezTo>
                  <a:pt x="225849" y="207498"/>
                  <a:pt x="204161" y="208193"/>
                  <a:pt x="186574" y="216465"/>
                </a:cubicBezTo>
                <a:cubicBezTo>
                  <a:pt x="175104" y="224598"/>
                  <a:pt x="164469" y="233843"/>
                  <a:pt x="151539" y="239821"/>
                </a:cubicBezTo>
                <a:cubicBezTo>
                  <a:pt x="149593" y="257269"/>
                  <a:pt x="130685" y="263247"/>
                  <a:pt x="122344" y="276872"/>
                </a:cubicBezTo>
                <a:cubicBezTo>
                  <a:pt x="114280" y="289315"/>
                  <a:pt x="102602" y="299116"/>
                  <a:pt x="96415" y="312810"/>
                </a:cubicBezTo>
                <a:cubicBezTo>
                  <a:pt x="81053" y="313366"/>
                  <a:pt x="61172" y="316703"/>
                  <a:pt x="55194" y="332830"/>
                </a:cubicBezTo>
                <a:cubicBezTo>
                  <a:pt x="50536" y="331440"/>
                  <a:pt x="43515" y="332691"/>
                  <a:pt x="41360" y="327200"/>
                </a:cubicBezTo>
                <a:cubicBezTo>
                  <a:pt x="34965" y="314757"/>
                  <a:pt x="25928" y="303565"/>
                  <a:pt x="21688" y="290149"/>
                </a:cubicBezTo>
                <a:cubicBezTo>
                  <a:pt x="23217" y="283267"/>
                  <a:pt x="26415" y="274787"/>
                  <a:pt x="20159" y="269156"/>
                </a:cubicBezTo>
                <a:cubicBezTo>
                  <a:pt x="13138" y="262691"/>
                  <a:pt x="8759" y="254280"/>
                  <a:pt x="7299" y="244965"/>
                </a:cubicBezTo>
                <a:cubicBezTo>
                  <a:pt x="10149" y="238431"/>
                  <a:pt x="14389" y="231549"/>
                  <a:pt x="12582" y="224181"/>
                </a:cubicBezTo>
                <a:cubicBezTo>
                  <a:pt x="10844" y="217229"/>
                  <a:pt x="4588" y="212711"/>
                  <a:pt x="0" y="207706"/>
                </a:cubicBezTo>
                <a:cubicBezTo>
                  <a:pt x="5839" y="195055"/>
                  <a:pt x="20367" y="192205"/>
                  <a:pt x="30655" y="184280"/>
                </a:cubicBezTo>
                <a:cubicBezTo>
                  <a:pt x="41917" y="177537"/>
                  <a:pt x="53456" y="170933"/>
                  <a:pt x="61728" y="160506"/>
                </a:cubicBezTo>
                <a:cubicBezTo>
                  <a:pt x="71529" y="167597"/>
                  <a:pt x="78064" y="179762"/>
                  <a:pt x="90437" y="183029"/>
                </a:cubicBezTo>
                <a:cubicBezTo>
                  <a:pt x="94886" y="182403"/>
                  <a:pt x="102393" y="179067"/>
                  <a:pt x="99752" y="173436"/>
                </a:cubicBezTo>
                <a:cubicBezTo>
                  <a:pt x="96137" y="162870"/>
                  <a:pt x="85710" y="155710"/>
                  <a:pt x="82930" y="144657"/>
                </a:cubicBezTo>
                <a:cubicBezTo>
                  <a:pt x="82443" y="136316"/>
                  <a:pt x="91480" y="135621"/>
                  <a:pt x="97527" y="133813"/>
                </a:cubicBezTo>
                <a:cubicBezTo>
                  <a:pt x="104479" y="132075"/>
                  <a:pt x="108093" y="125124"/>
                  <a:pt x="113515" y="121162"/>
                </a:cubicBezTo>
                <a:cubicBezTo>
                  <a:pt x="125472" y="122344"/>
                  <a:pt x="137428" y="126862"/>
                  <a:pt x="149454" y="123942"/>
                </a:cubicBezTo>
                <a:cubicBezTo>
                  <a:pt x="162731" y="119354"/>
                  <a:pt x="175591" y="113863"/>
                  <a:pt x="188659" y="108719"/>
                </a:cubicBezTo>
                <a:cubicBezTo>
                  <a:pt x="198391" y="106981"/>
                  <a:pt x="208749" y="111500"/>
                  <a:pt x="218272" y="107676"/>
                </a:cubicBezTo>
                <a:cubicBezTo>
                  <a:pt x="229950" y="103158"/>
                  <a:pt x="241559" y="97527"/>
                  <a:pt x="251152" y="89533"/>
                </a:cubicBezTo>
                <a:cubicBezTo>
                  <a:pt x="254419" y="82791"/>
                  <a:pt x="255601" y="75144"/>
                  <a:pt x="256574" y="67776"/>
                </a:cubicBezTo>
                <a:cubicBezTo>
                  <a:pt x="257130" y="46157"/>
                  <a:pt x="260745" y="23773"/>
                  <a:pt x="253376" y="2780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g2d53e63def8_1_5"/>
          <p:cNvSpPr/>
          <p:nvPr/>
        </p:nvSpPr>
        <p:spPr>
          <a:xfrm>
            <a:off x="1532187" y="2725714"/>
            <a:ext cx="322976" cy="161501"/>
          </a:xfrm>
          <a:custGeom>
            <a:avLst/>
            <a:gdLst/>
            <a:ahLst/>
            <a:cxnLst/>
            <a:rect l="l" t="t" r="r" b="b"/>
            <a:pathLst>
              <a:path w="430635" h="215334" extrusionOk="0">
                <a:moveTo>
                  <a:pt x="350765" y="12651"/>
                </a:moveTo>
                <a:cubicBezTo>
                  <a:pt x="361122" y="8898"/>
                  <a:pt x="371132" y="4240"/>
                  <a:pt x="381351" y="0"/>
                </a:cubicBezTo>
                <a:cubicBezTo>
                  <a:pt x="391013" y="14042"/>
                  <a:pt x="396922" y="30794"/>
                  <a:pt x="396296" y="47895"/>
                </a:cubicBezTo>
                <a:cubicBezTo>
                  <a:pt x="395670" y="59851"/>
                  <a:pt x="402135" y="70834"/>
                  <a:pt x="402135" y="82651"/>
                </a:cubicBezTo>
                <a:cubicBezTo>
                  <a:pt x="400397" y="95650"/>
                  <a:pt x="392890" y="108580"/>
                  <a:pt x="396922" y="121857"/>
                </a:cubicBezTo>
                <a:cubicBezTo>
                  <a:pt x="399980" y="131102"/>
                  <a:pt x="402900" y="140973"/>
                  <a:pt x="409712" y="148342"/>
                </a:cubicBezTo>
                <a:cubicBezTo>
                  <a:pt x="416107" y="154181"/>
                  <a:pt x="424101" y="157865"/>
                  <a:pt x="430636" y="163565"/>
                </a:cubicBezTo>
                <a:cubicBezTo>
                  <a:pt x="406514" y="171489"/>
                  <a:pt x="387607" y="189076"/>
                  <a:pt x="364181" y="198183"/>
                </a:cubicBezTo>
                <a:cubicBezTo>
                  <a:pt x="350209" y="196792"/>
                  <a:pt x="334151" y="198183"/>
                  <a:pt x="323029" y="188312"/>
                </a:cubicBezTo>
                <a:cubicBezTo>
                  <a:pt x="311698" y="178858"/>
                  <a:pt x="301758" y="165025"/>
                  <a:pt x="285700" y="163704"/>
                </a:cubicBezTo>
                <a:cubicBezTo>
                  <a:pt x="278401" y="162661"/>
                  <a:pt x="272910" y="168083"/>
                  <a:pt x="267488" y="171837"/>
                </a:cubicBezTo>
                <a:cubicBezTo>
                  <a:pt x="257895" y="172185"/>
                  <a:pt x="248302" y="172463"/>
                  <a:pt x="238987" y="174618"/>
                </a:cubicBezTo>
                <a:cubicBezTo>
                  <a:pt x="225571" y="178510"/>
                  <a:pt x="211460" y="169265"/>
                  <a:pt x="198461" y="175452"/>
                </a:cubicBezTo>
                <a:cubicBezTo>
                  <a:pt x="173575" y="184697"/>
                  <a:pt x="146604" y="190536"/>
                  <a:pt x="120119" y="184906"/>
                </a:cubicBezTo>
                <a:cubicBezTo>
                  <a:pt x="113585" y="174757"/>
                  <a:pt x="101072" y="177398"/>
                  <a:pt x="92244" y="182890"/>
                </a:cubicBezTo>
                <a:cubicBezTo>
                  <a:pt x="84528" y="188381"/>
                  <a:pt x="75422" y="183654"/>
                  <a:pt x="66941" y="183168"/>
                </a:cubicBezTo>
                <a:cubicBezTo>
                  <a:pt x="61797" y="191787"/>
                  <a:pt x="64647" y="202840"/>
                  <a:pt x="64161" y="212433"/>
                </a:cubicBezTo>
                <a:cubicBezTo>
                  <a:pt x="55194" y="216256"/>
                  <a:pt x="45462" y="215700"/>
                  <a:pt x="36008" y="214171"/>
                </a:cubicBezTo>
                <a:cubicBezTo>
                  <a:pt x="33436" y="206246"/>
                  <a:pt x="27458" y="200338"/>
                  <a:pt x="22314" y="194081"/>
                </a:cubicBezTo>
                <a:cubicBezTo>
                  <a:pt x="21966" y="184628"/>
                  <a:pt x="26415" y="174409"/>
                  <a:pt x="20924" y="165789"/>
                </a:cubicBezTo>
                <a:cubicBezTo>
                  <a:pt x="14876" y="156127"/>
                  <a:pt x="14250" y="144449"/>
                  <a:pt x="8759" y="134578"/>
                </a:cubicBezTo>
                <a:cubicBezTo>
                  <a:pt x="3198" y="124290"/>
                  <a:pt x="3823" y="112264"/>
                  <a:pt x="0" y="101420"/>
                </a:cubicBezTo>
                <a:cubicBezTo>
                  <a:pt x="7438" y="94608"/>
                  <a:pt x="15084" y="87865"/>
                  <a:pt x="21758" y="80357"/>
                </a:cubicBezTo>
                <a:cubicBezTo>
                  <a:pt x="35035" y="77229"/>
                  <a:pt x="49216" y="71877"/>
                  <a:pt x="62771" y="76673"/>
                </a:cubicBezTo>
                <a:cubicBezTo>
                  <a:pt x="68888" y="81887"/>
                  <a:pt x="73476" y="88490"/>
                  <a:pt x="78620" y="94608"/>
                </a:cubicBezTo>
                <a:cubicBezTo>
                  <a:pt x="93218" y="95998"/>
                  <a:pt x="104548" y="107259"/>
                  <a:pt x="120050" y="104757"/>
                </a:cubicBezTo>
                <a:cubicBezTo>
                  <a:pt x="134787" y="118034"/>
                  <a:pt x="154181" y="105104"/>
                  <a:pt x="168292" y="97319"/>
                </a:cubicBezTo>
                <a:cubicBezTo>
                  <a:pt x="158630" y="80288"/>
                  <a:pt x="160298" y="59990"/>
                  <a:pt x="162105" y="41360"/>
                </a:cubicBezTo>
                <a:cubicBezTo>
                  <a:pt x="163148" y="27458"/>
                  <a:pt x="181430" y="24260"/>
                  <a:pt x="192761" y="26068"/>
                </a:cubicBezTo>
                <a:cubicBezTo>
                  <a:pt x="218133" y="34896"/>
                  <a:pt x="245104" y="27319"/>
                  <a:pt x="269504" y="19116"/>
                </a:cubicBezTo>
                <a:cubicBezTo>
                  <a:pt x="280000" y="13903"/>
                  <a:pt x="291261" y="20159"/>
                  <a:pt x="302175" y="19742"/>
                </a:cubicBezTo>
                <a:cubicBezTo>
                  <a:pt x="318510" y="18977"/>
                  <a:pt x="335402" y="19047"/>
                  <a:pt x="350695" y="12721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2d53e63def8_1_5"/>
          <p:cNvSpPr/>
          <p:nvPr/>
        </p:nvSpPr>
        <p:spPr>
          <a:xfrm>
            <a:off x="2068709" y="2815855"/>
            <a:ext cx="463324" cy="435536"/>
          </a:xfrm>
          <a:custGeom>
            <a:avLst/>
            <a:gdLst/>
            <a:ahLst/>
            <a:cxnLst/>
            <a:rect l="l" t="t" r="r" b="b"/>
            <a:pathLst>
              <a:path w="617765" h="580715" extrusionOk="0">
                <a:moveTo>
                  <a:pt x="297518" y="17726"/>
                </a:moveTo>
                <a:cubicBezTo>
                  <a:pt x="307805" y="11331"/>
                  <a:pt x="317259" y="2989"/>
                  <a:pt x="329285" y="0"/>
                </a:cubicBezTo>
                <a:cubicBezTo>
                  <a:pt x="323446" y="58461"/>
                  <a:pt x="317329" y="116852"/>
                  <a:pt x="311281" y="175382"/>
                </a:cubicBezTo>
                <a:cubicBezTo>
                  <a:pt x="313019" y="175799"/>
                  <a:pt x="316495" y="176495"/>
                  <a:pt x="318232" y="176912"/>
                </a:cubicBezTo>
                <a:cubicBezTo>
                  <a:pt x="323168" y="172115"/>
                  <a:pt x="328173" y="167388"/>
                  <a:pt x="333108" y="162592"/>
                </a:cubicBezTo>
                <a:cubicBezTo>
                  <a:pt x="340407" y="174409"/>
                  <a:pt x="350070" y="185531"/>
                  <a:pt x="362999" y="191579"/>
                </a:cubicBezTo>
                <a:cubicBezTo>
                  <a:pt x="387607" y="194429"/>
                  <a:pt x="409782" y="180248"/>
                  <a:pt x="431956" y="171698"/>
                </a:cubicBezTo>
                <a:cubicBezTo>
                  <a:pt x="445164" y="173645"/>
                  <a:pt x="461500" y="170725"/>
                  <a:pt x="469772" y="183655"/>
                </a:cubicBezTo>
                <a:cubicBezTo>
                  <a:pt x="477766" y="183168"/>
                  <a:pt x="485621" y="181291"/>
                  <a:pt x="493615" y="181222"/>
                </a:cubicBezTo>
                <a:cubicBezTo>
                  <a:pt x="536574" y="272840"/>
                  <a:pt x="587736" y="361470"/>
                  <a:pt x="617766" y="458372"/>
                </a:cubicBezTo>
                <a:cubicBezTo>
                  <a:pt x="610884" y="464350"/>
                  <a:pt x="603585" y="469911"/>
                  <a:pt x="597329" y="476584"/>
                </a:cubicBezTo>
                <a:cubicBezTo>
                  <a:pt x="597120" y="481589"/>
                  <a:pt x="603794" y="483744"/>
                  <a:pt x="606227" y="487637"/>
                </a:cubicBezTo>
                <a:cubicBezTo>
                  <a:pt x="597815" y="490278"/>
                  <a:pt x="587805" y="489374"/>
                  <a:pt x="580924" y="495700"/>
                </a:cubicBezTo>
                <a:cubicBezTo>
                  <a:pt x="573972" y="501192"/>
                  <a:pt x="566812" y="506683"/>
                  <a:pt x="560626" y="513079"/>
                </a:cubicBezTo>
                <a:cubicBezTo>
                  <a:pt x="556038" y="519335"/>
                  <a:pt x="554300" y="527051"/>
                  <a:pt x="551659" y="534141"/>
                </a:cubicBezTo>
                <a:cubicBezTo>
                  <a:pt x="552562" y="535879"/>
                  <a:pt x="554300" y="539285"/>
                  <a:pt x="555273" y="541023"/>
                </a:cubicBezTo>
                <a:cubicBezTo>
                  <a:pt x="518014" y="554300"/>
                  <a:pt x="480685" y="567369"/>
                  <a:pt x="443496" y="580715"/>
                </a:cubicBezTo>
                <a:cubicBezTo>
                  <a:pt x="407001" y="557915"/>
                  <a:pt x="370437" y="535253"/>
                  <a:pt x="334151" y="512175"/>
                </a:cubicBezTo>
                <a:cubicBezTo>
                  <a:pt x="331510" y="512661"/>
                  <a:pt x="328868" y="513148"/>
                  <a:pt x="326227" y="513704"/>
                </a:cubicBezTo>
                <a:cubicBezTo>
                  <a:pt x="314757" y="503486"/>
                  <a:pt x="297935" y="511202"/>
                  <a:pt x="284310" y="505849"/>
                </a:cubicBezTo>
                <a:cubicBezTo>
                  <a:pt x="281599" y="514121"/>
                  <a:pt x="285005" y="520378"/>
                  <a:pt x="292721" y="524131"/>
                </a:cubicBezTo>
                <a:cubicBezTo>
                  <a:pt x="276038" y="527676"/>
                  <a:pt x="260536" y="521073"/>
                  <a:pt x="244340" y="518709"/>
                </a:cubicBezTo>
                <a:cubicBezTo>
                  <a:pt x="233982" y="512801"/>
                  <a:pt x="222026" y="511827"/>
                  <a:pt x="210626" y="509255"/>
                </a:cubicBezTo>
                <a:cubicBezTo>
                  <a:pt x="200963" y="503069"/>
                  <a:pt x="193456" y="494171"/>
                  <a:pt x="183307" y="488679"/>
                </a:cubicBezTo>
                <a:cubicBezTo>
                  <a:pt x="175591" y="484995"/>
                  <a:pt x="166693" y="485134"/>
                  <a:pt x="158908" y="481728"/>
                </a:cubicBezTo>
                <a:cubicBezTo>
                  <a:pt x="151748" y="478183"/>
                  <a:pt x="146048" y="472413"/>
                  <a:pt x="138818" y="469007"/>
                </a:cubicBezTo>
                <a:cubicBezTo>
                  <a:pt x="129434" y="465114"/>
                  <a:pt x="118451" y="466783"/>
                  <a:pt x="109623" y="461430"/>
                </a:cubicBezTo>
                <a:cubicBezTo>
                  <a:pt x="100030" y="456217"/>
                  <a:pt x="87934" y="456147"/>
                  <a:pt x="79871" y="448084"/>
                </a:cubicBezTo>
                <a:cubicBezTo>
                  <a:pt x="73615" y="443287"/>
                  <a:pt x="72433" y="435154"/>
                  <a:pt x="69930" y="428272"/>
                </a:cubicBezTo>
                <a:cubicBezTo>
                  <a:pt x="74588" y="421529"/>
                  <a:pt x="82512" y="413953"/>
                  <a:pt x="77925" y="405194"/>
                </a:cubicBezTo>
                <a:cubicBezTo>
                  <a:pt x="71877" y="390527"/>
                  <a:pt x="68054" y="371480"/>
                  <a:pt x="51788" y="364459"/>
                </a:cubicBezTo>
                <a:cubicBezTo>
                  <a:pt x="38928" y="354032"/>
                  <a:pt x="39275" y="335333"/>
                  <a:pt x="26902" y="324628"/>
                </a:cubicBezTo>
                <a:cubicBezTo>
                  <a:pt x="16336" y="315035"/>
                  <a:pt x="556" y="308431"/>
                  <a:pt x="0" y="292096"/>
                </a:cubicBezTo>
                <a:cubicBezTo>
                  <a:pt x="4379" y="287508"/>
                  <a:pt x="8759" y="282989"/>
                  <a:pt x="13486" y="278749"/>
                </a:cubicBezTo>
                <a:cubicBezTo>
                  <a:pt x="13347" y="274439"/>
                  <a:pt x="13138" y="270129"/>
                  <a:pt x="12930" y="265889"/>
                </a:cubicBezTo>
                <a:cubicBezTo>
                  <a:pt x="19742" y="247537"/>
                  <a:pt x="37607" y="236346"/>
                  <a:pt x="44628" y="218203"/>
                </a:cubicBezTo>
                <a:cubicBezTo>
                  <a:pt x="48381" y="208332"/>
                  <a:pt x="49146" y="197696"/>
                  <a:pt x="51649" y="187547"/>
                </a:cubicBezTo>
                <a:cubicBezTo>
                  <a:pt x="56306" y="176912"/>
                  <a:pt x="64439" y="167875"/>
                  <a:pt x="67567" y="156544"/>
                </a:cubicBezTo>
                <a:cubicBezTo>
                  <a:pt x="64508" y="148620"/>
                  <a:pt x="60060" y="141390"/>
                  <a:pt x="57418" y="133327"/>
                </a:cubicBezTo>
                <a:cubicBezTo>
                  <a:pt x="62006" y="133327"/>
                  <a:pt x="66663" y="133605"/>
                  <a:pt x="71251" y="134161"/>
                </a:cubicBezTo>
                <a:cubicBezTo>
                  <a:pt x="78133" y="139096"/>
                  <a:pt x="82652" y="147716"/>
                  <a:pt x="91619" y="149454"/>
                </a:cubicBezTo>
                <a:cubicBezTo>
                  <a:pt x="100725" y="151539"/>
                  <a:pt x="110179" y="152304"/>
                  <a:pt x="119563" y="151817"/>
                </a:cubicBezTo>
                <a:cubicBezTo>
                  <a:pt x="124846" y="149106"/>
                  <a:pt x="129225" y="145074"/>
                  <a:pt x="134370" y="142085"/>
                </a:cubicBezTo>
                <a:cubicBezTo>
                  <a:pt x="145074" y="138401"/>
                  <a:pt x="157657" y="138888"/>
                  <a:pt x="166624" y="131102"/>
                </a:cubicBezTo>
                <a:cubicBezTo>
                  <a:pt x="178093" y="121162"/>
                  <a:pt x="193386" y="117964"/>
                  <a:pt x="207011" y="112056"/>
                </a:cubicBezTo>
                <a:cubicBezTo>
                  <a:pt x="220914" y="106216"/>
                  <a:pt x="239196" y="109136"/>
                  <a:pt x="249831" y="96971"/>
                </a:cubicBezTo>
                <a:cubicBezTo>
                  <a:pt x="261788" y="84598"/>
                  <a:pt x="276385" y="74379"/>
                  <a:pt x="284866" y="59156"/>
                </a:cubicBezTo>
                <a:cubicBezTo>
                  <a:pt x="295363" y="48034"/>
                  <a:pt x="302661" y="33227"/>
                  <a:pt x="297448" y="17865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g2d53e63def8_1_5"/>
          <p:cNvSpPr/>
          <p:nvPr/>
        </p:nvSpPr>
        <p:spPr>
          <a:xfrm rot="-4507805">
            <a:off x="1042629" y="2112644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2d53e63def8_1_5"/>
          <p:cNvSpPr/>
          <p:nvPr/>
        </p:nvSpPr>
        <p:spPr>
          <a:xfrm>
            <a:off x="1054943" y="212501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2d53e63def8_1_5"/>
          <p:cNvSpPr/>
          <p:nvPr/>
        </p:nvSpPr>
        <p:spPr>
          <a:xfrm rot="-4507805">
            <a:off x="1032576" y="1890382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2d53e63def8_1_5"/>
          <p:cNvSpPr/>
          <p:nvPr/>
        </p:nvSpPr>
        <p:spPr>
          <a:xfrm>
            <a:off x="1044828" y="190281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g2d53e63def8_1_5"/>
          <p:cNvSpPr/>
          <p:nvPr/>
        </p:nvSpPr>
        <p:spPr>
          <a:xfrm rot="-3493039">
            <a:off x="1464399" y="2885616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g2d53e63def8_1_5"/>
          <p:cNvSpPr/>
          <p:nvPr/>
        </p:nvSpPr>
        <p:spPr>
          <a:xfrm>
            <a:off x="1476663" y="289775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2d53e63def8_1_5"/>
          <p:cNvSpPr/>
          <p:nvPr/>
        </p:nvSpPr>
        <p:spPr>
          <a:xfrm rot="-3493039">
            <a:off x="1451746" y="2830080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d53e63def8_1_5"/>
          <p:cNvSpPr/>
          <p:nvPr/>
        </p:nvSpPr>
        <p:spPr>
          <a:xfrm>
            <a:off x="1464046" y="284223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d53e63def8_1_5"/>
          <p:cNvSpPr/>
          <p:nvPr/>
        </p:nvSpPr>
        <p:spPr>
          <a:xfrm rot="-3493039">
            <a:off x="1497233" y="2830093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d53e63def8_1_5"/>
          <p:cNvSpPr/>
          <p:nvPr/>
        </p:nvSpPr>
        <p:spPr>
          <a:xfrm>
            <a:off x="1509508" y="284223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d53e63def8_1_5"/>
          <p:cNvSpPr/>
          <p:nvPr/>
        </p:nvSpPr>
        <p:spPr>
          <a:xfrm rot="-3493039">
            <a:off x="1514916" y="2933462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2d53e63def8_1_5"/>
          <p:cNvSpPr/>
          <p:nvPr/>
        </p:nvSpPr>
        <p:spPr>
          <a:xfrm>
            <a:off x="1527182" y="2945567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g2d53e63def8_1_5"/>
          <p:cNvSpPr/>
          <p:nvPr/>
        </p:nvSpPr>
        <p:spPr>
          <a:xfrm rot="-3493039">
            <a:off x="1446711" y="2971499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2d53e63def8_1_5"/>
          <p:cNvSpPr/>
          <p:nvPr/>
        </p:nvSpPr>
        <p:spPr>
          <a:xfrm>
            <a:off x="1458989" y="298362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2d53e63def8_1_5"/>
          <p:cNvSpPr/>
          <p:nvPr/>
        </p:nvSpPr>
        <p:spPr>
          <a:xfrm rot="-1352783">
            <a:off x="1641148" y="3360241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2d53e63def8_1_5"/>
          <p:cNvSpPr/>
          <p:nvPr/>
        </p:nvSpPr>
        <p:spPr>
          <a:xfrm>
            <a:off x="1653453" y="337255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2d53e63def8_1_5"/>
          <p:cNvSpPr/>
          <p:nvPr/>
        </p:nvSpPr>
        <p:spPr>
          <a:xfrm rot="-1352783">
            <a:off x="1618405" y="3304858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2d53e63def8_1_5"/>
          <p:cNvSpPr/>
          <p:nvPr/>
        </p:nvSpPr>
        <p:spPr>
          <a:xfrm>
            <a:off x="1630722" y="3317186"/>
            <a:ext cx="40873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2d53e63def8_1_5"/>
          <p:cNvSpPr/>
          <p:nvPr/>
        </p:nvSpPr>
        <p:spPr>
          <a:xfrm>
            <a:off x="1896246" y="3559770"/>
            <a:ext cx="65481" cy="65481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4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2d53e63def8_1_5"/>
          <p:cNvSpPr/>
          <p:nvPr/>
        </p:nvSpPr>
        <p:spPr>
          <a:xfrm>
            <a:off x="1908497" y="357207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3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g2d53e63def8_1_5"/>
          <p:cNvSpPr/>
          <p:nvPr/>
        </p:nvSpPr>
        <p:spPr>
          <a:xfrm>
            <a:off x="1992174" y="3539542"/>
            <a:ext cx="65481" cy="65481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4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2d53e63def8_1_5"/>
          <p:cNvSpPr/>
          <p:nvPr/>
        </p:nvSpPr>
        <p:spPr>
          <a:xfrm>
            <a:off x="2004479" y="3551846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3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2d53e63def8_1_5"/>
          <p:cNvSpPr/>
          <p:nvPr/>
        </p:nvSpPr>
        <p:spPr>
          <a:xfrm>
            <a:off x="2120792" y="3716332"/>
            <a:ext cx="65481" cy="65481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5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2d53e63def8_1_5"/>
          <p:cNvSpPr/>
          <p:nvPr/>
        </p:nvSpPr>
        <p:spPr>
          <a:xfrm>
            <a:off x="2133044" y="3728636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50"/>
                </a:moveTo>
                <a:cubicBezTo>
                  <a:pt x="54499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2d53e63def8_1_5"/>
          <p:cNvSpPr/>
          <p:nvPr/>
        </p:nvSpPr>
        <p:spPr>
          <a:xfrm>
            <a:off x="2176316" y="3817317"/>
            <a:ext cx="65481" cy="65481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g2d53e63def8_1_5"/>
          <p:cNvSpPr/>
          <p:nvPr/>
        </p:nvSpPr>
        <p:spPr>
          <a:xfrm>
            <a:off x="2188619" y="3829621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50"/>
                </a:moveTo>
                <a:cubicBezTo>
                  <a:pt x="54498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d53e63def8_1_5"/>
          <p:cNvSpPr/>
          <p:nvPr/>
        </p:nvSpPr>
        <p:spPr>
          <a:xfrm rot="-1352783">
            <a:off x="1997240" y="3276877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d53e63def8_1_5"/>
          <p:cNvSpPr/>
          <p:nvPr/>
        </p:nvSpPr>
        <p:spPr>
          <a:xfrm>
            <a:off x="2009535" y="328918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d53e63def8_1_5"/>
          <p:cNvSpPr/>
          <p:nvPr/>
        </p:nvSpPr>
        <p:spPr>
          <a:xfrm rot="-3493039">
            <a:off x="1275018" y="2481550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2d53e63def8_1_5"/>
          <p:cNvSpPr/>
          <p:nvPr/>
        </p:nvSpPr>
        <p:spPr>
          <a:xfrm>
            <a:off x="1287257" y="249371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g2d53e63def8_1_5"/>
          <p:cNvSpPr/>
          <p:nvPr/>
        </p:nvSpPr>
        <p:spPr>
          <a:xfrm rot="-4507805">
            <a:off x="1335578" y="2059633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d53e63def8_1_5"/>
          <p:cNvSpPr/>
          <p:nvPr/>
        </p:nvSpPr>
        <p:spPr>
          <a:xfrm>
            <a:off x="1347890" y="2071992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2d53e63def8_1_5"/>
          <p:cNvSpPr/>
          <p:nvPr/>
        </p:nvSpPr>
        <p:spPr>
          <a:xfrm rot="-4507805">
            <a:off x="1335575" y="2132860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d53e63def8_1_5"/>
          <p:cNvSpPr/>
          <p:nvPr/>
        </p:nvSpPr>
        <p:spPr>
          <a:xfrm>
            <a:off x="1347890" y="2145242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d53e63def8_1_5"/>
          <p:cNvSpPr/>
          <p:nvPr/>
        </p:nvSpPr>
        <p:spPr>
          <a:xfrm rot="-4507805">
            <a:off x="1014897" y="1996457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2d53e63def8_1_5"/>
          <p:cNvSpPr/>
          <p:nvPr/>
        </p:nvSpPr>
        <p:spPr>
          <a:xfrm>
            <a:off x="1027154" y="2008856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2d53e63def8_1_5"/>
          <p:cNvSpPr/>
          <p:nvPr/>
        </p:nvSpPr>
        <p:spPr>
          <a:xfrm rot="-4507805">
            <a:off x="1014867" y="2039375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2d53e63def8_1_5"/>
          <p:cNvSpPr/>
          <p:nvPr/>
        </p:nvSpPr>
        <p:spPr>
          <a:xfrm>
            <a:off x="1027154" y="205176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2d53e63def8_1_5"/>
          <p:cNvSpPr/>
          <p:nvPr/>
        </p:nvSpPr>
        <p:spPr>
          <a:xfrm>
            <a:off x="1459070" y="1501426"/>
            <a:ext cx="1026823" cy="1074506"/>
          </a:xfrm>
          <a:custGeom>
            <a:avLst/>
            <a:gdLst/>
            <a:ahLst/>
            <a:cxnLst/>
            <a:rect l="l" t="t" r="r" b="b"/>
            <a:pathLst>
              <a:path w="1369097" h="1432674" extrusionOk="0">
                <a:moveTo>
                  <a:pt x="502057" y="16336"/>
                </a:moveTo>
                <a:cubicBezTo>
                  <a:pt x="510955" y="14181"/>
                  <a:pt x="516168" y="6534"/>
                  <a:pt x="521660" y="0"/>
                </a:cubicBezTo>
                <a:cubicBezTo>
                  <a:pt x="536675" y="9454"/>
                  <a:pt x="550160" y="20924"/>
                  <a:pt x="561839" y="34201"/>
                </a:cubicBezTo>
                <a:cubicBezTo>
                  <a:pt x="567817" y="42056"/>
                  <a:pt x="577896" y="39970"/>
                  <a:pt x="586377" y="38789"/>
                </a:cubicBezTo>
                <a:cubicBezTo>
                  <a:pt x="590408" y="47408"/>
                  <a:pt x="594927" y="56028"/>
                  <a:pt x="597360" y="65273"/>
                </a:cubicBezTo>
                <a:cubicBezTo>
                  <a:pt x="599445" y="67498"/>
                  <a:pt x="601600" y="69792"/>
                  <a:pt x="603686" y="72016"/>
                </a:cubicBezTo>
                <a:cubicBezTo>
                  <a:pt x="606327" y="71668"/>
                  <a:pt x="611749" y="71043"/>
                  <a:pt x="614391" y="70765"/>
                </a:cubicBezTo>
                <a:cubicBezTo>
                  <a:pt x="623984" y="81470"/>
                  <a:pt x="631004" y="95442"/>
                  <a:pt x="645394" y="100656"/>
                </a:cubicBezTo>
                <a:cubicBezTo>
                  <a:pt x="648105" y="106356"/>
                  <a:pt x="648591" y="112959"/>
                  <a:pt x="651302" y="118729"/>
                </a:cubicBezTo>
                <a:cubicBezTo>
                  <a:pt x="646297" y="132493"/>
                  <a:pt x="656099" y="143476"/>
                  <a:pt x="667012" y="150566"/>
                </a:cubicBezTo>
                <a:cubicBezTo>
                  <a:pt x="662494" y="153903"/>
                  <a:pt x="658115" y="157378"/>
                  <a:pt x="654013" y="161132"/>
                </a:cubicBezTo>
                <a:cubicBezTo>
                  <a:pt x="661382" y="174896"/>
                  <a:pt x="671878" y="187408"/>
                  <a:pt x="687171" y="193039"/>
                </a:cubicBezTo>
                <a:cubicBezTo>
                  <a:pt x="692941" y="194777"/>
                  <a:pt x="698988" y="186018"/>
                  <a:pt x="703646" y="191092"/>
                </a:cubicBezTo>
                <a:lnTo>
                  <a:pt x="704689" y="200894"/>
                </a:lnTo>
                <a:cubicBezTo>
                  <a:pt x="708581" y="204578"/>
                  <a:pt x="712474" y="208123"/>
                  <a:pt x="716367" y="211738"/>
                </a:cubicBezTo>
                <a:cubicBezTo>
                  <a:pt x="721094" y="210765"/>
                  <a:pt x="725890" y="209931"/>
                  <a:pt x="730687" y="209096"/>
                </a:cubicBezTo>
                <a:cubicBezTo>
                  <a:pt x="729435" y="211877"/>
                  <a:pt x="727002" y="217508"/>
                  <a:pt x="725751" y="220358"/>
                </a:cubicBezTo>
                <a:cubicBezTo>
                  <a:pt x="733119" y="226892"/>
                  <a:pt x="739723" y="235581"/>
                  <a:pt x="750289" y="237041"/>
                </a:cubicBezTo>
                <a:cubicBezTo>
                  <a:pt x="750776" y="234608"/>
                  <a:pt x="751680" y="229742"/>
                  <a:pt x="752166" y="227239"/>
                </a:cubicBezTo>
                <a:cubicBezTo>
                  <a:pt x="763288" y="235025"/>
                  <a:pt x="772047" y="245243"/>
                  <a:pt x="779972" y="256087"/>
                </a:cubicBezTo>
                <a:cubicBezTo>
                  <a:pt x="779485" y="258520"/>
                  <a:pt x="778651" y="263317"/>
                  <a:pt x="778164" y="265750"/>
                </a:cubicBezTo>
                <a:cubicBezTo>
                  <a:pt x="784003" y="272840"/>
                  <a:pt x="789773" y="280000"/>
                  <a:pt x="795334" y="287299"/>
                </a:cubicBezTo>
                <a:cubicBezTo>
                  <a:pt x="788591" y="294459"/>
                  <a:pt x="778095" y="302800"/>
                  <a:pt x="781223" y="313784"/>
                </a:cubicBezTo>
                <a:cubicBezTo>
                  <a:pt x="790051" y="326018"/>
                  <a:pt x="803745" y="333595"/>
                  <a:pt x="816536" y="341311"/>
                </a:cubicBezTo>
                <a:cubicBezTo>
                  <a:pt x="825225" y="337557"/>
                  <a:pt x="834331" y="332969"/>
                  <a:pt x="844063" y="336167"/>
                </a:cubicBezTo>
                <a:cubicBezTo>
                  <a:pt x="844063" y="338391"/>
                  <a:pt x="844063" y="342840"/>
                  <a:pt x="844063" y="345065"/>
                </a:cubicBezTo>
                <a:cubicBezTo>
                  <a:pt x="846844" y="348818"/>
                  <a:pt x="849554" y="352572"/>
                  <a:pt x="852196" y="356465"/>
                </a:cubicBezTo>
                <a:cubicBezTo>
                  <a:pt x="842186" y="368908"/>
                  <a:pt x="854699" y="382741"/>
                  <a:pt x="850597" y="396296"/>
                </a:cubicBezTo>
                <a:cubicBezTo>
                  <a:pt x="846079" y="398451"/>
                  <a:pt x="836903" y="397547"/>
                  <a:pt x="836695" y="404360"/>
                </a:cubicBezTo>
                <a:cubicBezTo>
                  <a:pt x="834540" y="414230"/>
                  <a:pt x="838780" y="425978"/>
                  <a:pt x="850528" y="426465"/>
                </a:cubicBezTo>
                <a:cubicBezTo>
                  <a:pt x="850945" y="430288"/>
                  <a:pt x="851918" y="433972"/>
                  <a:pt x="853378" y="437517"/>
                </a:cubicBezTo>
                <a:cubicBezTo>
                  <a:pt x="858591" y="437726"/>
                  <a:pt x="863527" y="435849"/>
                  <a:pt x="868323" y="433903"/>
                </a:cubicBezTo>
                <a:cubicBezTo>
                  <a:pt x="873120" y="440368"/>
                  <a:pt x="874162" y="451907"/>
                  <a:pt x="883755" y="453089"/>
                </a:cubicBezTo>
                <a:cubicBezTo>
                  <a:pt x="891888" y="452115"/>
                  <a:pt x="897866" y="446207"/>
                  <a:pt x="904401" y="441897"/>
                </a:cubicBezTo>
                <a:cubicBezTo>
                  <a:pt x="905096" y="443982"/>
                  <a:pt x="906486" y="448153"/>
                  <a:pt x="907181" y="450238"/>
                </a:cubicBezTo>
                <a:cubicBezTo>
                  <a:pt x="913159" y="447527"/>
                  <a:pt x="916844" y="451073"/>
                  <a:pt x="919763" y="455730"/>
                </a:cubicBezTo>
                <a:cubicBezTo>
                  <a:pt x="927549" y="453992"/>
                  <a:pt x="931163" y="447041"/>
                  <a:pt x="934917" y="440854"/>
                </a:cubicBezTo>
                <a:cubicBezTo>
                  <a:pt x="940965" y="452393"/>
                  <a:pt x="954381" y="449821"/>
                  <a:pt x="964530" y="445929"/>
                </a:cubicBezTo>
                <a:cubicBezTo>
                  <a:pt x="973497" y="459275"/>
                  <a:pt x="992613" y="463098"/>
                  <a:pt x="1005473" y="452810"/>
                </a:cubicBezTo>
                <a:cubicBezTo>
                  <a:pt x="1008115" y="454687"/>
                  <a:pt x="1013328" y="458372"/>
                  <a:pt x="1016039" y="460248"/>
                </a:cubicBezTo>
                <a:cubicBezTo>
                  <a:pt x="1020975" y="454826"/>
                  <a:pt x="1025076" y="448640"/>
                  <a:pt x="1030776" y="443843"/>
                </a:cubicBezTo>
                <a:cubicBezTo>
                  <a:pt x="1039257" y="439672"/>
                  <a:pt x="1046347" y="452046"/>
                  <a:pt x="1055106" y="447041"/>
                </a:cubicBezTo>
                <a:cubicBezTo>
                  <a:pt x="1060806" y="439603"/>
                  <a:pt x="1066367" y="432095"/>
                  <a:pt x="1072554" y="424936"/>
                </a:cubicBezTo>
                <a:cubicBezTo>
                  <a:pt x="1080200" y="422085"/>
                  <a:pt x="1086317" y="416872"/>
                  <a:pt x="1090279" y="409921"/>
                </a:cubicBezTo>
                <a:cubicBezTo>
                  <a:pt x="1090141" y="415343"/>
                  <a:pt x="1089654" y="421668"/>
                  <a:pt x="1095284" y="424866"/>
                </a:cubicBezTo>
                <a:cubicBezTo>
                  <a:pt x="1098830" y="424727"/>
                  <a:pt x="1102236" y="423684"/>
                  <a:pt x="1105364" y="421738"/>
                </a:cubicBezTo>
                <a:cubicBezTo>
                  <a:pt x="1109535" y="429801"/>
                  <a:pt x="1117876" y="430636"/>
                  <a:pt x="1126218" y="430149"/>
                </a:cubicBezTo>
                <a:cubicBezTo>
                  <a:pt x="1114748" y="436822"/>
                  <a:pt x="1123298" y="448570"/>
                  <a:pt x="1133169" y="450447"/>
                </a:cubicBezTo>
                <a:cubicBezTo>
                  <a:pt x="1134490" y="448014"/>
                  <a:pt x="1136992" y="443148"/>
                  <a:pt x="1138313" y="440715"/>
                </a:cubicBezTo>
                <a:cubicBezTo>
                  <a:pt x="1143249" y="446137"/>
                  <a:pt x="1144292" y="455104"/>
                  <a:pt x="1151521" y="458302"/>
                </a:cubicBezTo>
                <a:cubicBezTo>
                  <a:pt x="1155136" y="456703"/>
                  <a:pt x="1158681" y="454965"/>
                  <a:pt x="1162156" y="453089"/>
                </a:cubicBezTo>
                <a:cubicBezTo>
                  <a:pt x="1164033" y="454548"/>
                  <a:pt x="1165980" y="456078"/>
                  <a:pt x="1167926" y="457537"/>
                </a:cubicBezTo>
                <a:cubicBezTo>
                  <a:pt x="1179465" y="455660"/>
                  <a:pt x="1191978" y="455521"/>
                  <a:pt x="1199763" y="445373"/>
                </a:cubicBezTo>
                <a:cubicBezTo>
                  <a:pt x="1205046" y="447666"/>
                  <a:pt x="1210538" y="449682"/>
                  <a:pt x="1216168" y="451003"/>
                </a:cubicBezTo>
                <a:cubicBezTo>
                  <a:pt x="1217906" y="446554"/>
                  <a:pt x="1219574" y="442036"/>
                  <a:pt x="1221173" y="437517"/>
                </a:cubicBezTo>
                <a:cubicBezTo>
                  <a:pt x="1225900" y="441619"/>
                  <a:pt x="1231392" y="440368"/>
                  <a:pt x="1235841" y="436614"/>
                </a:cubicBezTo>
                <a:cubicBezTo>
                  <a:pt x="1238760" y="447597"/>
                  <a:pt x="1253775" y="446624"/>
                  <a:pt x="1257529" y="457607"/>
                </a:cubicBezTo>
                <a:cubicBezTo>
                  <a:pt x="1259753" y="458232"/>
                  <a:pt x="1264202" y="459553"/>
                  <a:pt x="1266426" y="460179"/>
                </a:cubicBezTo>
                <a:cubicBezTo>
                  <a:pt x="1266357" y="462264"/>
                  <a:pt x="1266218" y="466366"/>
                  <a:pt x="1266149" y="468381"/>
                </a:cubicBezTo>
                <a:cubicBezTo>
                  <a:pt x="1267747" y="469633"/>
                  <a:pt x="1271014" y="472066"/>
                  <a:pt x="1272613" y="473317"/>
                </a:cubicBezTo>
                <a:cubicBezTo>
                  <a:pt x="1274560" y="481241"/>
                  <a:pt x="1282415" y="490417"/>
                  <a:pt x="1291382" y="485621"/>
                </a:cubicBezTo>
                <a:cubicBezTo>
                  <a:pt x="1292911" y="483952"/>
                  <a:pt x="1296039" y="480685"/>
                  <a:pt x="1297569" y="479086"/>
                </a:cubicBezTo>
                <a:cubicBezTo>
                  <a:pt x="1301670" y="483674"/>
                  <a:pt x="1304798" y="489166"/>
                  <a:pt x="1309664" y="493059"/>
                </a:cubicBezTo>
                <a:cubicBezTo>
                  <a:pt x="1316546" y="492572"/>
                  <a:pt x="1322246" y="488054"/>
                  <a:pt x="1328780" y="486177"/>
                </a:cubicBezTo>
                <a:cubicBezTo>
                  <a:pt x="1325096" y="491251"/>
                  <a:pt x="1313487" y="496326"/>
                  <a:pt x="1319118" y="503625"/>
                </a:cubicBezTo>
                <a:cubicBezTo>
                  <a:pt x="1325721" y="506961"/>
                  <a:pt x="1331908" y="501400"/>
                  <a:pt x="1337678" y="499037"/>
                </a:cubicBezTo>
                <a:cubicBezTo>
                  <a:pt x="1336288" y="512523"/>
                  <a:pt x="1347896" y="520586"/>
                  <a:pt x="1358115" y="527051"/>
                </a:cubicBezTo>
                <a:cubicBezTo>
                  <a:pt x="1360895" y="526356"/>
                  <a:pt x="1366317" y="525035"/>
                  <a:pt x="1369098" y="524340"/>
                </a:cubicBezTo>
                <a:cubicBezTo>
                  <a:pt x="1363537" y="534767"/>
                  <a:pt x="1355473" y="543456"/>
                  <a:pt x="1348174" y="552632"/>
                </a:cubicBezTo>
                <a:cubicBezTo>
                  <a:pt x="1309177" y="601291"/>
                  <a:pt x="1270111" y="649950"/>
                  <a:pt x="1231114" y="698610"/>
                </a:cubicBezTo>
                <a:cubicBezTo>
                  <a:pt x="1244113" y="706395"/>
                  <a:pt x="1257668" y="713277"/>
                  <a:pt x="1270945" y="720785"/>
                </a:cubicBezTo>
                <a:cubicBezTo>
                  <a:pt x="1280607" y="715849"/>
                  <a:pt x="1291729" y="705561"/>
                  <a:pt x="1303129" y="710705"/>
                </a:cubicBezTo>
                <a:cubicBezTo>
                  <a:pt x="1313765" y="722523"/>
                  <a:pt x="1327737" y="734131"/>
                  <a:pt x="1329058" y="750953"/>
                </a:cubicBezTo>
                <a:cubicBezTo>
                  <a:pt x="1335592" y="765829"/>
                  <a:pt x="1352484" y="774310"/>
                  <a:pt x="1358184" y="789951"/>
                </a:cubicBezTo>
                <a:cubicBezTo>
                  <a:pt x="1357559" y="794052"/>
                  <a:pt x="1356099" y="798014"/>
                  <a:pt x="1355056" y="802046"/>
                </a:cubicBezTo>
                <a:cubicBezTo>
                  <a:pt x="1343864" y="804409"/>
                  <a:pt x="1340319" y="793635"/>
                  <a:pt x="1334202" y="787101"/>
                </a:cubicBezTo>
                <a:cubicBezTo>
                  <a:pt x="1327042" y="783833"/>
                  <a:pt x="1321829" y="792036"/>
                  <a:pt x="1317449" y="796276"/>
                </a:cubicBezTo>
                <a:cubicBezTo>
                  <a:pt x="1311610" y="789394"/>
                  <a:pt x="1304103" y="782999"/>
                  <a:pt x="1303477" y="773406"/>
                </a:cubicBezTo>
                <a:cubicBezTo>
                  <a:pt x="1302365" y="762423"/>
                  <a:pt x="1288879" y="762006"/>
                  <a:pt x="1281650" y="756376"/>
                </a:cubicBezTo>
                <a:cubicBezTo>
                  <a:pt x="1277549" y="758878"/>
                  <a:pt x="1273517" y="761589"/>
                  <a:pt x="1269624" y="764300"/>
                </a:cubicBezTo>
                <a:cubicBezTo>
                  <a:pt x="1267052" y="761937"/>
                  <a:pt x="1264480" y="759573"/>
                  <a:pt x="1261908" y="757279"/>
                </a:cubicBezTo>
                <a:cubicBezTo>
                  <a:pt x="1257946" y="759434"/>
                  <a:pt x="1254053" y="761659"/>
                  <a:pt x="1250230" y="764022"/>
                </a:cubicBezTo>
                <a:cubicBezTo>
                  <a:pt x="1249257" y="758253"/>
                  <a:pt x="1248144" y="750953"/>
                  <a:pt x="1240707" y="750189"/>
                </a:cubicBezTo>
                <a:cubicBezTo>
                  <a:pt x="1234937" y="751232"/>
                  <a:pt x="1234172" y="757766"/>
                  <a:pt x="1231461" y="761798"/>
                </a:cubicBezTo>
                <a:cubicBezTo>
                  <a:pt x="1220617" y="751857"/>
                  <a:pt x="1207479" y="764022"/>
                  <a:pt x="1204421" y="774797"/>
                </a:cubicBezTo>
                <a:cubicBezTo>
                  <a:pt x="1202474" y="784112"/>
                  <a:pt x="1192256" y="787309"/>
                  <a:pt x="1185443" y="792592"/>
                </a:cubicBezTo>
                <a:cubicBezTo>
                  <a:pt x="1177936" y="787657"/>
                  <a:pt x="1161670" y="784042"/>
                  <a:pt x="1157429" y="794469"/>
                </a:cubicBezTo>
                <a:cubicBezTo>
                  <a:pt x="1154232" y="790785"/>
                  <a:pt x="1150826" y="787239"/>
                  <a:pt x="1147350" y="783903"/>
                </a:cubicBezTo>
                <a:cubicBezTo>
                  <a:pt x="1145056" y="787865"/>
                  <a:pt x="1142832" y="791827"/>
                  <a:pt x="1140746" y="795859"/>
                </a:cubicBezTo>
                <a:cubicBezTo>
                  <a:pt x="1139634" y="792662"/>
                  <a:pt x="1138452" y="789464"/>
                  <a:pt x="1137201" y="786336"/>
                </a:cubicBezTo>
                <a:cubicBezTo>
                  <a:pt x="1126913" y="784250"/>
                  <a:pt x="1121352" y="793635"/>
                  <a:pt x="1114401" y="798987"/>
                </a:cubicBezTo>
                <a:cubicBezTo>
                  <a:pt x="1104182" y="783208"/>
                  <a:pt x="1089376" y="801629"/>
                  <a:pt x="1076238" y="799961"/>
                </a:cubicBezTo>
                <a:cubicBezTo>
                  <a:pt x="1063725" y="797319"/>
                  <a:pt x="1051004" y="797180"/>
                  <a:pt x="1038353" y="797180"/>
                </a:cubicBezTo>
                <a:cubicBezTo>
                  <a:pt x="1033835" y="798918"/>
                  <a:pt x="1029525" y="803228"/>
                  <a:pt x="1024311" y="800725"/>
                </a:cubicBezTo>
                <a:cubicBezTo>
                  <a:pt x="1017499" y="798362"/>
                  <a:pt x="1013119" y="805104"/>
                  <a:pt x="1007976" y="808024"/>
                </a:cubicBezTo>
                <a:cubicBezTo>
                  <a:pt x="1000468" y="814558"/>
                  <a:pt x="987678" y="812820"/>
                  <a:pt x="983159" y="822830"/>
                </a:cubicBezTo>
                <a:cubicBezTo>
                  <a:pt x="974679" y="827349"/>
                  <a:pt x="965850" y="831102"/>
                  <a:pt x="956953" y="834648"/>
                </a:cubicBezTo>
                <a:cubicBezTo>
                  <a:pt x="947568" y="838471"/>
                  <a:pt x="936655" y="836872"/>
                  <a:pt x="927688" y="841738"/>
                </a:cubicBezTo>
                <a:cubicBezTo>
                  <a:pt x="926019" y="845492"/>
                  <a:pt x="924490" y="849315"/>
                  <a:pt x="923030" y="853138"/>
                </a:cubicBezTo>
                <a:cubicBezTo>
                  <a:pt x="911630" y="861063"/>
                  <a:pt x="899604" y="868362"/>
                  <a:pt x="885702" y="871351"/>
                </a:cubicBezTo>
                <a:cubicBezTo>
                  <a:pt x="885215" y="874131"/>
                  <a:pt x="884103" y="879623"/>
                  <a:pt x="883616" y="882403"/>
                </a:cubicBezTo>
                <a:cubicBezTo>
                  <a:pt x="865473" y="880040"/>
                  <a:pt x="846426" y="880527"/>
                  <a:pt x="830438" y="890537"/>
                </a:cubicBezTo>
                <a:cubicBezTo>
                  <a:pt x="831481" y="898600"/>
                  <a:pt x="833636" y="906455"/>
                  <a:pt x="834540" y="914519"/>
                </a:cubicBezTo>
                <a:cubicBezTo>
                  <a:pt x="825850" y="921887"/>
                  <a:pt x="824808" y="934469"/>
                  <a:pt x="819247" y="943992"/>
                </a:cubicBezTo>
                <a:cubicBezTo>
                  <a:pt x="822166" y="955531"/>
                  <a:pt x="816327" y="966306"/>
                  <a:pt x="815910" y="977776"/>
                </a:cubicBezTo>
                <a:cubicBezTo>
                  <a:pt x="814450" y="978610"/>
                  <a:pt x="811670" y="980209"/>
                  <a:pt x="810210" y="981043"/>
                </a:cubicBezTo>
                <a:cubicBezTo>
                  <a:pt x="807986" y="985978"/>
                  <a:pt x="805691" y="990914"/>
                  <a:pt x="802216" y="995224"/>
                </a:cubicBezTo>
                <a:cubicBezTo>
                  <a:pt x="796655" y="1003357"/>
                  <a:pt x="785046" y="1004538"/>
                  <a:pt x="779763" y="1013089"/>
                </a:cubicBezTo>
                <a:cubicBezTo>
                  <a:pt x="771074" y="1026574"/>
                  <a:pt x="751610" y="1036445"/>
                  <a:pt x="755225" y="1054936"/>
                </a:cubicBezTo>
                <a:cubicBezTo>
                  <a:pt x="755225" y="1066266"/>
                  <a:pt x="769892" y="1069881"/>
                  <a:pt x="771004" y="1080864"/>
                </a:cubicBezTo>
                <a:cubicBezTo>
                  <a:pt x="772047" y="1089901"/>
                  <a:pt x="774341" y="1098938"/>
                  <a:pt x="774550" y="1108113"/>
                </a:cubicBezTo>
                <a:cubicBezTo>
                  <a:pt x="772673" y="1117359"/>
                  <a:pt x="763010" y="1121182"/>
                  <a:pt x="756268" y="1126534"/>
                </a:cubicBezTo>
                <a:cubicBezTo>
                  <a:pt x="747717" y="1126117"/>
                  <a:pt x="738403" y="1124519"/>
                  <a:pt x="731034" y="1129802"/>
                </a:cubicBezTo>
                <a:cubicBezTo>
                  <a:pt x="718939" y="1137796"/>
                  <a:pt x="703159" y="1138213"/>
                  <a:pt x="692176" y="1148084"/>
                </a:cubicBezTo>
                <a:cubicBezTo>
                  <a:pt x="681401" y="1157677"/>
                  <a:pt x="664927" y="1160249"/>
                  <a:pt x="657698" y="1173595"/>
                </a:cubicBezTo>
                <a:cubicBezTo>
                  <a:pt x="656446" y="1179156"/>
                  <a:pt x="655890" y="1184787"/>
                  <a:pt x="654986" y="1190417"/>
                </a:cubicBezTo>
                <a:cubicBezTo>
                  <a:pt x="644281" y="1194797"/>
                  <a:pt x="642544" y="1208282"/>
                  <a:pt x="648244" y="1217319"/>
                </a:cubicBezTo>
                <a:cubicBezTo>
                  <a:pt x="654291" y="1227399"/>
                  <a:pt x="659227" y="1238173"/>
                  <a:pt x="660478" y="1249990"/>
                </a:cubicBezTo>
                <a:cubicBezTo>
                  <a:pt x="651719" y="1249990"/>
                  <a:pt x="642961" y="1249990"/>
                  <a:pt x="634341" y="1251103"/>
                </a:cubicBezTo>
                <a:cubicBezTo>
                  <a:pt x="626973" y="1253258"/>
                  <a:pt x="620577" y="1244568"/>
                  <a:pt x="613487" y="1248183"/>
                </a:cubicBezTo>
                <a:cubicBezTo>
                  <a:pt x="609038" y="1257220"/>
                  <a:pt x="615990" y="1267021"/>
                  <a:pt x="615016" y="1276614"/>
                </a:cubicBezTo>
                <a:cubicBezTo>
                  <a:pt x="603338" y="1265005"/>
                  <a:pt x="586446" y="1262920"/>
                  <a:pt x="572613" y="1254787"/>
                </a:cubicBezTo>
                <a:cubicBezTo>
                  <a:pt x="562603" y="1251381"/>
                  <a:pt x="551690" y="1252145"/>
                  <a:pt x="541471" y="1250129"/>
                </a:cubicBezTo>
                <a:cubicBezTo>
                  <a:pt x="535354" y="1245472"/>
                  <a:pt x="530627" y="1239077"/>
                  <a:pt x="524023" y="1235114"/>
                </a:cubicBezTo>
                <a:cubicBezTo>
                  <a:pt x="515751" y="1233933"/>
                  <a:pt x="507688" y="1237061"/>
                  <a:pt x="501014" y="1241649"/>
                </a:cubicBezTo>
                <a:cubicBezTo>
                  <a:pt x="510955" y="1268620"/>
                  <a:pt x="506645" y="1298094"/>
                  <a:pt x="502613" y="1325830"/>
                </a:cubicBezTo>
                <a:cubicBezTo>
                  <a:pt x="493090" y="1331947"/>
                  <a:pt x="483636" y="1338481"/>
                  <a:pt x="472722" y="1342165"/>
                </a:cubicBezTo>
                <a:cubicBezTo>
                  <a:pt x="463129" y="1345780"/>
                  <a:pt x="452980" y="1340983"/>
                  <a:pt x="443249" y="1342721"/>
                </a:cubicBezTo>
                <a:cubicBezTo>
                  <a:pt x="429485" y="1348491"/>
                  <a:pt x="415721" y="1354539"/>
                  <a:pt x="401401" y="1358918"/>
                </a:cubicBezTo>
                <a:cubicBezTo>
                  <a:pt x="387777" y="1362393"/>
                  <a:pt x="370816" y="1347935"/>
                  <a:pt x="360389" y="1361142"/>
                </a:cubicBezTo>
                <a:cubicBezTo>
                  <a:pt x="354619" y="1371986"/>
                  <a:pt x="338492" y="1367329"/>
                  <a:pt x="333139" y="1378660"/>
                </a:cubicBezTo>
                <a:cubicBezTo>
                  <a:pt x="328760" y="1394509"/>
                  <a:pt x="344053" y="1405283"/>
                  <a:pt x="350101" y="1418282"/>
                </a:cubicBezTo>
                <a:cubicBezTo>
                  <a:pt x="336684" y="1414111"/>
                  <a:pt x="331332" y="1398958"/>
                  <a:pt x="318333" y="1394509"/>
                </a:cubicBezTo>
                <a:cubicBezTo>
                  <a:pt x="307906" y="1398402"/>
                  <a:pt x="302971" y="1409732"/>
                  <a:pt x="292544" y="1413764"/>
                </a:cubicBezTo>
                <a:cubicBezTo>
                  <a:pt x="279127" y="1420020"/>
                  <a:pt x="267449" y="1434896"/>
                  <a:pt x="251461" y="1432394"/>
                </a:cubicBezTo>
                <a:cubicBezTo>
                  <a:pt x="255910" y="1428640"/>
                  <a:pt x="261888" y="1427319"/>
                  <a:pt x="266128" y="1423287"/>
                </a:cubicBezTo>
                <a:cubicBezTo>
                  <a:pt x="270577" y="1416753"/>
                  <a:pt x="267171" y="1408968"/>
                  <a:pt x="265503" y="1402155"/>
                </a:cubicBezTo>
                <a:cubicBezTo>
                  <a:pt x="271620" y="1384499"/>
                  <a:pt x="296228" y="1378521"/>
                  <a:pt x="296158" y="1358362"/>
                </a:cubicBezTo>
                <a:cubicBezTo>
                  <a:pt x="298661" y="1344737"/>
                  <a:pt x="289137" y="1333406"/>
                  <a:pt x="284480" y="1321381"/>
                </a:cubicBezTo>
                <a:cubicBezTo>
                  <a:pt x="274470" y="1296982"/>
                  <a:pt x="271550" y="1270358"/>
                  <a:pt x="261402" y="1245958"/>
                </a:cubicBezTo>
                <a:cubicBezTo>
                  <a:pt x="256536" y="1226008"/>
                  <a:pt x="246039" y="1204181"/>
                  <a:pt x="257231" y="1184439"/>
                </a:cubicBezTo>
                <a:cubicBezTo>
                  <a:pt x="265086" y="1173734"/>
                  <a:pt x="255493" y="1161222"/>
                  <a:pt x="257231" y="1149335"/>
                </a:cubicBezTo>
                <a:cubicBezTo>
                  <a:pt x="266754" y="1142175"/>
                  <a:pt x="269674" y="1126396"/>
                  <a:pt x="283229" y="1125492"/>
                </a:cubicBezTo>
                <a:cubicBezTo>
                  <a:pt x="300051" y="1122572"/>
                  <a:pt x="312424" y="1136961"/>
                  <a:pt x="322782" y="1147667"/>
                </a:cubicBezTo>
                <a:cubicBezTo>
                  <a:pt x="328551" y="1152046"/>
                  <a:pt x="329386" y="1164906"/>
                  <a:pt x="338979" y="1160944"/>
                </a:cubicBezTo>
                <a:cubicBezTo>
                  <a:pt x="357817" y="1157260"/>
                  <a:pt x="356982" y="1135432"/>
                  <a:pt x="365532" y="1122433"/>
                </a:cubicBezTo>
                <a:cubicBezTo>
                  <a:pt x="374430" y="1108531"/>
                  <a:pt x="370260" y="1091222"/>
                  <a:pt x="376655" y="1076485"/>
                </a:cubicBezTo>
                <a:cubicBezTo>
                  <a:pt x="384718" y="1054797"/>
                  <a:pt x="369425" y="1031023"/>
                  <a:pt x="349475" y="1021778"/>
                </a:cubicBezTo>
                <a:cubicBezTo>
                  <a:pt x="337797" y="1014548"/>
                  <a:pt x="323338" y="1016217"/>
                  <a:pt x="310687" y="1011698"/>
                </a:cubicBezTo>
                <a:cubicBezTo>
                  <a:pt x="297131" y="1007319"/>
                  <a:pt x="282395" y="1012254"/>
                  <a:pt x="269048" y="1007110"/>
                </a:cubicBezTo>
                <a:cubicBezTo>
                  <a:pt x="251600" y="999603"/>
                  <a:pt x="250488" y="974161"/>
                  <a:pt x="230468" y="970546"/>
                </a:cubicBezTo>
                <a:cubicBezTo>
                  <a:pt x="213507" y="972215"/>
                  <a:pt x="199326" y="983198"/>
                  <a:pt x="183407" y="988411"/>
                </a:cubicBezTo>
                <a:cubicBezTo>
                  <a:pt x="176317" y="984171"/>
                  <a:pt x="167002" y="981251"/>
                  <a:pt x="163944" y="972840"/>
                </a:cubicBezTo>
                <a:cubicBezTo>
                  <a:pt x="157409" y="962066"/>
                  <a:pt x="158174" y="947259"/>
                  <a:pt x="147886" y="938848"/>
                </a:cubicBezTo>
                <a:cubicBezTo>
                  <a:pt x="128492" y="920705"/>
                  <a:pt x="98601" y="929394"/>
                  <a:pt x="76496" y="916465"/>
                </a:cubicBezTo>
                <a:cubicBezTo>
                  <a:pt x="69962" y="903883"/>
                  <a:pt x="60160" y="892830"/>
                  <a:pt x="47439" y="886088"/>
                </a:cubicBezTo>
                <a:cubicBezTo>
                  <a:pt x="37151" y="879623"/>
                  <a:pt x="24222" y="877190"/>
                  <a:pt x="15880" y="867945"/>
                </a:cubicBezTo>
                <a:cubicBezTo>
                  <a:pt x="6913" y="853764"/>
                  <a:pt x="3437" y="837289"/>
                  <a:pt x="3646" y="820745"/>
                </a:cubicBezTo>
                <a:cubicBezTo>
                  <a:pt x="-873" y="803158"/>
                  <a:pt x="-317" y="784946"/>
                  <a:pt x="726" y="767011"/>
                </a:cubicBezTo>
                <a:cubicBezTo>
                  <a:pt x="2673" y="747964"/>
                  <a:pt x="23666" y="738858"/>
                  <a:pt x="28115" y="720854"/>
                </a:cubicBezTo>
                <a:cubicBezTo>
                  <a:pt x="30826" y="718699"/>
                  <a:pt x="33398" y="716475"/>
                  <a:pt x="35969" y="714250"/>
                </a:cubicBezTo>
                <a:cubicBezTo>
                  <a:pt x="47161" y="689087"/>
                  <a:pt x="37777" y="658779"/>
                  <a:pt x="52027" y="634588"/>
                </a:cubicBezTo>
                <a:cubicBezTo>
                  <a:pt x="56059" y="616028"/>
                  <a:pt x="37707" y="600943"/>
                  <a:pt x="40627" y="582522"/>
                </a:cubicBezTo>
                <a:cubicBezTo>
                  <a:pt x="40835" y="577378"/>
                  <a:pt x="41878" y="572026"/>
                  <a:pt x="40140" y="566951"/>
                </a:cubicBezTo>
                <a:cubicBezTo>
                  <a:pt x="34510" y="549782"/>
                  <a:pt x="37429" y="530665"/>
                  <a:pt x="29018" y="514260"/>
                </a:cubicBezTo>
                <a:cubicBezTo>
                  <a:pt x="23388" y="504598"/>
                  <a:pt x="25890" y="493198"/>
                  <a:pt x="23944" y="482771"/>
                </a:cubicBezTo>
                <a:cubicBezTo>
                  <a:pt x="22067" y="473873"/>
                  <a:pt x="22136" y="464767"/>
                  <a:pt x="22136" y="455730"/>
                </a:cubicBezTo>
                <a:cubicBezTo>
                  <a:pt x="82961" y="441619"/>
                  <a:pt x="143507" y="426395"/>
                  <a:pt x="204261" y="412006"/>
                </a:cubicBezTo>
                <a:cubicBezTo>
                  <a:pt x="214341" y="409504"/>
                  <a:pt x="224976" y="407905"/>
                  <a:pt x="233735" y="402066"/>
                </a:cubicBezTo>
                <a:cubicBezTo>
                  <a:pt x="266893" y="381698"/>
                  <a:pt x="300677" y="362443"/>
                  <a:pt x="333556" y="341728"/>
                </a:cubicBezTo>
                <a:cubicBezTo>
                  <a:pt x="364838" y="313019"/>
                  <a:pt x="394867" y="283059"/>
                  <a:pt x="425870" y="254072"/>
                </a:cubicBezTo>
                <a:cubicBezTo>
                  <a:pt x="430319" y="250109"/>
                  <a:pt x="434420" y="245591"/>
                  <a:pt x="436089" y="239752"/>
                </a:cubicBezTo>
                <a:cubicBezTo>
                  <a:pt x="447002" y="210556"/>
                  <a:pt x="458055" y="181430"/>
                  <a:pt x="468899" y="152304"/>
                </a:cubicBezTo>
                <a:cubicBezTo>
                  <a:pt x="471540" y="155154"/>
                  <a:pt x="474252" y="158004"/>
                  <a:pt x="476963" y="160854"/>
                </a:cubicBezTo>
                <a:cubicBezTo>
                  <a:pt x="484262" y="158769"/>
                  <a:pt x="493576" y="160368"/>
                  <a:pt x="499555" y="155571"/>
                </a:cubicBezTo>
                <a:cubicBezTo>
                  <a:pt x="502196" y="142642"/>
                  <a:pt x="496774" y="129851"/>
                  <a:pt x="493298" y="117547"/>
                </a:cubicBezTo>
                <a:cubicBezTo>
                  <a:pt x="493020" y="106356"/>
                  <a:pt x="503239" y="98431"/>
                  <a:pt x="504698" y="87726"/>
                </a:cubicBezTo>
                <a:cubicBezTo>
                  <a:pt x="500180" y="73754"/>
                  <a:pt x="484262" y="68540"/>
                  <a:pt x="474391" y="58947"/>
                </a:cubicBezTo>
                <a:cubicBezTo>
                  <a:pt x="469455" y="48729"/>
                  <a:pt x="471749" y="36842"/>
                  <a:pt x="468830" y="26068"/>
                </a:cubicBezTo>
                <a:cubicBezTo>
                  <a:pt x="465701" y="24121"/>
                  <a:pt x="462504" y="22314"/>
                  <a:pt x="459237" y="20645"/>
                </a:cubicBezTo>
                <a:cubicBezTo>
                  <a:pt x="454371" y="15571"/>
                  <a:pt x="447906" y="12860"/>
                  <a:pt x="441372" y="10566"/>
                </a:cubicBezTo>
                <a:cubicBezTo>
                  <a:pt x="445960" y="9037"/>
                  <a:pt x="450478" y="7577"/>
                  <a:pt x="455066" y="6117"/>
                </a:cubicBezTo>
                <a:cubicBezTo>
                  <a:pt x="459723" y="10358"/>
                  <a:pt x="463964" y="15154"/>
                  <a:pt x="469247" y="18699"/>
                </a:cubicBezTo>
                <a:cubicBezTo>
                  <a:pt x="480230" y="18699"/>
                  <a:pt x="491352" y="18282"/>
                  <a:pt x="502127" y="16127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2d53e63def8_1_5"/>
          <p:cNvSpPr/>
          <p:nvPr/>
        </p:nvSpPr>
        <p:spPr>
          <a:xfrm>
            <a:off x="991703" y="1952811"/>
            <a:ext cx="267400" cy="288358"/>
          </a:xfrm>
          <a:custGeom>
            <a:avLst/>
            <a:gdLst/>
            <a:ahLst/>
            <a:cxnLst/>
            <a:rect l="l" t="t" r="r" b="b"/>
            <a:pathLst>
              <a:path w="356534" h="384478" extrusionOk="0">
                <a:moveTo>
                  <a:pt x="122969" y="26207"/>
                </a:moveTo>
                <a:cubicBezTo>
                  <a:pt x="132562" y="20367"/>
                  <a:pt x="138679" y="9037"/>
                  <a:pt x="150497" y="6812"/>
                </a:cubicBezTo>
                <a:cubicBezTo>
                  <a:pt x="151470" y="7438"/>
                  <a:pt x="153416" y="8620"/>
                  <a:pt x="154459" y="9245"/>
                </a:cubicBezTo>
                <a:cubicBezTo>
                  <a:pt x="145561" y="17934"/>
                  <a:pt x="156475" y="25790"/>
                  <a:pt x="160715" y="33158"/>
                </a:cubicBezTo>
                <a:cubicBezTo>
                  <a:pt x="163565" y="32324"/>
                  <a:pt x="169335" y="30586"/>
                  <a:pt x="172254" y="29752"/>
                </a:cubicBezTo>
                <a:cubicBezTo>
                  <a:pt x="166902" y="40735"/>
                  <a:pt x="156753" y="47825"/>
                  <a:pt x="148342" y="56375"/>
                </a:cubicBezTo>
                <a:cubicBezTo>
                  <a:pt x="149662" y="70070"/>
                  <a:pt x="169057" y="81748"/>
                  <a:pt x="181013" y="71668"/>
                </a:cubicBezTo>
                <a:cubicBezTo>
                  <a:pt x="192691" y="62632"/>
                  <a:pt x="203257" y="52274"/>
                  <a:pt x="215144" y="43446"/>
                </a:cubicBezTo>
                <a:cubicBezTo>
                  <a:pt x="224598" y="51649"/>
                  <a:pt x="232522" y="62701"/>
                  <a:pt x="245313" y="65690"/>
                </a:cubicBezTo>
                <a:cubicBezTo>
                  <a:pt x="256505" y="67567"/>
                  <a:pt x="258103" y="83486"/>
                  <a:pt x="270477" y="83347"/>
                </a:cubicBezTo>
                <a:cubicBezTo>
                  <a:pt x="279305" y="81609"/>
                  <a:pt x="287716" y="78342"/>
                  <a:pt x="296058" y="75144"/>
                </a:cubicBezTo>
                <a:cubicBezTo>
                  <a:pt x="302800" y="82582"/>
                  <a:pt x="309960" y="90228"/>
                  <a:pt x="320318" y="92731"/>
                </a:cubicBezTo>
                <a:cubicBezTo>
                  <a:pt x="311420" y="101698"/>
                  <a:pt x="321986" y="111917"/>
                  <a:pt x="319692" y="122344"/>
                </a:cubicBezTo>
                <a:cubicBezTo>
                  <a:pt x="323029" y="138471"/>
                  <a:pt x="335055" y="151470"/>
                  <a:pt x="344300" y="165025"/>
                </a:cubicBezTo>
                <a:cubicBezTo>
                  <a:pt x="347220" y="169752"/>
                  <a:pt x="351946" y="172671"/>
                  <a:pt x="356534" y="175660"/>
                </a:cubicBezTo>
                <a:cubicBezTo>
                  <a:pt x="351043" y="179623"/>
                  <a:pt x="346177" y="184419"/>
                  <a:pt x="342354" y="189980"/>
                </a:cubicBezTo>
                <a:cubicBezTo>
                  <a:pt x="336097" y="193803"/>
                  <a:pt x="325253" y="198878"/>
                  <a:pt x="329633" y="207845"/>
                </a:cubicBezTo>
                <a:cubicBezTo>
                  <a:pt x="333456" y="217438"/>
                  <a:pt x="333178" y="227934"/>
                  <a:pt x="336723" y="237597"/>
                </a:cubicBezTo>
                <a:cubicBezTo>
                  <a:pt x="336236" y="243089"/>
                  <a:pt x="335680" y="248580"/>
                  <a:pt x="335194" y="254072"/>
                </a:cubicBezTo>
                <a:cubicBezTo>
                  <a:pt x="329702" y="256226"/>
                  <a:pt x="323655" y="258034"/>
                  <a:pt x="319831" y="262761"/>
                </a:cubicBezTo>
                <a:cubicBezTo>
                  <a:pt x="319623" y="268808"/>
                  <a:pt x="322473" y="274439"/>
                  <a:pt x="324002" y="280139"/>
                </a:cubicBezTo>
                <a:cubicBezTo>
                  <a:pt x="321221" y="282085"/>
                  <a:pt x="318371" y="284032"/>
                  <a:pt x="315521" y="285978"/>
                </a:cubicBezTo>
                <a:cubicBezTo>
                  <a:pt x="317537" y="299950"/>
                  <a:pt x="314618" y="316981"/>
                  <a:pt x="328103" y="326227"/>
                </a:cubicBezTo>
                <a:cubicBezTo>
                  <a:pt x="323376" y="328798"/>
                  <a:pt x="318650" y="331440"/>
                  <a:pt x="313992" y="334012"/>
                </a:cubicBezTo>
                <a:cubicBezTo>
                  <a:pt x="304399" y="328451"/>
                  <a:pt x="294250" y="322612"/>
                  <a:pt x="282642" y="323585"/>
                </a:cubicBezTo>
                <a:cubicBezTo>
                  <a:pt x="277637" y="315800"/>
                  <a:pt x="270894" y="308640"/>
                  <a:pt x="260953" y="307875"/>
                </a:cubicBezTo>
                <a:cubicBezTo>
                  <a:pt x="263178" y="301619"/>
                  <a:pt x="269365" y="294598"/>
                  <a:pt x="264429" y="288133"/>
                </a:cubicBezTo>
                <a:cubicBezTo>
                  <a:pt x="255045" y="274856"/>
                  <a:pt x="242949" y="262761"/>
                  <a:pt x="229047" y="254280"/>
                </a:cubicBezTo>
                <a:cubicBezTo>
                  <a:pt x="226961" y="259911"/>
                  <a:pt x="223625" y="265333"/>
                  <a:pt x="223347" y="271450"/>
                </a:cubicBezTo>
                <a:cubicBezTo>
                  <a:pt x="225154" y="276594"/>
                  <a:pt x="228282" y="281112"/>
                  <a:pt x="231063" y="285839"/>
                </a:cubicBezTo>
                <a:cubicBezTo>
                  <a:pt x="228352" y="293764"/>
                  <a:pt x="225084" y="301549"/>
                  <a:pt x="220288" y="308570"/>
                </a:cubicBezTo>
                <a:cubicBezTo>
                  <a:pt x="198739" y="311907"/>
                  <a:pt x="175869" y="311351"/>
                  <a:pt x="155710" y="320387"/>
                </a:cubicBezTo>
                <a:cubicBezTo>
                  <a:pt x="146534" y="329841"/>
                  <a:pt x="135899" y="338252"/>
                  <a:pt x="129017" y="349583"/>
                </a:cubicBezTo>
                <a:cubicBezTo>
                  <a:pt x="121649" y="361887"/>
                  <a:pt x="112751" y="373148"/>
                  <a:pt x="103923" y="384479"/>
                </a:cubicBezTo>
                <a:cubicBezTo>
                  <a:pt x="87170" y="373635"/>
                  <a:pt x="69374" y="364598"/>
                  <a:pt x="51023" y="356604"/>
                </a:cubicBezTo>
                <a:cubicBezTo>
                  <a:pt x="38719" y="351460"/>
                  <a:pt x="28987" y="341936"/>
                  <a:pt x="16544" y="337001"/>
                </a:cubicBezTo>
                <a:cubicBezTo>
                  <a:pt x="12999" y="330675"/>
                  <a:pt x="11331" y="323655"/>
                  <a:pt x="10288" y="316634"/>
                </a:cubicBezTo>
                <a:cubicBezTo>
                  <a:pt x="12443" y="311559"/>
                  <a:pt x="13764" y="306207"/>
                  <a:pt x="14598" y="300785"/>
                </a:cubicBezTo>
                <a:cubicBezTo>
                  <a:pt x="19116" y="297796"/>
                  <a:pt x="23565" y="294737"/>
                  <a:pt x="27805" y="291400"/>
                </a:cubicBezTo>
                <a:cubicBezTo>
                  <a:pt x="33575" y="297031"/>
                  <a:pt x="40109" y="304747"/>
                  <a:pt x="49216" y="303357"/>
                </a:cubicBezTo>
                <a:cubicBezTo>
                  <a:pt x="62354" y="299116"/>
                  <a:pt x="70000" y="285144"/>
                  <a:pt x="70556" y="272145"/>
                </a:cubicBezTo>
                <a:cubicBezTo>
                  <a:pt x="73128" y="253516"/>
                  <a:pt x="62701" y="236763"/>
                  <a:pt x="54012" y="221053"/>
                </a:cubicBezTo>
                <a:cubicBezTo>
                  <a:pt x="46157" y="206316"/>
                  <a:pt x="27458" y="200616"/>
                  <a:pt x="20854" y="184975"/>
                </a:cubicBezTo>
                <a:cubicBezTo>
                  <a:pt x="18630" y="179692"/>
                  <a:pt x="21410" y="174479"/>
                  <a:pt x="23426" y="169752"/>
                </a:cubicBezTo>
                <a:cubicBezTo>
                  <a:pt x="28918" y="168779"/>
                  <a:pt x="34965" y="169057"/>
                  <a:pt x="39970" y="166276"/>
                </a:cubicBezTo>
                <a:cubicBezTo>
                  <a:pt x="46574" y="151887"/>
                  <a:pt x="33019" y="139861"/>
                  <a:pt x="25025" y="129364"/>
                </a:cubicBezTo>
                <a:cubicBezTo>
                  <a:pt x="14111" y="119841"/>
                  <a:pt x="10914" y="104826"/>
                  <a:pt x="0" y="95442"/>
                </a:cubicBezTo>
                <a:cubicBezTo>
                  <a:pt x="9384" y="83347"/>
                  <a:pt x="10636" y="68679"/>
                  <a:pt x="10010" y="54081"/>
                </a:cubicBezTo>
                <a:cubicBezTo>
                  <a:pt x="15919" y="46365"/>
                  <a:pt x="17378" y="36981"/>
                  <a:pt x="19464" y="27875"/>
                </a:cubicBezTo>
                <a:cubicBezTo>
                  <a:pt x="31420" y="18977"/>
                  <a:pt x="41152" y="7438"/>
                  <a:pt x="54220" y="0"/>
                </a:cubicBezTo>
                <a:cubicBezTo>
                  <a:pt x="61450" y="4935"/>
                  <a:pt x="66733" y="12651"/>
                  <a:pt x="74866" y="16058"/>
                </a:cubicBezTo>
                <a:cubicBezTo>
                  <a:pt x="84320" y="17378"/>
                  <a:pt x="93982" y="16544"/>
                  <a:pt x="103506" y="16683"/>
                </a:cubicBezTo>
                <a:cubicBezTo>
                  <a:pt x="109345" y="20506"/>
                  <a:pt x="114975" y="29196"/>
                  <a:pt x="123039" y="26346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d53e63def8_1_5"/>
          <p:cNvSpPr/>
          <p:nvPr/>
        </p:nvSpPr>
        <p:spPr>
          <a:xfrm>
            <a:off x="1220680" y="2039929"/>
            <a:ext cx="204056" cy="400866"/>
          </a:xfrm>
          <a:custGeom>
            <a:avLst/>
            <a:gdLst/>
            <a:ahLst/>
            <a:cxnLst/>
            <a:rect l="l" t="t" r="r" b="b"/>
            <a:pathLst>
              <a:path w="272075" h="534488" extrusionOk="0">
                <a:moveTo>
                  <a:pt x="118729" y="21897"/>
                </a:moveTo>
                <a:cubicBezTo>
                  <a:pt x="128461" y="11956"/>
                  <a:pt x="139305" y="2433"/>
                  <a:pt x="153625" y="0"/>
                </a:cubicBezTo>
                <a:cubicBezTo>
                  <a:pt x="156405" y="6882"/>
                  <a:pt x="160715" y="13972"/>
                  <a:pt x="158004" y="21619"/>
                </a:cubicBezTo>
                <a:cubicBezTo>
                  <a:pt x="152651" y="33992"/>
                  <a:pt x="163843" y="43724"/>
                  <a:pt x="169196" y="53734"/>
                </a:cubicBezTo>
                <a:cubicBezTo>
                  <a:pt x="169543" y="60338"/>
                  <a:pt x="166415" y="66524"/>
                  <a:pt x="165025" y="72920"/>
                </a:cubicBezTo>
                <a:cubicBezTo>
                  <a:pt x="154320" y="78133"/>
                  <a:pt x="146812" y="90576"/>
                  <a:pt x="151539" y="102185"/>
                </a:cubicBezTo>
                <a:cubicBezTo>
                  <a:pt x="158073" y="118729"/>
                  <a:pt x="157934" y="136594"/>
                  <a:pt x="158560" y="154042"/>
                </a:cubicBezTo>
                <a:cubicBezTo>
                  <a:pt x="152095" y="156892"/>
                  <a:pt x="146534" y="161132"/>
                  <a:pt x="142572" y="166902"/>
                </a:cubicBezTo>
                <a:cubicBezTo>
                  <a:pt x="133466" y="170864"/>
                  <a:pt x="131589" y="180248"/>
                  <a:pt x="129712" y="188868"/>
                </a:cubicBezTo>
                <a:cubicBezTo>
                  <a:pt x="117408" y="194638"/>
                  <a:pt x="123317" y="207637"/>
                  <a:pt x="125333" y="217716"/>
                </a:cubicBezTo>
                <a:cubicBezTo>
                  <a:pt x="127488" y="228560"/>
                  <a:pt x="137567" y="234886"/>
                  <a:pt x="143128" y="243992"/>
                </a:cubicBezTo>
                <a:cubicBezTo>
                  <a:pt x="150497" y="256504"/>
                  <a:pt x="166415" y="260258"/>
                  <a:pt x="176008" y="270546"/>
                </a:cubicBezTo>
                <a:cubicBezTo>
                  <a:pt x="178789" y="280278"/>
                  <a:pt x="182403" y="289662"/>
                  <a:pt x="188937" y="297587"/>
                </a:cubicBezTo>
                <a:cubicBezTo>
                  <a:pt x="199156" y="314618"/>
                  <a:pt x="219593" y="322612"/>
                  <a:pt x="229047" y="340338"/>
                </a:cubicBezTo>
                <a:cubicBezTo>
                  <a:pt x="235789" y="350765"/>
                  <a:pt x="236485" y="363486"/>
                  <a:pt x="241768" y="374538"/>
                </a:cubicBezTo>
                <a:cubicBezTo>
                  <a:pt x="239543" y="386981"/>
                  <a:pt x="240934" y="399702"/>
                  <a:pt x="238501" y="412145"/>
                </a:cubicBezTo>
                <a:cubicBezTo>
                  <a:pt x="242741" y="420208"/>
                  <a:pt x="247120" y="428411"/>
                  <a:pt x="248302" y="437587"/>
                </a:cubicBezTo>
                <a:cubicBezTo>
                  <a:pt x="249762" y="451559"/>
                  <a:pt x="260953" y="462334"/>
                  <a:pt x="260536" y="476723"/>
                </a:cubicBezTo>
                <a:cubicBezTo>
                  <a:pt x="259911" y="485204"/>
                  <a:pt x="267279" y="490487"/>
                  <a:pt x="272076" y="496395"/>
                </a:cubicBezTo>
                <a:cubicBezTo>
                  <a:pt x="264846" y="497925"/>
                  <a:pt x="257686" y="495839"/>
                  <a:pt x="250526" y="495005"/>
                </a:cubicBezTo>
                <a:cubicBezTo>
                  <a:pt x="242741" y="500566"/>
                  <a:pt x="250804" y="512036"/>
                  <a:pt x="244479" y="518431"/>
                </a:cubicBezTo>
                <a:cubicBezTo>
                  <a:pt x="238014" y="524757"/>
                  <a:pt x="228699" y="526008"/>
                  <a:pt x="220427" y="528858"/>
                </a:cubicBezTo>
                <a:cubicBezTo>
                  <a:pt x="218481" y="527329"/>
                  <a:pt x="214518" y="524270"/>
                  <a:pt x="212572" y="522741"/>
                </a:cubicBezTo>
                <a:cubicBezTo>
                  <a:pt x="204161" y="527190"/>
                  <a:pt x="195958" y="532334"/>
                  <a:pt x="186435" y="534489"/>
                </a:cubicBezTo>
                <a:cubicBezTo>
                  <a:pt x="183237" y="528789"/>
                  <a:pt x="178441" y="524409"/>
                  <a:pt x="172393" y="521976"/>
                </a:cubicBezTo>
                <a:cubicBezTo>
                  <a:pt x="171351" y="518779"/>
                  <a:pt x="170099" y="515581"/>
                  <a:pt x="168709" y="512522"/>
                </a:cubicBezTo>
                <a:cubicBezTo>
                  <a:pt x="162939" y="511271"/>
                  <a:pt x="157031" y="512870"/>
                  <a:pt x="151192" y="512314"/>
                </a:cubicBezTo>
                <a:cubicBezTo>
                  <a:pt x="145005" y="508004"/>
                  <a:pt x="142085" y="499871"/>
                  <a:pt x="134995" y="496882"/>
                </a:cubicBezTo>
                <a:cubicBezTo>
                  <a:pt x="123317" y="495631"/>
                  <a:pt x="111569" y="495422"/>
                  <a:pt x="100030" y="493267"/>
                </a:cubicBezTo>
                <a:cubicBezTo>
                  <a:pt x="92939" y="494518"/>
                  <a:pt x="86197" y="497021"/>
                  <a:pt x="79176" y="498342"/>
                </a:cubicBezTo>
                <a:cubicBezTo>
                  <a:pt x="66316" y="499454"/>
                  <a:pt x="60824" y="513009"/>
                  <a:pt x="49980" y="518153"/>
                </a:cubicBezTo>
                <a:cubicBezTo>
                  <a:pt x="48520" y="509881"/>
                  <a:pt x="53942" y="503486"/>
                  <a:pt x="56862" y="496326"/>
                </a:cubicBezTo>
                <a:cubicBezTo>
                  <a:pt x="51648" y="476445"/>
                  <a:pt x="34618" y="461569"/>
                  <a:pt x="16961" y="451907"/>
                </a:cubicBezTo>
                <a:cubicBezTo>
                  <a:pt x="14111" y="452115"/>
                  <a:pt x="8342" y="452532"/>
                  <a:pt x="5492" y="452741"/>
                </a:cubicBezTo>
                <a:cubicBezTo>
                  <a:pt x="18212" y="436127"/>
                  <a:pt x="2224" y="411450"/>
                  <a:pt x="19811" y="396922"/>
                </a:cubicBezTo>
                <a:cubicBezTo>
                  <a:pt x="20298" y="391291"/>
                  <a:pt x="20715" y="385660"/>
                  <a:pt x="21271" y="380099"/>
                </a:cubicBezTo>
                <a:cubicBezTo>
                  <a:pt x="29821" y="376137"/>
                  <a:pt x="37815" y="371271"/>
                  <a:pt x="45531" y="365919"/>
                </a:cubicBezTo>
                <a:cubicBezTo>
                  <a:pt x="45948" y="361053"/>
                  <a:pt x="51648" y="355283"/>
                  <a:pt x="47825" y="350834"/>
                </a:cubicBezTo>
                <a:cubicBezTo>
                  <a:pt x="38024" y="345760"/>
                  <a:pt x="27666" y="341380"/>
                  <a:pt x="16683" y="339295"/>
                </a:cubicBezTo>
                <a:cubicBezTo>
                  <a:pt x="14806" y="327964"/>
                  <a:pt x="13903" y="315035"/>
                  <a:pt x="1946" y="309404"/>
                </a:cubicBezTo>
                <a:cubicBezTo>
                  <a:pt x="8689" y="303565"/>
                  <a:pt x="5005" y="296197"/>
                  <a:pt x="0" y="290775"/>
                </a:cubicBezTo>
                <a:cubicBezTo>
                  <a:pt x="5005" y="287368"/>
                  <a:pt x="9940" y="283823"/>
                  <a:pt x="14806" y="280209"/>
                </a:cubicBezTo>
                <a:cubicBezTo>
                  <a:pt x="25511" y="281251"/>
                  <a:pt x="35799" y="278262"/>
                  <a:pt x="41360" y="268600"/>
                </a:cubicBezTo>
                <a:cubicBezTo>
                  <a:pt x="38163" y="264221"/>
                  <a:pt x="35104" y="259702"/>
                  <a:pt x="32532" y="254906"/>
                </a:cubicBezTo>
                <a:cubicBezTo>
                  <a:pt x="38788" y="249831"/>
                  <a:pt x="53873" y="245035"/>
                  <a:pt x="47478" y="234886"/>
                </a:cubicBezTo>
                <a:cubicBezTo>
                  <a:pt x="41082" y="225362"/>
                  <a:pt x="28083" y="223625"/>
                  <a:pt x="17448" y="222582"/>
                </a:cubicBezTo>
                <a:cubicBezTo>
                  <a:pt x="22175" y="218620"/>
                  <a:pt x="27180" y="215005"/>
                  <a:pt x="31976" y="211112"/>
                </a:cubicBezTo>
                <a:cubicBezTo>
                  <a:pt x="27875" y="205829"/>
                  <a:pt x="23774" y="200546"/>
                  <a:pt x="19533" y="195402"/>
                </a:cubicBezTo>
                <a:cubicBezTo>
                  <a:pt x="19255" y="188590"/>
                  <a:pt x="18630" y="181778"/>
                  <a:pt x="17517" y="175104"/>
                </a:cubicBezTo>
                <a:cubicBezTo>
                  <a:pt x="26276" y="168014"/>
                  <a:pt x="25859" y="157517"/>
                  <a:pt x="21897" y="147994"/>
                </a:cubicBezTo>
                <a:cubicBezTo>
                  <a:pt x="26554" y="146604"/>
                  <a:pt x="31211" y="145492"/>
                  <a:pt x="35730" y="143684"/>
                </a:cubicBezTo>
                <a:cubicBezTo>
                  <a:pt x="41013" y="125124"/>
                  <a:pt x="36564" y="105104"/>
                  <a:pt x="29682" y="87587"/>
                </a:cubicBezTo>
                <a:cubicBezTo>
                  <a:pt x="41708" y="80427"/>
                  <a:pt x="51370" y="70069"/>
                  <a:pt x="59086" y="58600"/>
                </a:cubicBezTo>
                <a:cubicBezTo>
                  <a:pt x="64022" y="58183"/>
                  <a:pt x="68957" y="57835"/>
                  <a:pt x="73823" y="57418"/>
                </a:cubicBezTo>
                <a:cubicBezTo>
                  <a:pt x="76951" y="59851"/>
                  <a:pt x="80010" y="62284"/>
                  <a:pt x="83138" y="64717"/>
                </a:cubicBezTo>
                <a:cubicBezTo>
                  <a:pt x="92522" y="60546"/>
                  <a:pt x="104618" y="57001"/>
                  <a:pt x="107815" y="46296"/>
                </a:cubicBezTo>
                <a:cubicBezTo>
                  <a:pt x="112890" y="44558"/>
                  <a:pt x="120953" y="45392"/>
                  <a:pt x="122969" y="39345"/>
                </a:cubicBezTo>
                <a:cubicBezTo>
                  <a:pt x="122483" y="33366"/>
                  <a:pt x="120119" y="27736"/>
                  <a:pt x="118520" y="22036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d53e63def8_1_5"/>
          <p:cNvSpPr/>
          <p:nvPr/>
        </p:nvSpPr>
        <p:spPr>
          <a:xfrm>
            <a:off x="1434411" y="2154887"/>
            <a:ext cx="303283" cy="432108"/>
          </a:xfrm>
          <a:custGeom>
            <a:avLst/>
            <a:gdLst/>
            <a:ahLst/>
            <a:cxnLst/>
            <a:rect l="l" t="t" r="r" b="b"/>
            <a:pathLst>
              <a:path w="404378" h="576144" extrusionOk="0">
                <a:moveTo>
                  <a:pt x="28600" y="36773"/>
                </a:moveTo>
                <a:cubicBezTo>
                  <a:pt x="38123" y="26902"/>
                  <a:pt x="34091" y="11470"/>
                  <a:pt x="40626" y="0"/>
                </a:cubicBezTo>
                <a:cubicBezTo>
                  <a:pt x="54876" y="14389"/>
                  <a:pt x="76842" y="17100"/>
                  <a:pt x="90745" y="31837"/>
                </a:cubicBezTo>
                <a:cubicBezTo>
                  <a:pt x="98739" y="38997"/>
                  <a:pt x="101311" y="51718"/>
                  <a:pt x="112850" y="54707"/>
                </a:cubicBezTo>
                <a:cubicBezTo>
                  <a:pt x="133704" y="64926"/>
                  <a:pt x="161996" y="56862"/>
                  <a:pt x="178540" y="75770"/>
                </a:cubicBezTo>
                <a:cubicBezTo>
                  <a:pt x="186743" y="90646"/>
                  <a:pt x="187021" y="112403"/>
                  <a:pt x="205442" y="119702"/>
                </a:cubicBezTo>
                <a:cubicBezTo>
                  <a:pt x="217398" y="128669"/>
                  <a:pt x="230745" y="118798"/>
                  <a:pt x="242075" y="113863"/>
                </a:cubicBezTo>
                <a:cubicBezTo>
                  <a:pt x="251390" y="109901"/>
                  <a:pt x="264042" y="101490"/>
                  <a:pt x="271966" y="112264"/>
                </a:cubicBezTo>
                <a:cubicBezTo>
                  <a:pt x="280934" y="125402"/>
                  <a:pt x="289414" y="142711"/>
                  <a:pt x="307418" y="144866"/>
                </a:cubicBezTo>
                <a:cubicBezTo>
                  <a:pt x="322711" y="146395"/>
                  <a:pt x="338560" y="144866"/>
                  <a:pt x="353297" y="150566"/>
                </a:cubicBezTo>
                <a:cubicBezTo>
                  <a:pt x="369494" y="151470"/>
                  <a:pt x="386455" y="157517"/>
                  <a:pt x="396048" y="171073"/>
                </a:cubicBezTo>
                <a:cubicBezTo>
                  <a:pt x="403486" y="180179"/>
                  <a:pt x="407031" y="193178"/>
                  <a:pt x="402095" y="204300"/>
                </a:cubicBezTo>
                <a:cubicBezTo>
                  <a:pt x="395978" y="218620"/>
                  <a:pt x="400079" y="235442"/>
                  <a:pt x="391390" y="248858"/>
                </a:cubicBezTo>
                <a:cubicBezTo>
                  <a:pt x="384022" y="260397"/>
                  <a:pt x="384369" y="276594"/>
                  <a:pt x="371301" y="283962"/>
                </a:cubicBezTo>
                <a:cubicBezTo>
                  <a:pt x="356355" y="267210"/>
                  <a:pt x="339047" y="242393"/>
                  <a:pt x="312910" y="247607"/>
                </a:cubicBezTo>
                <a:cubicBezTo>
                  <a:pt x="300397" y="248789"/>
                  <a:pt x="295114" y="261232"/>
                  <a:pt x="288093" y="269643"/>
                </a:cubicBezTo>
                <a:cubicBezTo>
                  <a:pt x="278292" y="279236"/>
                  <a:pt x="284201" y="293486"/>
                  <a:pt x="286425" y="304886"/>
                </a:cubicBezTo>
                <a:cubicBezTo>
                  <a:pt x="269464" y="327408"/>
                  <a:pt x="281142" y="355561"/>
                  <a:pt x="288024" y="379474"/>
                </a:cubicBezTo>
                <a:cubicBezTo>
                  <a:pt x="299494" y="407627"/>
                  <a:pt x="301648" y="438908"/>
                  <a:pt x="316524" y="465809"/>
                </a:cubicBezTo>
                <a:cubicBezTo>
                  <a:pt x="322155" y="474985"/>
                  <a:pt x="323893" y="486942"/>
                  <a:pt x="318888" y="496673"/>
                </a:cubicBezTo>
                <a:cubicBezTo>
                  <a:pt x="308669" y="507309"/>
                  <a:pt x="295253" y="516137"/>
                  <a:pt x="290665" y="530874"/>
                </a:cubicBezTo>
                <a:cubicBezTo>
                  <a:pt x="292334" y="536644"/>
                  <a:pt x="293307" y="542552"/>
                  <a:pt x="293654" y="548600"/>
                </a:cubicBezTo>
                <a:cubicBezTo>
                  <a:pt x="281420" y="549851"/>
                  <a:pt x="274608" y="559583"/>
                  <a:pt x="268769" y="569106"/>
                </a:cubicBezTo>
                <a:cubicBezTo>
                  <a:pt x="266336" y="574111"/>
                  <a:pt x="259454" y="578282"/>
                  <a:pt x="254171" y="574946"/>
                </a:cubicBezTo>
                <a:cubicBezTo>
                  <a:pt x="248332" y="567021"/>
                  <a:pt x="254379" y="556038"/>
                  <a:pt x="247845" y="548322"/>
                </a:cubicBezTo>
                <a:cubicBezTo>
                  <a:pt x="240129" y="538590"/>
                  <a:pt x="237766" y="526356"/>
                  <a:pt x="233317" y="515164"/>
                </a:cubicBezTo>
                <a:cubicBezTo>
                  <a:pt x="227478" y="513079"/>
                  <a:pt x="218927" y="515164"/>
                  <a:pt x="217468" y="521907"/>
                </a:cubicBezTo>
                <a:cubicBezTo>
                  <a:pt x="216425" y="529970"/>
                  <a:pt x="217398" y="538103"/>
                  <a:pt x="217190" y="546167"/>
                </a:cubicBezTo>
                <a:cubicBezTo>
                  <a:pt x="206554" y="549295"/>
                  <a:pt x="195293" y="552562"/>
                  <a:pt x="184379" y="548322"/>
                </a:cubicBezTo>
                <a:cubicBezTo>
                  <a:pt x="172075" y="543595"/>
                  <a:pt x="158868" y="541371"/>
                  <a:pt x="147259" y="535184"/>
                </a:cubicBezTo>
                <a:cubicBezTo>
                  <a:pt x="144409" y="535531"/>
                  <a:pt x="138640" y="536227"/>
                  <a:pt x="135720" y="536644"/>
                </a:cubicBezTo>
                <a:cubicBezTo>
                  <a:pt x="134052" y="525939"/>
                  <a:pt x="136554" y="515303"/>
                  <a:pt x="136346" y="504667"/>
                </a:cubicBezTo>
                <a:cubicBezTo>
                  <a:pt x="129533" y="475611"/>
                  <a:pt x="101867" y="451212"/>
                  <a:pt x="70794" y="451490"/>
                </a:cubicBezTo>
                <a:cubicBezTo>
                  <a:pt x="57795" y="452949"/>
                  <a:pt x="61063" y="436266"/>
                  <a:pt x="55919" y="428898"/>
                </a:cubicBezTo>
                <a:cubicBezTo>
                  <a:pt x="46534" y="415482"/>
                  <a:pt x="45283" y="398938"/>
                  <a:pt x="42016" y="383436"/>
                </a:cubicBezTo>
                <a:cubicBezTo>
                  <a:pt x="44240" y="375303"/>
                  <a:pt x="53764" y="367448"/>
                  <a:pt x="48759" y="358689"/>
                </a:cubicBezTo>
                <a:cubicBezTo>
                  <a:pt x="41460" y="350139"/>
                  <a:pt x="31867" y="343327"/>
                  <a:pt x="26723" y="333108"/>
                </a:cubicBezTo>
                <a:cubicBezTo>
                  <a:pt x="20189" y="322890"/>
                  <a:pt x="24359" y="310447"/>
                  <a:pt x="21370" y="299325"/>
                </a:cubicBezTo>
                <a:cubicBezTo>
                  <a:pt x="18729" y="288620"/>
                  <a:pt x="16435" y="277359"/>
                  <a:pt x="9692" y="268252"/>
                </a:cubicBezTo>
                <a:cubicBezTo>
                  <a:pt x="3227" y="258868"/>
                  <a:pt x="-1082" y="247398"/>
                  <a:pt x="238" y="235929"/>
                </a:cubicBezTo>
                <a:cubicBezTo>
                  <a:pt x="3505" y="227656"/>
                  <a:pt x="11082" y="221748"/>
                  <a:pt x="13307" y="212989"/>
                </a:cubicBezTo>
                <a:cubicBezTo>
                  <a:pt x="15253" y="209096"/>
                  <a:pt x="15253" y="203396"/>
                  <a:pt x="19980" y="201520"/>
                </a:cubicBezTo>
                <a:cubicBezTo>
                  <a:pt x="30338" y="203744"/>
                  <a:pt x="39235" y="212642"/>
                  <a:pt x="50566" y="210139"/>
                </a:cubicBezTo>
                <a:cubicBezTo>
                  <a:pt x="66763" y="210000"/>
                  <a:pt x="82264" y="202979"/>
                  <a:pt x="93525" y="191718"/>
                </a:cubicBezTo>
                <a:cubicBezTo>
                  <a:pt x="98808" y="184211"/>
                  <a:pt x="102701" y="175730"/>
                  <a:pt x="109444" y="169265"/>
                </a:cubicBezTo>
                <a:cubicBezTo>
                  <a:pt x="115631" y="163426"/>
                  <a:pt x="117299" y="153416"/>
                  <a:pt x="112433" y="146326"/>
                </a:cubicBezTo>
                <a:cubicBezTo>
                  <a:pt x="106524" y="137845"/>
                  <a:pt x="104925" y="127488"/>
                  <a:pt x="100199" y="118590"/>
                </a:cubicBezTo>
                <a:cubicBezTo>
                  <a:pt x="87339" y="107537"/>
                  <a:pt x="70308" y="103019"/>
                  <a:pt x="55362" y="95512"/>
                </a:cubicBezTo>
                <a:cubicBezTo>
                  <a:pt x="44379" y="86892"/>
                  <a:pt x="33744" y="77507"/>
                  <a:pt x="24707" y="66941"/>
                </a:cubicBezTo>
                <a:cubicBezTo>
                  <a:pt x="20536" y="57488"/>
                  <a:pt x="20536" y="44280"/>
                  <a:pt x="28808" y="36842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g2d53e63def8_1_5"/>
          <p:cNvSpPr/>
          <p:nvPr/>
        </p:nvSpPr>
        <p:spPr>
          <a:xfrm>
            <a:off x="1074597" y="2151811"/>
            <a:ext cx="178510" cy="196757"/>
          </a:xfrm>
          <a:custGeom>
            <a:avLst/>
            <a:gdLst/>
            <a:ahLst/>
            <a:cxnLst/>
            <a:rect l="l" t="t" r="r" b="b"/>
            <a:pathLst>
              <a:path w="238013" h="262343" extrusionOk="0">
                <a:moveTo>
                  <a:pt x="119007" y="0"/>
                </a:moveTo>
                <a:cubicBezTo>
                  <a:pt x="131380" y="6326"/>
                  <a:pt x="140834" y="16544"/>
                  <a:pt x="148689" y="27597"/>
                </a:cubicBezTo>
                <a:cubicBezTo>
                  <a:pt x="145909" y="32532"/>
                  <a:pt x="141668" y="37676"/>
                  <a:pt x="143893" y="43794"/>
                </a:cubicBezTo>
                <a:cubicBezTo>
                  <a:pt x="144449" y="50536"/>
                  <a:pt x="152790" y="50050"/>
                  <a:pt x="157587" y="51718"/>
                </a:cubicBezTo>
                <a:cubicBezTo>
                  <a:pt x="161341" y="55889"/>
                  <a:pt x="164260" y="60685"/>
                  <a:pt x="166832" y="65621"/>
                </a:cubicBezTo>
                <a:cubicBezTo>
                  <a:pt x="181917" y="63952"/>
                  <a:pt x="206385" y="70626"/>
                  <a:pt x="202840" y="89742"/>
                </a:cubicBezTo>
                <a:cubicBezTo>
                  <a:pt x="204439" y="86475"/>
                  <a:pt x="206038" y="83138"/>
                  <a:pt x="207637" y="79940"/>
                </a:cubicBezTo>
                <a:cubicBezTo>
                  <a:pt x="212364" y="83625"/>
                  <a:pt x="218064" y="83069"/>
                  <a:pt x="223694" y="82234"/>
                </a:cubicBezTo>
                <a:cubicBezTo>
                  <a:pt x="228977" y="83416"/>
                  <a:pt x="233287" y="86961"/>
                  <a:pt x="238014" y="89325"/>
                </a:cubicBezTo>
                <a:cubicBezTo>
                  <a:pt x="232731" y="93565"/>
                  <a:pt x="226961" y="97041"/>
                  <a:pt x="222026" y="101629"/>
                </a:cubicBezTo>
                <a:cubicBezTo>
                  <a:pt x="219106" y="108163"/>
                  <a:pt x="224528" y="114697"/>
                  <a:pt x="226544" y="120675"/>
                </a:cubicBezTo>
                <a:cubicBezTo>
                  <a:pt x="220358" y="123456"/>
                  <a:pt x="213476" y="123317"/>
                  <a:pt x="207011" y="124846"/>
                </a:cubicBezTo>
                <a:cubicBezTo>
                  <a:pt x="200546" y="128322"/>
                  <a:pt x="194638" y="132771"/>
                  <a:pt x="189146" y="137567"/>
                </a:cubicBezTo>
                <a:cubicBezTo>
                  <a:pt x="184975" y="142224"/>
                  <a:pt x="190536" y="147369"/>
                  <a:pt x="192552" y="151678"/>
                </a:cubicBezTo>
                <a:cubicBezTo>
                  <a:pt x="182334" y="160089"/>
                  <a:pt x="194568" y="167110"/>
                  <a:pt x="200477" y="173088"/>
                </a:cubicBezTo>
                <a:cubicBezTo>
                  <a:pt x="203118" y="180526"/>
                  <a:pt x="202215" y="189772"/>
                  <a:pt x="208123" y="195819"/>
                </a:cubicBezTo>
                <a:cubicBezTo>
                  <a:pt x="216673" y="199225"/>
                  <a:pt x="225988" y="200824"/>
                  <a:pt x="233843" y="206038"/>
                </a:cubicBezTo>
                <a:cubicBezTo>
                  <a:pt x="233357" y="208123"/>
                  <a:pt x="232314" y="212294"/>
                  <a:pt x="231827" y="214379"/>
                </a:cubicBezTo>
                <a:cubicBezTo>
                  <a:pt x="224737" y="218411"/>
                  <a:pt x="217229" y="221748"/>
                  <a:pt x="210556" y="226544"/>
                </a:cubicBezTo>
                <a:cubicBezTo>
                  <a:pt x="207567" y="232522"/>
                  <a:pt x="208401" y="239335"/>
                  <a:pt x="207845" y="245800"/>
                </a:cubicBezTo>
                <a:cubicBezTo>
                  <a:pt x="200199" y="240795"/>
                  <a:pt x="192761" y="234677"/>
                  <a:pt x="183654" y="232592"/>
                </a:cubicBezTo>
                <a:cubicBezTo>
                  <a:pt x="165233" y="235720"/>
                  <a:pt x="158491" y="256087"/>
                  <a:pt x="141599" y="262344"/>
                </a:cubicBezTo>
                <a:cubicBezTo>
                  <a:pt x="133883" y="249136"/>
                  <a:pt x="125124" y="236276"/>
                  <a:pt x="112751" y="226822"/>
                </a:cubicBezTo>
                <a:cubicBezTo>
                  <a:pt x="102393" y="219593"/>
                  <a:pt x="104479" y="205273"/>
                  <a:pt x="96485" y="196375"/>
                </a:cubicBezTo>
                <a:cubicBezTo>
                  <a:pt x="80079" y="177120"/>
                  <a:pt x="59573" y="160368"/>
                  <a:pt x="35174" y="152165"/>
                </a:cubicBezTo>
                <a:cubicBezTo>
                  <a:pt x="23148" y="142850"/>
                  <a:pt x="11539" y="132840"/>
                  <a:pt x="0" y="122830"/>
                </a:cubicBezTo>
                <a:cubicBezTo>
                  <a:pt x="14598" y="105521"/>
                  <a:pt x="24260" y="84598"/>
                  <a:pt x="41222" y="69235"/>
                </a:cubicBezTo>
                <a:cubicBezTo>
                  <a:pt x="45253" y="65412"/>
                  <a:pt x="48520" y="60060"/>
                  <a:pt x="54568" y="59156"/>
                </a:cubicBezTo>
                <a:cubicBezTo>
                  <a:pt x="70834" y="53803"/>
                  <a:pt x="88073" y="53942"/>
                  <a:pt x="104826" y="51301"/>
                </a:cubicBezTo>
                <a:cubicBezTo>
                  <a:pt x="117686" y="52065"/>
                  <a:pt x="121788" y="37468"/>
                  <a:pt x="125472" y="28153"/>
                </a:cubicBezTo>
                <a:cubicBezTo>
                  <a:pt x="130755" y="18212"/>
                  <a:pt x="120675" y="9801"/>
                  <a:pt x="119007" y="278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2d53e63def8_1_5"/>
          <p:cNvSpPr/>
          <p:nvPr/>
        </p:nvSpPr>
        <p:spPr>
          <a:xfrm>
            <a:off x="1182308" y="2331677"/>
            <a:ext cx="350452" cy="258538"/>
          </a:xfrm>
          <a:custGeom>
            <a:avLst/>
            <a:gdLst/>
            <a:ahLst/>
            <a:cxnLst/>
            <a:rect l="l" t="t" r="r" b="b"/>
            <a:pathLst>
              <a:path w="467269" h="344717" extrusionOk="0">
                <a:moveTo>
                  <a:pt x="0" y="29682"/>
                </a:moveTo>
                <a:cubicBezTo>
                  <a:pt x="16127" y="23565"/>
                  <a:pt x="23843" y="6673"/>
                  <a:pt x="39206" y="0"/>
                </a:cubicBezTo>
                <a:cubicBezTo>
                  <a:pt x="46296" y="2016"/>
                  <a:pt x="52344" y="6534"/>
                  <a:pt x="58461" y="10427"/>
                </a:cubicBezTo>
                <a:cubicBezTo>
                  <a:pt x="55472" y="20924"/>
                  <a:pt x="53178" y="31698"/>
                  <a:pt x="54916" y="42612"/>
                </a:cubicBezTo>
                <a:cubicBezTo>
                  <a:pt x="56723" y="51857"/>
                  <a:pt x="50050" y="59503"/>
                  <a:pt x="47269" y="67845"/>
                </a:cubicBezTo>
                <a:cubicBezTo>
                  <a:pt x="53386" y="70556"/>
                  <a:pt x="60060" y="70973"/>
                  <a:pt x="66663" y="69930"/>
                </a:cubicBezTo>
                <a:cubicBezTo>
                  <a:pt x="81609" y="78759"/>
                  <a:pt x="94816" y="91202"/>
                  <a:pt x="101420" y="107329"/>
                </a:cubicBezTo>
                <a:cubicBezTo>
                  <a:pt x="98709" y="110526"/>
                  <a:pt x="95998" y="113793"/>
                  <a:pt x="93287" y="116991"/>
                </a:cubicBezTo>
                <a:cubicBezTo>
                  <a:pt x="94677" y="122969"/>
                  <a:pt x="91688" y="133049"/>
                  <a:pt x="100099" y="134717"/>
                </a:cubicBezTo>
                <a:cubicBezTo>
                  <a:pt x="112542" y="135690"/>
                  <a:pt x="118034" y="122900"/>
                  <a:pt x="126931" y="116852"/>
                </a:cubicBezTo>
                <a:cubicBezTo>
                  <a:pt x="135273" y="116157"/>
                  <a:pt x="143128" y="113237"/>
                  <a:pt x="151261" y="111500"/>
                </a:cubicBezTo>
                <a:cubicBezTo>
                  <a:pt x="162522" y="113168"/>
                  <a:pt x="173784" y="114280"/>
                  <a:pt x="185184" y="114558"/>
                </a:cubicBezTo>
                <a:cubicBezTo>
                  <a:pt x="191231" y="124916"/>
                  <a:pt x="201033" y="133466"/>
                  <a:pt x="214101" y="130894"/>
                </a:cubicBezTo>
                <a:cubicBezTo>
                  <a:pt x="215631" y="137776"/>
                  <a:pt x="221609" y="140834"/>
                  <a:pt x="227726" y="143198"/>
                </a:cubicBezTo>
                <a:cubicBezTo>
                  <a:pt x="228977" y="147229"/>
                  <a:pt x="230228" y="151331"/>
                  <a:pt x="231549" y="155363"/>
                </a:cubicBezTo>
                <a:cubicBezTo>
                  <a:pt x="241698" y="151053"/>
                  <a:pt x="253237" y="149593"/>
                  <a:pt x="261996" y="142364"/>
                </a:cubicBezTo>
                <a:cubicBezTo>
                  <a:pt x="271658" y="150079"/>
                  <a:pt x="284032" y="143823"/>
                  <a:pt x="293833" y="139652"/>
                </a:cubicBezTo>
                <a:cubicBezTo>
                  <a:pt x="303774" y="135343"/>
                  <a:pt x="306832" y="124568"/>
                  <a:pt x="305789" y="114767"/>
                </a:cubicBezTo>
                <a:cubicBezTo>
                  <a:pt x="315938" y="116226"/>
                  <a:pt x="326296" y="114975"/>
                  <a:pt x="335472" y="110387"/>
                </a:cubicBezTo>
                <a:cubicBezTo>
                  <a:pt x="330119" y="104270"/>
                  <a:pt x="324906" y="98084"/>
                  <a:pt x="319484" y="92036"/>
                </a:cubicBezTo>
                <a:cubicBezTo>
                  <a:pt x="319762" y="70765"/>
                  <a:pt x="304955" y="53664"/>
                  <a:pt x="303078" y="32671"/>
                </a:cubicBezTo>
                <a:cubicBezTo>
                  <a:pt x="305372" y="31281"/>
                  <a:pt x="309960" y="28431"/>
                  <a:pt x="312254" y="26971"/>
                </a:cubicBezTo>
                <a:cubicBezTo>
                  <a:pt x="319901" y="29960"/>
                  <a:pt x="327825" y="33644"/>
                  <a:pt x="336375" y="31629"/>
                </a:cubicBezTo>
                <a:cubicBezTo>
                  <a:pt x="348957" y="47269"/>
                  <a:pt x="351877" y="68123"/>
                  <a:pt x="351877" y="87448"/>
                </a:cubicBezTo>
                <a:cubicBezTo>
                  <a:pt x="354240" y="104340"/>
                  <a:pt x="367796" y="116435"/>
                  <a:pt x="379891" y="127349"/>
                </a:cubicBezTo>
                <a:cubicBezTo>
                  <a:pt x="376346" y="135621"/>
                  <a:pt x="368352" y="143615"/>
                  <a:pt x="371619" y="153347"/>
                </a:cubicBezTo>
                <a:cubicBezTo>
                  <a:pt x="375094" y="166137"/>
                  <a:pt x="375233" y="180179"/>
                  <a:pt x="382880" y="191440"/>
                </a:cubicBezTo>
                <a:cubicBezTo>
                  <a:pt x="388024" y="199504"/>
                  <a:pt x="388858" y="209305"/>
                  <a:pt x="392751" y="217855"/>
                </a:cubicBezTo>
                <a:cubicBezTo>
                  <a:pt x="398798" y="224737"/>
                  <a:pt x="408947" y="222304"/>
                  <a:pt x="417011" y="223764"/>
                </a:cubicBezTo>
                <a:cubicBezTo>
                  <a:pt x="440020" y="228074"/>
                  <a:pt x="458580" y="246773"/>
                  <a:pt x="464906" y="268530"/>
                </a:cubicBezTo>
                <a:cubicBezTo>
                  <a:pt x="465531" y="281738"/>
                  <a:pt x="460874" y="295432"/>
                  <a:pt x="467269" y="308014"/>
                </a:cubicBezTo>
                <a:cubicBezTo>
                  <a:pt x="461569" y="308987"/>
                  <a:pt x="455799" y="309265"/>
                  <a:pt x="450099" y="308709"/>
                </a:cubicBezTo>
                <a:cubicBezTo>
                  <a:pt x="448570" y="300576"/>
                  <a:pt x="446137" y="284518"/>
                  <a:pt x="434042" y="288550"/>
                </a:cubicBezTo>
                <a:cubicBezTo>
                  <a:pt x="425561" y="293416"/>
                  <a:pt x="416316" y="295919"/>
                  <a:pt x="407001" y="291192"/>
                </a:cubicBezTo>
                <a:cubicBezTo>
                  <a:pt x="403108" y="292234"/>
                  <a:pt x="399215" y="293347"/>
                  <a:pt x="395323" y="294389"/>
                </a:cubicBezTo>
                <a:cubicBezTo>
                  <a:pt x="388928" y="272771"/>
                  <a:pt x="375025" y="254697"/>
                  <a:pt x="362860" y="235929"/>
                </a:cubicBezTo>
                <a:cubicBezTo>
                  <a:pt x="359593" y="230715"/>
                  <a:pt x="354657" y="226753"/>
                  <a:pt x="350000" y="222791"/>
                </a:cubicBezTo>
                <a:cubicBezTo>
                  <a:pt x="348888" y="212294"/>
                  <a:pt x="346316" y="202006"/>
                  <a:pt x="342354" y="192205"/>
                </a:cubicBezTo>
                <a:cubicBezTo>
                  <a:pt x="338044" y="205899"/>
                  <a:pt x="322195" y="204995"/>
                  <a:pt x="310794" y="209027"/>
                </a:cubicBezTo>
                <a:cubicBezTo>
                  <a:pt x="306554" y="206177"/>
                  <a:pt x="302244" y="200338"/>
                  <a:pt x="296405" y="203049"/>
                </a:cubicBezTo>
                <a:cubicBezTo>
                  <a:pt x="287229" y="206177"/>
                  <a:pt x="288759" y="217925"/>
                  <a:pt x="284935" y="225223"/>
                </a:cubicBezTo>
                <a:cubicBezTo>
                  <a:pt x="268878" y="227865"/>
                  <a:pt x="254836" y="240169"/>
                  <a:pt x="248650" y="254767"/>
                </a:cubicBezTo>
                <a:cubicBezTo>
                  <a:pt x="241837" y="268391"/>
                  <a:pt x="228769" y="278957"/>
                  <a:pt x="227378" y="294945"/>
                </a:cubicBezTo>
                <a:cubicBezTo>
                  <a:pt x="220705" y="296197"/>
                  <a:pt x="213823" y="297239"/>
                  <a:pt x="207845" y="300646"/>
                </a:cubicBezTo>
                <a:cubicBezTo>
                  <a:pt x="195958" y="308153"/>
                  <a:pt x="181152" y="308222"/>
                  <a:pt x="168779" y="314757"/>
                </a:cubicBezTo>
                <a:cubicBezTo>
                  <a:pt x="159672" y="321917"/>
                  <a:pt x="163148" y="334777"/>
                  <a:pt x="161827" y="344717"/>
                </a:cubicBezTo>
                <a:cubicBezTo>
                  <a:pt x="153555" y="335958"/>
                  <a:pt x="143128" y="328312"/>
                  <a:pt x="140209" y="316078"/>
                </a:cubicBezTo>
                <a:cubicBezTo>
                  <a:pt x="147368" y="305164"/>
                  <a:pt x="144379" y="291400"/>
                  <a:pt x="140556" y="279792"/>
                </a:cubicBezTo>
                <a:cubicBezTo>
                  <a:pt x="134300" y="271102"/>
                  <a:pt x="125819" y="264081"/>
                  <a:pt x="117964" y="256783"/>
                </a:cubicBezTo>
                <a:cubicBezTo>
                  <a:pt x="124846" y="245730"/>
                  <a:pt x="114280" y="236137"/>
                  <a:pt x="111013" y="225919"/>
                </a:cubicBezTo>
                <a:cubicBezTo>
                  <a:pt x="105938" y="212781"/>
                  <a:pt x="94677" y="203674"/>
                  <a:pt x="86822" y="192344"/>
                </a:cubicBezTo>
                <a:cubicBezTo>
                  <a:pt x="75978" y="176981"/>
                  <a:pt x="57766" y="168223"/>
                  <a:pt x="48312" y="151817"/>
                </a:cubicBezTo>
                <a:cubicBezTo>
                  <a:pt x="44489" y="145422"/>
                  <a:pt x="38580" y="139652"/>
                  <a:pt x="37746" y="131937"/>
                </a:cubicBezTo>
                <a:cubicBezTo>
                  <a:pt x="36008" y="114141"/>
                  <a:pt x="24330" y="99543"/>
                  <a:pt x="17100" y="83764"/>
                </a:cubicBezTo>
                <a:cubicBezTo>
                  <a:pt x="14806" y="74935"/>
                  <a:pt x="18004" y="65273"/>
                  <a:pt x="14111" y="56793"/>
                </a:cubicBezTo>
                <a:cubicBezTo>
                  <a:pt x="9871" y="47408"/>
                  <a:pt x="4171" y="38858"/>
                  <a:pt x="0" y="29543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2d53e63def8_1_5"/>
          <p:cNvSpPr/>
          <p:nvPr/>
        </p:nvSpPr>
        <p:spPr>
          <a:xfrm>
            <a:off x="1301177" y="2488134"/>
            <a:ext cx="240655" cy="341550"/>
          </a:xfrm>
          <a:custGeom>
            <a:avLst/>
            <a:gdLst/>
            <a:ahLst/>
            <a:cxnLst/>
            <a:rect l="l" t="t" r="r" b="b"/>
            <a:pathLst>
              <a:path w="320873" h="455400" extrusionOk="0">
                <a:moveTo>
                  <a:pt x="155988" y="7021"/>
                </a:moveTo>
                <a:cubicBezTo>
                  <a:pt x="164747" y="4796"/>
                  <a:pt x="173436" y="2155"/>
                  <a:pt x="182195" y="0"/>
                </a:cubicBezTo>
                <a:cubicBezTo>
                  <a:pt x="183724" y="7229"/>
                  <a:pt x="181638" y="16683"/>
                  <a:pt x="188868" y="21549"/>
                </a:cubicBezTo>
                <a:cubicBezTo>
                  <a:pt x="199643" y="30586"/>
                  <a:pt x="205690" y="43515"/>
                  <a:pt x="213615" y="54707"/>
                </a:cubicBezTo>
                <a:cubicBezTo>
                  <a:pt x="236137" y="88143"/>
                  <a:pt x="239752" y="129990"/>
                  <a:pt x="261301" y="163843"/>
                </a:cubicBezTo>
                <a:cubicBezTo>
                  <a:pt x="270268" y="176425"/>
                  <a:pt x="286743" y="180109"/>
                  <a:pt x="298004" y="189980"/>
                </a:cubicBezTo>
                <a:cubicBezTo>
                  <a:pt x="305372" y="196375"/>
                  <a:pt x="312810" y="202771"/>
                  <a:pt x="320874" y="208332"/>
                </a:cubicBezTo>
                <a:cubicBezTo>
                  <a:pt x="318441" y="209027"/>
                  <a:pt x="313645" y="210556"/>
                  <a:pt x="311211" y="211251"/>
                </a:cubicBezTo>
                <a:cubicBezTo>
                  <a:pt x="305164" y="218203"/>
                  <a:pt x="296892" y="223347"/>
                  <a:pt x="292651" y="231688"/>
                </a:cubicBezTo>
                <a:cubicBezTo>
                  <a:pt x="285631" y="247468"/>
                  <a:pt x="272145" y="260536"/>
                  <a:pt x="272632" y="278888"/>
                </a:cubicBezTo>
                <a:cubicBezTo>
                  <a:pt x="264081" y="285144"/>
                  <a:pt x="250040" y="290705"/>
                  <a:pt x="251847" y="303496"/>
                </a:cubicBezTo>
                <a:cubicBezTo>
                  <a:pt x="256782" y="317676"/>
                  <a:pt x="267488" y="332274"/>
                  <a:pt x="260119" y="347636"/>
                </a:cubicBezTo>
                <a:cubicBezTo>
                  <a:pt x="265541" y="353545"/>
                  <a:pt x="271936" y="358550"/>
                  <a:pt x="278054" y="363764"/>
                </a:cubicBezTo>
                <a:cubicBezTo>
                  <a:pt x="272006" y="370020"/>
                  <a:pt x="270060" y="378500"/>
                  <a:pt x="267349" y="386425"/>
                </a:cubicBezTo>
                <a:cubicBezTo>
                  <a:pt x="256365" y="389345"/>
                  <a:pt x="244896" y="391569"/>
                  <a:pt x="234469" y="395948"/>
                </a:cubicBezTo>
                <a:cubicBezTo>
                  <a:pt x="226336" y="400467"/>
                  <a:pt x="227656" y="410129"/>
                  <a:pt x="226197" y="417915"/>
                </a:cubicBezTo>
                <a:cubicBezTo>
                  <a:pt x="221400" y="420695"/>
                  <a:pt x="216951" y="424032"/>
                  <a:pt x="212781" y="427646"/>
                </a:cubicBezTo>
                <a:cubicBezTo>
                  <a:pt x="206941" y="429315"/>
                  <a:pt x="200755" y="430288"/>
                  <a:pt x="195402" y="433277"/>
                </a:cubicBezTo>
                <a:cubicBezTo>
                  <a:pt x="189285" y="438908"/>
                  <a:pt x="185740" y="446624"/>
                  <a:pt x="180040" y="452532"/>
                </a:cubicBezTo>
                <a:cubicBezTo>
                  <a:pt x="173505" y="456912"/>
                  <a:pt x="164955" y="454896"/>
                  <a:pt x="157517" y="455174"/>
                </a:cubicBezTo>
                <a:cubicBezTo>
                  <a:pt x="153138" y="444330"/>
                  <a:pt x="164191" y="430775"/>
                  <a:pt x="153208" y="422711"/>
                </a:cubicBezTo>
                <a:cubicBezTo>
                  <a:pt x="147994" y="416594"/>
                  <a:pt x="139652" y="416594"/>
                  <a:pt x="132214" y="416177"/>
                </a:cubicBezTo>
                <a:cubicBezTo>
                  <a:pt x="139166" y="410894"/>
                  <a:pt x="147577" y="405402"/>
                  <a:pt x="148898" y="396157"/>
                </a:cubicBezTo>
                <a:cubicBezTo>
                  <a:pt x="145352" y="389762"/>
                  <a:pt x="140487" y="379752"/>
                  <a:pt x="131311" y="382741"/>
                </a:cubicBezTo>
                <a:cubicBezTo>
                  <a:pt x="115809" y="385243"/>
                  <a:pt x="121509" y="403803"/>
                  <a:pt x="118937" y="414648"/>
                </a:cubicBezTo>
                <a:cubicBezTo>
                  <a:pt x="114071" y="418054"/>
                  <a:pt x="109136" y="421390"/>
                  <a:pt x="104131" y="424588"/>
                </a:cubicBezTo>
                <a:cubicBezTo>
                  <a:pt x="86058" y="400467"/>
                  <a:pt x="82651" y="369255"/>
                  <a:pt x="64578" y="345412"/>
                </a:cubicBezTo>
                <a:cubicBezTo>
                  <a:pt x="68054" y="329841"/>
                  <a:pt x="56167" y="316773"/>
                  <a:pt x="56375" y="301341"/>
                </a:cubicBezTo>
                <a:cubicBezTo>
                  <a:pt x="62910" y="289801"/>
                  <a:pt x="51579" y="280556"/>
                  <a:pt x="45670" y="271728"/>
                </a:cubicBezTo>
                <a:cubicBezTo>
                  <a:pt x="32324" y="254071"/>
                  <a:pt x="37537" y="230924"/>
                  <a:pt x="30238" y="211182"/>
                </a:cubicBezTo>
                <a:cubicBezTo>
                  <a:pt x="29335" y="203257"/>
                  <a:pt x="13347" y="203396"/>
                  <a:pt x="17170" y="193873"/>
                </a:cubicBezTo>
                <a:cubicBezTo>
                  <a:pt x="24399" y="185809"/>
                  <a:pt x="19325" y="175730"/>
                  <a:pt x="9593" y="173575"/>
                </a:cubicBezTo>
                <a:cubicBezTo>
                  <a:pt x="16544" y="166693"/>
                  <a:pt x="7855" y="162244"/>
                  <a:pt x="2155" y="159255"/>
                </a:cubicBezTo>
                <a:cubicBezTo>
                  <a:pt x="1460" y="155432"/>
                  <a:pt x="765" y="151748"/>
                  <a:pt x="0" y="148064"/>
                </a:cubicBezTo>
                <a:cubicBezTo>
                  <a:pt x="12304" y="140278"/>
                  <a:pt x="10705" y="124985"/>
                  <a:pt x="12929" y="112681"/>
                </a:cubicBezTo>
                <a:cubicBezTo>
                  <a:pt x="26346" y="107051"/>
                  <a:pt x="41430" y="106008"/>
                  <a:pt x="53803" y="98083"/>
                </a:cubicBezTo>
                <a:cubicBezTo>
                  <a:pt x="60268" y="94399"/>
                  <a:pt x="67984" y="94538"/>
                  <a:pt x="75213" y="93495"/>
                </a:cubicBezTo>
                <a:cubicBezTo>
                  <a:pt x="75353" y="74379"/>
                  <a:pt x="91341" y="62075"/>
                  <a:pt x="98639" y="45670"/>
                </a:cubicBezTo>
                <a:cubicBezTo>
                  <a:pt x="104062" y="34131"/>
                  <a:pt x="116226" y="26832"/>
                  <a:pt x="128322" y="23773"/>
                </a:cubicBezTo>
                <a:cubicBezTo>
                  <a:pt x="136733" y="19116"/>
                  <a:pt x="135134" y="7855"/>
                  <a:pt x="140000" y="765"/>
                </a:cubicBezTo>
                <a:cubicBezTo>
                  <a:pt x="145074" y="3198"/>
                  <a:pt x="149662" y="9384"/>
                  <a:pt x="155919" y="7090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d53e63def8_1_5"/>
          <p:cNvSpPr/>
          <p:nvPr/>
        </p:nvSpPr>
        <p:spPr>
          <a:xfrm>
            <a:off x="1481198" y="2544596"/>
            <a:ext cx="355457" cy="259528"/>
          </a:xfrm>
          <a:custGeom>
            <a:avLst/>
            <a:gdLst/>
            <a:ahLst/>
            <a:cxnLst/>
            <a:rect l="l" t="t" r="r" b="b"/>
            <a:pathLst>
              <a:path w="473942" h="346037" extrusionOk="0">
                <a:moveTo>
                  <a:pt x="162800" y="0"/>
                </a:moveTo>
                <a:cubicBezTo>
                  <a:pt x="169821" y="11609"/>
                  <a:pt x="172115" y="25372"/>
                  <a:pt x="181152" y="35799"/>
                </a:cubicBezTo>
                <a:cubicBezTo>
                  <a:pt x="181778" y="45323"/>
                  <a:pt x="179970" y="59643"/>
                  <a:pt x="191857" y="63257"/>
                </a:cubicBezTo>
                <a:cubicBezTo>
                  <a:pt x="203883" y="66316"/>
                  <a:pt x="212294" y="55541"/>
                  <a:pt x="217090" y="46296"/>
                </a:cubicBezTo>
                <a:cubicBezTo>
                  <a:pt x="219037" y="47130"/>
                  <a:pt x="222999" y="48868"/>
                  <a:pt x="224945" y="49702"/>
                </a:cubicBezTo>
                <a:cubicBezTo>
                  <a:pt x="222165" y="51927"/>
                  <a:pt x="219454" y="54151"/>
                  <a:pt x="216604" y="56375"/>
                </a:cubicBezTo>
                <a:cubicBezTo>
                  <a:pt x="221678" y="66177"/>
                  <a:pt x="238083" y="73476"/>
                  <a:pt x="230228" y="86058"/>
                </a:cubicBezTo>
                <a:cubicBezTo>
                  <a:pt x="222512" y="100447"/>
                  <a:pt x="232036" y="116922"/>
                  <a:pt x="243158" y="126584"/>
                </a:cubicBezTo>
                <a:cubicBezTo>
                  <a:pt x="242949" y="132145"/>
                  <a:pt x="241281" y="137567"/>
                  <a:pt x="241629" y="143128"/>
                </a:cubicBezTo>
                <a:cubicBezTo>
                  <a:pt x="244896" y="156961"/>
                  <a:pt x="255323" y="167527"/>
                  <a:pt x="261092" y="180318"/>
                </a:cubicBezTo>
                <a:cubicBezTo>
                  <a:pt x="265194" y="189911"/>
                  <a:pt x="277567" y="191162"/>
                  <a:pt x="286673" y="189633"/>
                </a:cubicBezTo>
                <a:cubicBezTo>
                  <a:pt x="288759" y="186157"/>
                  <a:pt x="290566" y="182612"/>
                  <a:pt x="292165" y="178997"/>
                </a:cubicBezTo>
                <a:cubicBezTo>
                  <a:pt x="301271" y="173714"/>
                  <a:pt x="311420" y="170308"/>
                  <a:pt x="322195" y="170586"/>
                </a:cubicBezTo>
                <a:cubicBezTo>
                  <a:pt x="332552" y="170586"/>
                  <a:pt x="332413" y="157934"/>
                  <a:pt x="338183" y="152304"/>
                </a:cubicBezTo>
                <a:cubicBezTo>
                  <a:pt x="350209" y="140765"/>
                  <a:pt x="356812" y="124707"/>
                  <a:pt x="371202" y="115531"/>
                </a:cubicBezTo>
                <a:cubicBezTo>
                  <a:pt x="381281" y="108928"/>
                  <a:pt x="382185" y="94121"/>
                  <a:pt x="393724" y="89811"/>
                </a:cubicBezTo>
                <a:cubicBezTo>
                  <a:pt x="406167" y="83972"/>
                  <a:pt x="414161" y="70000"/>
                  <a:pt x="429245" y="69583"/>
                </a:cubicBezTo>
                <a:cubicBezTo>
                  <a:pt x="442939" y="65412"/>
                  <a:pt x="457259" y="68957"/>
                  <a:pt x="469076" y="76395"/>
                </a:cubicBezTo>
                <a:cubicBezTo>
                  <a:pt x="471788" y="79801"/>
                  <a:pt x="472274" y="84389"/>
                  <a:pt x="473943" y="88352"/>
                </a:cubicBezTo>
                <a:cubicBezTo>
                  <a:pt x="465114" y="90090"/>
                  <a:pt x="455660" y="91480"/>
                  <a:pt x="448501" y="97180"/>
                </a:cubicBezTo>
                <a:cubicBezTo>
                  <a:pt x="447666" y="105591"/>
                  <a:pt x="448918" y="114002"/>
                  <a:pt x="448222" y="122483"/>
                </a:cubicBezTo>
                <a:cubicBezTo>
                  <a:pt x="443704" y="125750"/>
                  <a:pt x="438699" y="128600"/>
                  <a:pt x="434806" y="132632"/>
                </a:cubicBezTo>
                <a:cubicBezTo>
                  <a:pt x="434389" y="144657"/>
                  <a:pt x="436336" y="157448"/>
                  <a:pt x="429801" y="168292"/>
                </a:cubicBezTo>
                <a:cubicBezTo>
                  <a:pt x="423337" y="180735"/>
                  <a:pt x="425283" y="195124"/>
                  <a:pt x="427507" y="208332"/>
                </a:cubicBezTo>
                <a:cubicBezTo>
                  <a:pt x="437657" y="214032"/>
                  <a:pt x="445372" y="223069"/>
                  <a:pt x="448640" y="234191"/>
                </a:cubicBezTo>
                <a:cubicBezTo>
                  <a:pt x="430080" y="241003"/>
                  <a:pt x="412354" y="251917"/>
                  <a:pt x="392056" y="252681"/>
                </a:cubicBezTo>
                <a:cubicBezTo>
                  <a:pt x="379196" y="254072"/>
                  <a:pt x="366058" y="254975"/>
                  <a:pt x="353476" y="251708"/>
                </a:cubicBezTo>
                <a:cubicBezTo>
                  <a:pt x="342910" y="248372"/>
                  <a:pt x="333456" y="255184"/>
                  <a:pt x="323724" y="257825"/>
                </a:cubicBezTo>
                <a:cubicBezTo>
                  <a:pt x="305790" y="261509"/>
                  <a:pt x="287229" y="268113"/>
                  <a:pt x="268947" y="262066"/>
                </a:cubicBezTo>
                <a:cubicBezTo>
                  <a:pt x="253515" y="256783"/>
                  <a:pt x="231619" y="260189"/>
                  <a:pt x="223903" y="275968"/>
                </a:cubicBezTo>
                <a:cubicBezTo>
                  <a:pt x="220497" y="295849"/>
                  <a:pt x="220079" y="317051"/>
                  <a:pt x="226405" y="336445"/>
                </a:cubicBezTo>
                <a:cubicBezTo>
                  <a:pt x="218481" y="340546"/>
                  <a:pt x="210000" y="343257"/>
                  <a:pt x="201519" y="346038"/>
                </a:cubicBezTo>
                <a:cubicBezTo>
                  <a:pt x="193456" y="338669"/>
                  <a:pt x="182681" y="337627"/>
                  <a:pt x="172115" y="337974"/>
                </a:cubicBezTo>
                <a:cubicBezTo>
                  <a:pt x="165789" y="332622"/>
                  <a:pt x="158073" y="329772"/>
                  <a:pt x="149801" y="329007"/>
                </a:cubicBezTo>
                <a:cubicBezTo>
                  <a:pt x="142781" y="319623"/>
                  <a:pt x="134925" y="307528"/>
                  <a:pt x="121162" y="309196"/>
                </a:cubicBezTo>
                <a:cubicBezTo>
                  <a:pt x="106703" y="310238"/>
                  <a:pt x="88977" y="310238"/>
                  <a:pt x="79245" y="322473"/>
                </a:cubicBezTo>
                <a:cubicBezTo>
                  <a:pt x="72781" y="329077"/>
                  <a:pt x="65551" y="334846"/>
                  <a:pt x="58391" y="340685"/>
                </a:cubicBezTo>
                <a:cubicBezTo>
                  <a:pt x="55680" y="330189"/>
                  <a:pt x="49216" y="321291"/>
                  <a:pt x="37676" y="319414"/>
                </a:cubicBezTo>
                <a:cubicBezTo>
                  <a:pt x="37051" y="317051"/>
                  <a:pt x="35869" y="312185"/>
                  <a:pt x="35313" y="309752"/>
                </a:cubicBezTo>
                <a:cubicBezTo>
                  <a:pt x="36773" y="306068"/>
                  <a:pt x="38163" y="302453"/>
                  <a:pt x="39553" y="298838"/>
                </a:cubicBezTo>
                <a:cubicBezTo>
                  <a:pt x="42612" y="295085"/>
                  <a:pt x="44767" y="290705"/>
                  <a:pt x="46226" y="286187"/>
                </a:cubicBezTo>
                <a:cubicBezTo>
                  <a:pt x="40457" y="280973"/>
                  <a:pt x="34548" y="276038"/>
                  <a:pt x="28361" y="271311"/>
                </a:cubicBezTo>
                <a:cubicBezTo>
                  <a:pt x="32880" y="255531"/>
                  <a:pt x="25442" y="239891"/>
                  <a:pt x="17795" y="226336"/>
                </a:cubicBezTo>
                <a:cubicBezTo>
                  <a:pt x="21827" y="213754"/>
                  <a:pt x="42195" y="213337"/>
                  <a:pt x="41082" y="198391"/>
                </a:cubicBezTo>
                <a:cubicBezTo>
                  <a:pt x="40387" y="186157"/>
                  <a:pt x="50675" y="177607"/>
                  <a:pt x="55194" y="167041"/>
                </a:cubicBezTo>
                <a:cubicBezTo>
                  <a:pt x="61380" y="152443"/>
                  <a:pt x="74379" y="140348"/>
                  <a:pt x="90506" y="137428"/>
                </a:cubicBezTo>
                <a:cubicBezTo>
                  <a:pt x="85571" y="124777"/>
                  <a:pt x="72641" y="119007"/>
                  <a:pt x="63396" y="109970"/>
                </a:cubicBezTo>
                <a:cubicBezTo>
                  <a:pt x="52622" y="99404"/>
                  <a:pt x="35938" y="96346"/>
                  <a:pt x="26832" y="84042"/>
                </a:cubicBezTo>
                <a:cubicBezTo>
                  <a:pt x="14042" y="63118"/>
                  <a:pt x="7090" y="39345"/>
                  <a:pt x="0" y="16127"/>
                </a:cubicBezTo>
                <a:cubicBezTo>
                  <a:pt x="7368" y="14876"/>
                  <a:pt x="14598" y="16683"/>
                  <a:pt x="21897" y="17239"/>
                </a:cubicBezTo>
                <a:cubicBezTo>
                  <a:pt x="28431" y="17518"/>
                  <a:pt x="33575" y="12999"/>
                  <a:pt x="39067" y="10288"/>
                </a:cubicBezTo>
                <a:cubicBezTo>
                  <a:pt x="42890" y="18421"/>
                  <a:pt x="42612" y="32880"/>
                  <a:pt x="55055" y="32463"/>
                </a:cubicBezTo>
                <a:cubicBezTo>
                  <a:pt x="65968" y="35174"/>
                  <a:pt x="74310" y="26763"/>
                  <a:pt x="82860" y="21827"/>
                </a:cubicBezTo>
                <a:cubicBezTo>
                  <a:pt x="89742" y="28848"/>
                  <a:pt x="100238" y="27875"/>
                  <a:pt x="108719" y="31837"/>
                </a:cubicBezTo>
                <a:cubicBezTo>
                  <a:pt x="120328" y="36356"/>
                  <a:pt x="133327" y="40457"/>
                  <a:pt x="145700" y="36356"/>
                </a:cubicBezTo>
                <a:cubicBezTo>
                  <a:pt x="151609" y="34548"/>
                  <a:pt x="159394" y="33297"/>
                  <a:pt x="161688" y="26693"/>
                </a:cubicBezTo>
                <a:cubicBezTo>
                  <a:pt x="162453" y="17795"/>
                  <a:pt x="161271" y="8828"/>
                  <a:pt x="162661" y="0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d53e63def8_1_5"/>
          <p:cNvSpPr/>
          <p:nvPr/>
        </p:nvSpPr>
        <p:spPr>
          <a:xfrm>
            <a:off x="1381517" y="2783270"/>
            <a:ext cx="284709" cy="383088"/>
          </a:xfrm>
          <a:custGeom>
            <a:avLst/>
            <a:gdLst/>
            <a:ahLst/>
            <a:cxnLst/>
            <a:rect l="l" t="t" r="r" b="b"/>
            <a:pathLst>
              <a:path w="379612" h="510784" extrusionOk="0">
                <a:moveTo>
                  <a:pt x="129990" y="9315"/>
                </a:moveTo>
                <a:cubicBezTo>
                  <a:pt x="139722" y="5144"/>
                  <a:pt x="150427" y="3198"/>
                  <a:pt x="160507" y="0"/>
                </a:cubicBezTo>
                <a:cubicBezTo>
                  <a:pt x="165094" y="10010"/>
                  <a:pt x="180804" y="8550"/>
                  <a:pt x="181778" y="20645"/>
                </a:cubicBezTo>
                <a:cubicBezTo>
                  <a:pt x="182681" y="27249"/>
                  <a:pt x="190258" y="26971"/>
                  <a:pt x="195194" y="28431"/>
                </a:cubicBezTo>
                <a:cubicBezTo>
                  <a:pt x="197418" y="42473"/>
                  <a:pt x="198808" y="56862"/>
                  <a:pt x="207150" y="69096"/>
                </a:cubicBezTo>
                <a:cubicBezTo>
                  <a:pt x="206872" y="79176"/>
                  <a:pt x="213406" y="87309"/>
                  <a:pt x="217229" y="96207"/>
                </a:cubicBezTo>
                <a:cubicBezTo>
                  <a:pt x="217438" y="104131"/>
                  <a:pt x="215075" y="111917"/>
                  <a:pt x="215978" y="119841"/>
                </a:cubicBezTo>
                <a:cubicBezTo>
                  <a:pt x="217716" y="125333"/>
                  <a:pt x="223347" y="128044"/>
                  <a:pt x="227309" y="131798"/>
                </a:cubicBezTo>
                <a:cubicBezTo>
                  <a:pt x="227031" y="145422"/>
                  <a:pt x="227239" y="159186"/>
                  <a:pt x="225154" y="172741"/>
                </a:cubicBezTo>
                <a:cubicBezTo>
                  <a:pt x="223972" y="179553"/>
                  <a:pt x="229325" y="184906"/>
                  <a:pt x="233357" y="189772"/>
                </a:cubicBezTo>
                <a:cubicBezTo>
                  <a:pt x="240656" y="196167"/>
                  <a:pt x="232800" y="208471"/>
                  <a:pt x="241768" y="214101"/>
                </a:cubicBezTo>
                <a:cubicBezTo>
                  <a:pt x="248163" y="222999"/>
                  <a:pt x="259007" y="224250"/>
                  <a:pt x="269295" y="224111"/>
                </a:cubicBezTo>
                <a:cubicBezTo>
                  <a:pt x="267418" y="229603"/>
                  <a:pt x="264777" y="234886"/>
                  <a:pt x="263595" y="240586"/>
                </a:cubicBezTo>
                <a:cubicBezTo>
                  <a:pt x="266932" y="251778"/>
                  <a:pt x="271658" y="262691"/>
                  <a:pt x="278540" y="272284"/>
                </a:cubicBezTo>
                <a:cubicBezTo>
                  <a:pt x="284727" y="280209"/>
                  <a:pt x="285214" y="291261"/>
                  <a:pt x="293486" y="297865"/>
                </a:cubicBezTo>
                <a:cubicBezTo>
                  <a:pt x="298699" y="305442"/>
                  <a:pt x="308362" y="303982"/>
                  <a:pt x="316078" y="302036"/>
                </a:cubicBezTo>
                <a:cubicBezTo>
                  <a:pt x="323794" y="305233"/>
                  <a:pt x="332205" y="307041"/>
                  <a:pt x="339712" y="310864"/>
                </a:cubicBezTo>
                <a:cubicBezTo>
                  <a:pt x="345412" y="315522"/>
                  <a:pt x="350834" y="320735"/>
                  <a:pt x="358550" y="322056"/>
                </a:cubicBezTo>
                <a:cubicBezTo>
                  <a:pt x="358133" y="328242"/>
                  <a:pt x="355909" y="334429"/>
                  <a:pt x="356882" y="340616"/>
                </a:cubicBezTo>
                <a:cubicBezTo>
                  <a:pt x="360775" y="351599"/>
                  <a:pt x="366822" y="361748"/>
                  <a:pt x="370089" y="372939"/>
                </a:cubicBezTo>
                <a:cubicBezTo>
                  <a:pt x="370229" y="383784"/>
                  <a:pt x="362304" y="392820"/>
                  <a:pt x="359315" y="403039"/>
                </a:cubicBezTo>
                <a:cubicBezTo>
                  <a:pt x="361817" y="412562"/>
                  <a:pt x="371688" y="416942"/>
                  <a:pt x="379613" y="421529"/>
                </a:cubicBezTo>
                <a:cubicBezTo>
                  <a:pt x="377945" y="441341"/>
                  <a:pt x="351668" y="440715"/>
                  <a:pt x="347776" y="458858"/>
                </a:cubicBezTo>
                <a:cubicBezTo>
                  <a:pt x="339851" y="467825"/>
                  <a:pt x="331788" y="477071"/>
                  <a:pt x="319345" y="479921"/>
                </a:cubicBezTo>
                <a:cubicBezTo>
                  <a:pt x="306068" y="478252"/>
                  <a:pt x="292860" y="480894"/>
                  <a:pt x="279653" y="481659"/>
                </a:cubicBezTo>
                <a:cubicBezTo>
                  <a:pt x="262761" y="486316"/>
                  <a:pt x="252056" y="500705"/>
                  <a:pt x="238640" y="510785"/>
                </a:cubicBezTo>
                <a:cubicBezTo>
                  <a:pt x="233843" y="504806"/>
                  <a:pt x="230437" y="498064"/>
                  <a:pt x="226266" y="491738"/>
                </a:cubicBezTo>
                <a:cubicBezTo>
                  <a:pt x="219940" y="482910"/>
                  <a:pt x="208957" y="476723"/>
                  <a:pt x="206872" y="465392"/>
                </a:cubicBezTo>
                <a:cubicBezTo>
                  <a:pt x="205899" y="455938"/>
                  <a:pt x="207220" y="446276"/>
                  <a:pt x="204509" y="437031"/>
                </a:cubicBezTo>
                <a:cubicBezTo>
                  <a:pt x="203257" y="428620"/>
                  <a:pt x="195124" y="424171"/>
                  <a:pt x="189841" y="418401"/>
                </a:cubicBezTo>
                <a:cubicBezTo>
                  <a:pt x="180248" y="409295"/>
                  <a:pt x="182959" y="393724"/>
                  <a:pt x="173088" y="384687"/>
                </a:cubicBezTo>
                <a:cubicBezTo>
                  <a:pt x="166902" y="379335"/>
                  <a:pt x="162801" y="372662"/>
                  <a:pt x="163218" y="364250"/>
                </a:cubicBezTo>
                <a:cubicBezTo>
                  <a:pt x="166624" y="362026"/>
                  <a:pt x="170030" y="359732"/>
                  <a:pt x="173436" y="357647"/>
                </a:cubicBezTo>
                <a:cubicBezTo>
                  <a:pt x="177676" y="354171"/>
                  <a:pt x="180109" y="349375"/>
                  <a:pt x="181986" y="344439"/>
                </a:cubicBezTo>
                <a:cubicBezTo>
                  <a:pt x="184002" y="341658"/>
                  <a:pt x="186018" y="338948"/>
                  <a:pt x="188034" y="336236"/>
                </a:cubicBezTo>
                <a:cubicBezTo>
                  <a:pt x="180109" y="337696"/>
                  <a:pt x="178858" y="345690"/>
                  <a:pt x="176564" y="352016"/>
                </a:cubicBezTo>
                <a:cubicBezTo>
                  <a:pt x="170795" y="354171"/>
                  <a:pt x="165372" y="357230"/>
                  <a:pt x="159186" y="358203"/>
                </a:cubicBezTo>
                <a:cubicBezTo>
                  <a:pt x="157100" y="353684"/>
                  <a:pt x="154876" y="349236"/>
                  <a:pt x="152512" y="344995"/>
                </a:cubicBezTo>
                <a:cubicBezTo>
                  <a:pt x="149454" y="340407"/>
                  <a:pt x="146256" y="335889"/>
                  <a:pt x="143267" y="331371"/>
                </a:cubicBezTo>
                <a:cubicBezTo>
                  <a:pt x="138888" y="329007"/>
                  <a:pt x="134509" y="326644"/>
                  <a:pt x="129921" y="324697"/>
                </a:cubicBezTo>
                <a:cubicBezTo>
                  <a:pt x="127140" y="322612"/>
                  <a:pt x="124359" y="320596"/>
                  <a:pt x="121648" y="318649"/>
                </a:cubicBezTo>
                <a:cubicBezTo>
                  <a:pt x="121857" y="314131"/>
                  <a:pt x="121996" y="309613"/>
                  <a:pt x="122205" y="305164"/>
                </a:cubicBezTo>
                <a:cubicBezTo>
                  <a:pt x="114558" y="299047"/>
                  <a:pt x="119980" y="288759"/>
                  <a:pt x="113863" y="282155"/>
                </a:cubicBezTo>
                <a:cubicBezTo>
                  <a:pt x="122413" y="271172"/>
                  <a:pt x="119077" y="245730"/>
                  <a:pt x="100864" y="249414"/>
                </a:cubicBezTo>
                <a:cubicBezTo>
                  <a:pt x="100169" y="242185"/>
                  <a:pt x="112612" y="237110"/>
                  <a:pt x="102671" y="231549"/>
                </a:cubicBezTo>
                <a:cubicBezTo>
                  <a:pt x="104131" y="229603"/>
                  <a:pt x="105660" y="227726"/>
                  <a:pt x="107259" y="225919"/>
                </a:cubicBezTo>
                <a:cubicBezTo>
                  <a:pt x="109970" y="222999"/>
                  <a:pt x="112334" y="219801"/>
                  <a:pt x="114211" y="216395"/>
                </a:cubicBezTo>
                <a:cubicBezTo>
                  <a:pt x="117617" y="214449"/>
                  <a:pt x="121370" y="209166"/>
                  <a:pt x="125680" y="212364"/>
                </a:cubicBezTo>
                <a:cubicBezTo>
                  <a:pt x="127974" y="216534"/>
                  <a:pt x="123108" y="219662"/>
                  <a:pt x="121301" y="222930"/>
                </a:cubicBezTo>
                <a:cubicBezTo>
                  <a:pt x="126236" y="224181"/>
                  <a:pt x="130685" y="226475"/>
                  <a:pt x="134578" y="229881"/>
                </a:cubicBezTo>
                <a:cubicBezTo>
                  <a:pt x="133883" y="231271"/>
                  <a:pt x="132423" y="234121"/>
                  <a:pt x="131728" y="235511"/>
                </a:cubicBezTo>
                <a:cubicBezTo>
                  <a:pt x="133257" y="235303"/>
                  <a:pt x="136385" y="234816"/>
                  <a:pt x="137915" y="234608"/>
                </a:cubicBezTo>
                <a:lnTo>
                  <a:pt x="137706" y="240586"/>
                </a:lnTo>
                <a:cubicBezTo>
                  <a:pt x="140417" y="239404"/>
                  <a:pt x="145770" y="236971"/>
                  <a:pt x="148411" y="235790"/>
                </a:cubicBezTo>
                <a:cubicBezTo>
                  <a:pt x="147577" y="238779"/>
                  <a:pt x="145978" y="244896"/>
                  <a:pt x="145144" y="247885"/>
                </a:cubicBezTo>
                <a:cubicBezTo>
                  <a:pt x="141668" y="255740"/>
                  <a:pt x="140348" y="264290"/>
                  <a:pt x="138054" y="272493"/>
                </a:cubicBezTo>
                <a:cubicBezTo>
                  <a:pt x="139583" y="274787"/>
                  <a:pt x="141182" y="277220"/>
                  <a:pt x="142711" y="279583"/>
                </a:cubicBezTo>
                <a:cubicBezTo>
                  <a:pt x="149732" y="277220"/>
                  <a:pt x="157170" y="275829"/>
                  <a:pt x="164399" y="274369"/>
                </a:cubicBezTo>
                <a:cubicBezTo>
                  <a:pt x="168014" y="271450"/>
                  <a:pt x="171976" y="269017"/>
                  <a:pt x="175939" y="266654"/>
                </a:cubicBezTo>
                <a:cubicBezTo>
                  <a:pt x="178163" y="268669"/>
                  <a:pt x="182542" y="272632"/>
                  <a:pt x="184697" y="274648"/>
                </a:cubicBezTo>
                <a:cubicBezTo>
                  <a:pt x="181222" y="277289"/>
                  <a:pt x="177746" y="279861"/>
                  <a:pt x="174201" y="282433"/>
                </a:cubicBezTo>
                <a:cubicBezTo>
                  <a:pt x="173297" y="285770"/>
                  <a:pt x="172324" y="289176"/>
                  <a:pt x="171629" y="292721"/>
                </a:cubicBezTo>
                <a:cubicBezTo>
                  <a:pt x="174270" y="294598"/>
                  <a:pt x="176981" y="296475"/>
                  <a:pt x="179762" y="298352"/>
                </a:cubicBezTo>
                <a:cubicBezTo>
                  <a:pt x="177954" y="301341"/>
                  <a:pt x="176425" y="304469"/>
                  <a:pt x="175243" y="307736"/>
                </a:cubicBezTo>
                <a:cubicBezTo>
                  <a:pt x="179692" y="316703"/>
                  <a:pt x="184489" y="325601"/>
                  <a:pt x="188520" y="334846"/>
                </a:cubicBezTo>
                <a:cubicBezTo>
                  <a:pt x="189772" y="333317"/>
                  <a:pt x="192066" y="330397"/>
                  <a:pt x="193317" y="328938"/>
                </a:cubicBezTo>
                <a:lnTo>
                  <a:pt x="187617" y="329702"/>
                </a:lnTo>
                <a:cubicBezTo>
                  <a:pt x="188103" y="327478"/>
                  <a:pt x="189077" y="323029"/>
                  <a:pt x="189563" y="320874"/>
                </a:cubicBezTo>
                <a:lnTo>
                  <a:pt x="186157" y="321986"/>
                </a:lnTo>
                <a:cubicBezTo>
                  <a:pt x="183029" y="316356"/>
                  <a:pt x="179901" y="310725"/>
                  <a:pt x="176773" y="305164"/>
                </a:cubicBezTo>
                <a:cubicBezTo>
                  <a:pt x="178858" y="304747"/>
                  <a:pt x="183029" y="303843"/>
                  <a:pt x="185114" y="303357"/>
                </a:cubicBezTo>
                <a:cubicBezTo>
                  <a:pt x="182959" y="298352"/>
                  <a:pt x="179623" y="294111"/>
                  <a:pt x="174270" y="292165"/>
                </a:cubicBezTo>
                <a:cubicBezTo>
                  <a:pt x="177815" y="286187"/>
                  <a:pt x="178789" y="277220"/>
                  <a:pt x="187825" y="277637"/>
                </a:cubicBezTo>
                <a:cubicBezTo>
                  <a:pt x="184906" y="271172"/>
                  <a:pt x="180457" y="265889"/>
                  <a:pt x="173019" y="264360"/>
                </a:cubicBezTo>
                <a:cubicBezTo>
                  <a:pt x="164886" y="270963"/>
                  <a:pt x="152930" y="276455"/>
                  <a:pt x="142224" y="275343"/>
                </a:cubicBezTo>
                <a:cubicBezTo>
                  <a:pt x="137915" y="260050"/>
                  <a:pt x="152999" y="246773"/>
                  <a:pt x="149315" y="231132"/>
                </a:cubicBezTo>
                <a:cubicBezTo>
                  <a:pt x="147090" y="232592"/>
                  <a:pt x="142711" y="235511"/>
                  <a:pt x="140556" y="236971"/>
                </a:cubicBezTo>
                <a:cubicBezTo>
                  <a:pt x="134439" y="228838"/>
                  <a:pt x="126306" y="220358"/>
                  <a:pt x="132632" y="209931"/>
                </a:cubicBezTo>
                <a:cubicBezTo>
                  <a:pt x="130755" y="209722"/>
                  <a:pt x="127001" y="209305"/>
                  <a:pt x="125124" y="209096"/>
                </a:cubicBezTo>
                <a:cubicBezTo>
                  <a:pt x="124499" y="206872"/>
                  <a:pt x="123317" y="202354"/>
                  <a:pt x="122622" y="200129"/>
                </a:cubicBezTo>
                <a:cubicBezTo>
                  <a:pt x="116991" y="208957"/>
                  <a:pt x="111083" y="217577"/>
                  <a:pt x="104896" y="226058"/>
                </a:cubicBezTo>
                <a:cubicBezTo>
                  <a:pt x="97041" y="216326"/>
                  <a:pt x="91897" y="205065"/>
                  <a:pt x="86127" y="194151"/>
                </a:cubicBezTo>
                <a:cubicBezTo>
                  <a:pt x="75700" y="181986"/>
                  <a:pt x="62840" y="171073"/>
                  <a:pt x="47130" y="166276"/>
                </a:cubicBezTo>
                <a:cubicBezTo>
                  <a:pt x="39136" y="163496"/>
                  <a:pt x="35660" y="155154"/>
                  <a:pt x="30934" y="149037"/>
                </a:cubicBezTo>
                <a:cubicBezTo>
                  <a:pt x="35035" y="147647"/>
                  <a:pt x="38788" y="145631"/>
                  <a:pt x="42195" y="143059"/>
                </a:cubicBezTo>
                <a:cubicBezTo>
                  <a:pt x="42890" y="132701"/>
                  <a:pt x="40040" y="122483"/>
                  <a:pt x="35521" y="113168"/>
                </a:cubicBezTo>
                <a:cubicBezTo>
                  <a:pt x="33088" y="104340"/>
                  <a:pt x="33923" y="94608"/>
                  <a:pt x="30099" y="86127"/>
                </a:cubicBezTo>
                <a:cubicBezTo>
                  <a:pt x="20576" y="69722"/>
                  <a:pt x="11470" y="52969"/>
                  <a:pt x="0" y="37746"/>
                </a:cubicBezTo>
                <a:cubicBezTo>
                  <a:pt x="5839" y="33853"/>
                  <a:pt x="11609" y="29821"/>
                  <a:pt x="17448" y="25859"/>
                </a:cubicBezTo>
                <a:cubicBezTo>
                  <a:pt x="26068" y="31073"/>
                  <a:pt x="37676" y="28639"/>
                  <a:pt x="44767" y="36912"/>
                </a:cubicBezTo>
                <a:cubicBezTo>
                  <a:pt x="40596" y="45601"/>
                  <a:pt x="42195" y="55055"/>
                  <a:pt x="42403" y="64231"/>
                </a:cubicBezTo>
                <a:cubicBezTo>
                  <a:pt x="51857" y="69027"/>
                  <a:pt x="63049" y="70417"/>
                  <a:pt x="73267" y="66872"/>
                </a:cubicBezTo>
                <a:cubicBezTo>
                  <a:pt x="84876" y="62006"/>
                  <a:pt x="86266" y="44697"/>
                  <a:pt x="99821" y="42820"/>
                </a:cubicBezTo>
                <a:cubicBezTo>
                  <a:pt x="109206" y="41639"/>
                  <a:pt x="115531" y="34409"/>
                  <a:pt x="123595" y="30308"/>
                </a:cubicBezTo>
                <a:cubicBezTo>
                  <a:pt x="127905" y="23843"/>
                  <a:pt x="126515" y="15571"/>
                  <a:pt x="129990" y="9037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d53e63def8_1_5"/>
          <p:cNvSpPr/>
          <p:nvPr/>
        </p:nvSpPr>
        <p:spPr>
          <a:xfrm>
            <a:off x="1395801" y="2780038"/>
            <a:ext cx="11782" cy="17361"/>
          </a:xfrm>
          <a:custGeom>
            <a:avLst/>
            <a:gdLst/>
            <a:ahLst/>
            <a:cxnLst/>
            <a:rect l="l" t="t" r="r" b="b"/>
            <a:pathLst>
              <a:path w="15709" h="23148" extrusionOk="0">
                <a:moveTo>
                  <a:pt x="2363" y="1807"/>
                </a:moveTo>
                <a:cubicBezTo>
                  <a:pt x="4866" y="1182"/>
                  <a:pt x="7438" y="556"/>
                  <a:pt x="10010" y="0"/>
                </a:cubicBezTo>
                <a:cubicBezTo>
                  <a:pt x="11887" y="2989"/>
                  <a:pt x="13764" y="5978"/>
                  <a:pt x="15710" y="9037"/>
                </a:cubicBezTo>
                <a:cubicBezTo>
                  <a:pt x="10636" y="13903"/>
                  <a:pt x="5283" y="18560"/>
                  <a:pt x="0" y="23148"/>
                </a:cubicBezTo>
                <a:cubicBezTo>
                  <a:pt x="904" y="16058"/>
                  <a:pt x="1668" y="8898"/>
                  <a:pt x="2363" y="1807"/>
                </a:cubicBezTo>
              </a:path>
            </a:pathLst>
          </a:custGeom>
          <a:solidFill>
            <a:srgbClr val="12649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2d53e63def8_1_5"/>
          <p:cNvSpPr/>
          <p:nvPr/>
        </p:nvSpPr>
        <p:spPr>
          <a:xfrm>
            <a:off x="1555856" y="2853685"/>
            <a:ext cx="382254" cy="238792"/>
          </a:xfrm>
          <a:custGeom>
            <a:avLst/>
            <a:gdLst/>
            <a:ahLst/>
            <a:cxnLst/>
            <a:rect l="l" t="t" r="r" b="b"/>
            <a:pathLst>
              <a:path w="509672" h="318390" extrusionOk="0">
                <a:moveTo>
                  <a:pt x="237249" y="8369"/>
                </a:moveTo>
                <a:cubicBezTo>
                  <a:pt x="243923" y="5727"/>
                  <a:pt x="249136" y="-2197"/>
                  <a:pt x="257130" y="583"/>
                </a:cubicBezTo>
                <a:cubicBezTo>
                  <a:pt x="273813" y="6283"/>
                  <a:pt x="281877" y="24009"/>
                  <a:pt x="298282" y="30126"/>
                </a:cubicBezTo>
                <a:cubicBezTo>
                  <a:pt x="310517" y="34367"/>
                  <a:pt x="323724" y="33950"/>
                  <a:pt x="336514" y="35131"/>
                </a:cubicBezTo>
                <a:cubicBezTo>
                  <a:pt x="336723" y="46462"/>
                  <a:pt x="334360" y="62728"/>
                  <a:pt x="346872" y="68776"/>
                </a:cubicBezTo>
                <a:cubicBezTo>
                  <a:pt x="358272" y="70027"/>
                  <a:pt x="371688" y="75727"/>
                  <a:pt x="381629" y="67386"/>
                </a:cubicBezTo>
                <a:cubicBezTo>
                  <a:pt x="391500" y="66899"/>
                  <a:pt x="401857" y="70236"/>
                  <a:pt x="411241" y="66065"/>
                </a:cubicBezTo>
                <a:cubicBezTo>
                  <a:pt x="420487" y="62242"/>
                  <a:pt x="430288" y="67386"/>
                  <a:pt x="439811" y="66899"/>
                </a:cubicBezTo>
                <a:cubicBezTo>
                  <a:pt x="454270" y="57793"/>
                  <a:pt x="462403" y="42152"/>
                  <a:pt x="472622" y="29014"/>
                </a:cubicBezTo>
                <a:cubicBezTo>
                  <a:pt x="480268" y="34575"/>
                  <a:pt x="488888" y="38607"/>
                  <a:pt x="496743" y="43890"/>
                </a:cubicBezTo>
                <a:cubicBezTo>
                  <a:pt x="502443" y="63771"/>
                  <a:pt x="507935" y="85528"/>
                  <a:pt x="499037" y="105409"/>
                </a:cubicBezTo>
                <a:cubicBezTo>
                  <a:pt x="501748" y="115002"/>
                  <a:pt x="504598" y="124734"/>
                  <a:pt x="509672" y="133493"/>
                </a:cubicBezTo>
                <a:cubicBezTo>
                  <a:pt x="504111" y="143433"/>
                  <a:pt x="497855" y="153235"/>
                  <a:pt x="489791" y="161507"/>
                </a:cubicBezTo>
                <a:cubicBezTo>
                  <a:pt x="481867" y="169014"/>
                  <a:pt x="470050" y="169640"/>
                  <a:pt x="461639" y="176521"/>
                </a:cubicBezTo>
                <a:cubicBezTo>
                  <a:pt x="466296" y="182222"/>
                  <a:pt x="473039" y="184446"/>
                  <a:pt x="480338" y="183890"/>
                </a:cubicBezTo>
                <a:cubicBezTo>
                  <a:pt x="486663" y="190355"/>
                  <a:pt x="492711" y="197028"/>
                  <a:pt x="498620" y="203910"/>
                </a:cubicBezTo>
                <a:cubicBezTo>
                  <a:pt x="494727" y="222470"/>
                  <a:pt x="470884" y="229769"/>
                  <a:pt x="470119" y="249441"/>
                </a:cubicBezTo>
                <a:cubicBezTo>
                  <a:pt x="470119" y="252222"/>
                  <a:pt x="470119" y="257713"/>
                  <a:pt x="470119" y="260494"/>
                </a:cubicBezTo>
                <a:cubicBezTo>
                  <a:pt x="467130" y="264317"/>
                  <a:pt x="464141" y="268140"/>
                  <a:pt x="461222" y="272033"/>
                </a:cubicBezTo>
                <a:cubicBezTo>
                  <a:pt x="451768" y="275231"/>
                  <a:pt x="440646" y="272589"/>
                  <a:pt x="432582" y="279263"/>
                </a:cubicBezTo>
                <a:cubicBezTo>
                  <a:pt x="416942" y="279957"/>
                  <a:pt x="401649" y="276204"/>
                  <a:pt x="386356" y="274675"/>
                </a:cubicBezTo>
                <a:cubicBezTo>
                  <a:pt x="384270" y="276273"/>
                  <a:pt x="380238" y="279401"/>
                  <a:pt x="378153" y="281000"/>
                </a:cubicBezTo>
                <a:cubicBezTo>
                  <a:pt x="371341" y="277942"/>
                  <a:pt x="364042" y="275648"/>
                  <a:pt x="357994" y="271407"/>
                </a:cubicBezTo>
                <a:cubicBezTo>
                  <a:pt x="347428" y="260146"/>
                  <a:pt x="338113" y="247842"/>
                  <a:pt x="330119" y="234704"/>
                </a:cubicBezTo>
                <a:cubicBezTo>
                  <a:pt x="318232" y="224138"/>
                  <a:pt x="302661" y="216631"/>
                  <a:pt x="286465" y="215866"/>
                </a:cubicBezTo>
                <a:cubicBezTo>
                  <a:pt x="285214" y="218091"/>
                  <a:pt x="282781" y="222540"/>
                  <a:pt x="281529" y="224694"/>
                </a:cubicBezTo>
                <a:cubicBezTo>
                  <a:pt x="269990" y="223860"/>
                  <a:pt x="259076" y="219342"/>
                  <a:pt x="247468" y="219967"/>
                </a:cubicBezTo>
                <a:cubicBezTo>
                  <a:pt x="239613" y="220107"/>
                  <a:pt x="234677" y="212738"/>
                  <a:pt x="227726" y="210375"/>
                </a:cubicBezTo>
                <a:cubicBezTo>
                  <a:pt x="219732" y="213642"/>
                  <a:pt x="214936" y="220871"/>
                  <a:pt x="209931" y="227336"/>
                </a:cubicBezTo>
                <a:cubicBezTo>
                  <a:pt x="213893" y="233384"/>
                  <a:pt x="219732" y="238319"/>
                  <a:pt x="222582" y="245062"/>
                </a:cubicBezTo>
                <a:cubicBezTo>
                  <a:pt x="220079" y="254724"/>
                  <a:pt x="209722" y="258478"/>
                  <a:pt x="203118" y="264734"/>
                </a:cubicBezTo>
                <a:cubicBezTo>
                  <a:pt x="202284" y="268974"/>
                  <a:pt x="203535" y="273215"/>
                  <a:pt x="204091" y="277455"/>
                </a:cubicBezTo>
                <a:cubicBezTo>
                  <a:pt x="193317" y="282808"/>
                  <a:pt x="182195" y="287882"/>
                  <a:pt x="172949" y="295737"/>
                </a:cubicBezTo>
                <a:cubicBezTo>
                  <a:pt x="160785" y="298448"/>
                  <a:pt x="155710" y="309779"/>
                  <a:pt x="148133" y="318051"/>
                </a:cubicBezTo>
                <a:cubicBezTo>
                  <a:pt x="142085" y="320136"/>
                  <a:pt x="138054" y="312073"/>
                  <a:pt x="134022" y="308736"/>
                </a:cubicBezTo>
                <a:cubicBezTo>
                  <a:pt x="138818" y="301715"/>
                  <a:pt x="141460" y="293582"/>
                  <a:pt x="145700" y="286283"/>
                </a:cubicBezTo>
                <a:cubicBezTo>
                  <a:pt x="145144" y="271199"/>
                  <a:pt x="136594" y="258061"/>
                  <a:pt x="131102" y="244297"/>
                </a:cubicBezTo>
                <a:cubicBezTo>
                  <a:pt x="132354" y="237763"/>
                  <a:pt x="134022" y="231159"/>
                  <a:pt x="132701" y="224555"/>
                </a:cubicBezTo>
                <a:cubicBezTo>
                  <a:pt x="129712" y="220871"/>
                  <a:pt x="124568" y="220245"/>
                  <a:pt x="120467" y="218438"/>
                </a:cubicBezTo>
                <a:cubicBezTo>
                  <a:pt x="111708" y="208081"/>
                  <a:pt x="97736" y="205648"/>
                  <a:pt x="85502" y="201477"/>
                </a:cubicBezTo>
                <a:cubicBezTo>
                  <a:pt x="77786" y="201338"/>
                  <a:pt x="67915" y="204466"/>
                  <a:pt x="63674" y="195846"/>
                </a:cubicBezTo>
                <a:cubicBezTo>
                  <a:pt x="55819" y="179372"/>
                  <a:pt x="45392" y="164079"/>
                  <a:pt x="38510" y="146978"/>
                </a:cubicBezTo>
                <a:cubicBezTo>
                  <a:pt x="41013" y="140444"/>
                  <a:pt x="46226" y="132241"/>
                  <a:pt x="41013" y="125707"/>
                </a:cubicBezTo>
                <a:cubicBezTo>
                  <a:pt x="36008" y="121189"/>
                  <a:pt x="28501" y="122162"/>
                  <a:pt x="22244" y="121467"/>
                </a:cubicBezTo>
                <a:cubicBezTo>
                  <a:pt x="18699" y="118408"/>
                  <a:pt x="15154" y="115419"/>
                  <a:pt x="11678" y="112430"/>
                </a:cubicBezTo>
                <a:cubicBezTo>
                  <a:pt x="11678" y="107286"/>
                  <a:pt x="11956" y="102142"/>
                  <a:pt x="11400" y="97068"/>
                </a:cubicBezTo>
                <a:cubicBezTo>
                  <a:pt x="8064" y="91715"/>
                  <a:pt x="2642" y="87823"/>
                  <a:pt x="0" y="82053"/>
                </a:cubicBezTo>
                <a:cubicBezTo>
                  <a:pt x="695" y="71348"/>
                  <a:pt x="2294" y="60643"/>
                  <a:pt x="2016" y="49868"/>
                </a:cubicBezTo>
                <a:cubicBezTo>
                  <a:pt x="13138" y="52649"/>
                  <a:pt x="25998" y="53970"/>
                  <a:pt x="35869" y="47018"/>
                </a:cubicBezTo>
                <a:cubicBezTo>
                  <a:pt x="43515" y="40623"/>
                  <a:pt x="38928" y="29709"/>
                  <a:pt x="40804" y="21159"/>
                </a:cubicBezTo>
                <a:cubicBezTo>
                  <a:pt x="53942" y="25608"/>
                  <a:pt x="65273" y="18101"/>
                  <a:pt x="76951" y="13513"/>
                </a:cubicBezTo>
                <a:cubicBezTo>
                  <a:pt x="80357" y="16085"/>
                  <a:pt x="83277" y="19699"/>
                  <a:pt x="87517" y="21159"/>
                </a:cubicBezTo>
                <a:cubicBezTo>
                  <a:pt x="116852" y="27902"/>
                  <a:pt x="146673" y="19977"/>
                  <a:pt x="174131" y="10037"/>
                </a:cubicBezTo>
                <a:cubicBezTo>
                  <a:pt x="185045" y="8508"/>
                  <a:pt x="196028" y="14277"/>
                  <a:pt x="206941" y="11427"/>
                </a:cubicBezTo>
                <a:cubicBezTo>
                  <a:pt x="216812" y="8438"/>
                  <a:pt x="227170" y="9064"/>
                  <a:pt x="237319" y="8299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g2d53e63def8_1_5"/>
          <p:cNvSpPr/>
          <p:nvPr/>
        </p:nvSpPr>
        <p:spPr>
          <a:xfrm>
            <a:off x="1868510" y="2946662"/>
            <a:ext cx="440958" cy="537773"/>
          </a:xfrm>
          <a:custGeom>
            <a:avLst/>
            <a:gdLst/>
            <a:ahLst/>
            <a:cxnLst/>
            <a:rect l="l" t="t" r="r" b="b"/>
            <a:pathLst>
              <a:path w="587944" h="717031" extrusionOk="0">
                <a:moveTo>
                  <a:pt x="138332" y="13486"/>
                </a:moveTo>
                <a:cubicBezTo>
                  <a:pt x="149454" y="9315"/>
                  <a:pt x="160437" y="4657"/>
                  <a:pt x="171420" y="0"/>
                </a:cubicBezTo>
                <a:cubicBezTo>
                  <a:pt x="178093" y="13833"/>
                  <a:pt x="193178" y="19464"/>
                  <a:pt x="204091" y="29474"/>
                </a:cubicBezTo>
                <a:cubicBezTo>
                  <a:pt x="209514" y="34757"/>
                  <a:pt x="216812" y="30655"/>
                  <a:pt x="221678" y="26902"/>
                </a:cubicBezTo>
                <a:cubicBezTo>
                  <a:pt x="226683" y="31768"/>
                  <a:pt x="231202" y="37398"/>
                  <a:pt x="237666" y="40526"/>
                </a:cubicBezTo>
                <a:cubicBezTo>
                  <a:pt x="242532" y="40596"/>
                  <a:pt x="246286" y="37190"/>
                  <a:pt x="250526" y="35452"/>
                </a:cubicBezTo>
                <a:cubicBezTo>
                  <a:pt x="261092" y="29682"/>
                  <a:pt x="274022" y="30516"/>
                  <a:pt x="284101" y="23704"/>
                </a:cubicBezTo>
                <a:cubicBezTo>
                  <a:pt x="292304" y="24538"/>
                  <a:pt x="300437" y="25790"/>
                  <a:pt x="308501" y="27527"/>
                </a:cubicBezTo>
                <a:cubicBezTo>
                  <a:pt x="306832" y="40805"/>
                  <a:pt x="299811" y="52830"/>
                  <a:pt x="290497" y="62354"/>
                </a:cubicBezTo>
                <a:cubicBezTo>
                  <a:pt x="281738" y="70904"/>
                  <a:pt x="276941" y="82165"/>
                  <a:pt x="271241" y="92662"/>
                </a:cubicBezTo>
                <a:cubicBezTo>
                  <a:pt x="272076" y="94538"/>
                  <a:pt x="273674" y="98292"/>
                  <a:pt x="274508" y="100169"/>
                </a:cubicBezTo>
                <a:cubicBezTo>
                  <a:pt x="269295" y="104965"/>
                  <a:pt x="263942" y="109762"/>
                  <a:pt x="260606" y="116018"/>
                </a:cubicBezTo>
                <a:cubicBezTo>
                  <a:pt x="260258" y="123525"/>
                  <a:pt x="262969" y="131311"/>
                  <a:pt x="267210" y="137567"/>
                </a:cubicBezTo>
                <a:cubicBezTo>
                  <a:pt x="276941" y="147299"/>
                  <a:pt x="291539" y="152999"/>
                  <a:pt x="296961" y="166485"/>
                </a:cubicBezTo>
                <a:cubicBezTo>
                  <a:pt x="301480" y="177120"/>
                  <a:pt x="304747" y="189077"/>
                  <a:pt x="315243" y="195611"/>
                </a:cubicBezTo>
                <a:cubicBezTo>
                  <a:pt x="330189" y="203953"/>
                  <a:pt x="333943" y="221678"/>
                  <a:pt x="339086" y="236415"/>
                </a:cubicBezTo>
                <a:cubicBezTo>
                  <a:pt x="337001" y="242324"/>
                  <a:pt x="332552" y="247051"/>
                  <a:pt x="329772" y="252681"/>
                </a:cubicBezTo>
                <a:cubicBezTo>
                  <a:pt x="330953" y="272910"/>
                  <a:pt x="348540" y="289454"/>
                  <a:pt x="369047" y="290636"/>
                </a:cubicBezTo>
                <a:cubicBezTo>
                  <a:pt x="376554" y="297309"/>
                  <a:pt x="386425" y="298560"/>
                  <a:pt x="396226" y="299325"/>
                </a:cubicBezTo>
                <a:cubicBezTo>
                  <a:pt x="407974" y="300090"/>
                  <a:pt x="414439" y="311837"/>
                  <a:pt x="425353" y="314757"/>
                </a:cubicBezTo>
                <a:cubicBezTo>
                  <a:pt x="432165" y="317607"/>
                  <a:pt x="439881" y="317607"/>
                  <a:pt x="446763" y="320388"/>
                </a:cubicBezTo>
                <a:cubicBezTo>
                  <a:pt x="456981" y="325949"/>
                  <a:pt x="464558" y="334985"/>
                  <a:pt x="474290" y="341311"/>
                </a:cubicBezTo>
                <a:cubicBezTo>
                  <a:pt x="484856" y="344370"/>
                  <a:pt x="496673" y="343883"/>
                  <a:pt x="506058" y="350209"/>
                </a:cubicBezTo>
                <a:cubicBezTo>
                  <a:pt x="512314" y="354449"/>
                  <a:pt x="520169" y="352642"/>
                  <a:pt x="527259" y="353267"/>
                </a:cubicBezTo>
                <a:cubicBezTo>
                  <a:pt x="528928" y="354518"/>
                  <a:pt x="532195" y="357021"/>
                  <a:pt x="533863" y="358342"/>
                </a:cubicBezTo>
                <a:cubicBezTo>
                  <a:pt x="545611" y="357577"/>
                  <a:pt x="557915" y="358064"/>
                  <a:pt x="568898" y="353128"/>
                </a:cubicBezTo>
                <a:cubicBezTo>
                  <a:pt x="567091" y="349096"/>
                  <a:pt x="565353" y="345204"/>
                  <a:pt x="563545" y="341381"/>
                </a:cubicBezTo>
                <a:cubicBezTo>
                  <a:pt x="571678" y="341381"/>
                  <a:pt x="579950" y="340477"/>
                  <a:pt x="587945" y="342354"/>
                </a:cubicBezTo>
                <a:cubicBezTo>
                  <a:pt x="582592" y="353615"/>
                  <a:pt x="577448" y="365988"/>
                  <a:pt x="582244" y="378431"/>
                </a:cubicBezTo>
                <a:cubicBezTo>
                  <a:pt x="576753" y="386773"/>
                  <a:pt x="570427" y="394558"/>
                  <a:pt x="564379" y="402552"/>
                </a:cubicBezTo>
                <a:cubicBezTo>
                  <a:pt x="555899" y="405541"/>
                  <a:pt x="549156" y="411172"/>
                  <a:pt x="547488" y="420209"/>
                </a:cubicBezTo>
                <a:cubicBezTo>
                  <a:pt x="546306" y="421321"/>
                  <a:pt x="543873" y="423545"/>
                  <a:pt x="542691" y="424658"/>
                </a:cubicBezTo>
                <a:cubicBezTo>
                  <a:pt x="537408" y="437865"/>
                  <a:pt x="527607" y="448709"/>
                  <a:pt x="521629" y="461569"/>
                </a:cubicBezTo>
                <a:cubicBezTo>
                  <a:pt x="512870" y="463446"/>
                  <a:pt x="504181" y="465601"/>
                  <a:pt x="495700" y="468521"/>
                </a:cubicBezTo>
                <a:cubicBezTo>
                  <a:pt x="494866" y="473873"/>
                  <a:pt x="493962" y="479295"/>
                  <a:pt x="493128" y="484717"/>
                </a:cubicBezTo>
                <a:cubicBezTo>
                  <a:pt x="490139" y="488193"/>
                  <a:pt x="484439" y="490348"/>
                  <a:pt x="484439" y="495561"/>
                </a:cubicBezTo>
                <a:cubicBezTo>
                  <a:pt x="482215" y="503694"/>
                  <a:pt x="490626" y="508143"/>
                  <a:pt x="495631" y="512801"/>
                </a:cubicBezTo>
                <a:cubicBezTo>
                  <a:pt x="490000" y="519057"/>
                  <a:pt x="489722" y="527399"/>
                  <a:pt x="487845" y="535114"/>
                </a:cubicBezTo>
                <a:cubicBezTo>
                  <a:pt x="483049" y="545680"/>
                  <a:pt x="476375" y="555343"/>
                  <a:pt x="469841" y="565005"/>
                </a:cubicBezTo>
                <a:cubicBezTo>
                  <a:pt x="459206" y="565770"/>
                  <a:pt x="453923" y="574320"/>
                  <a:pt x="448292" y="581827"/>
                </a:cubicBezTo>
                <a:cubicBezTo>
                  <a:pt x="450725" y="585651"/>
                  <a:pt x="453158" y="589543"/>
                  <a:pt x="455660" y="593366"/>
                </a:cubicBezTo>
                <a:cubicBezTo>
                  <a:pt x="446832" y="597468"/>
                  <a:pt x="436544" y="598511"/>
                  <a:pt x="428203" y="603585"/>
                </a:cubicBezTo>
                <a:cubicBezTo>
                  <a:pt x="424449" y="612691"/>
                  <a:pt x="434459" y="620755"/>
                  <a:pt x="439603" y="627498"/>
                </a:cubicBezTo>
                <a:cubicBezTo>
                  <a:pt x="442314" y="627498"/>
                  <a:pt x="447806" y="627567"/>
                  <a:pt x="450516" y="627637"/>
                </a:cubicBezTo>
                <a:cubicBezTo>
                  <a:pt x="446207" y="636604"/>
                  <a:pt x="443843" y="646058"/>
                  <a:pt x="448014" y="655581"/>
                </a:cubicBezTo>
                <a:cubicBezTo>
                  <a:pt x="441758" y="659196"/>
                  <a:pt x="437100" y="664966"/>
                  <a:pt x="442105" y="671917"/>
                </a:cubicBezTo>
                <a:cubicBezTo>
                  <a:pt x="436683" y="679424"/>
                  <a:pt x="442383" y="686723"/>
                  <a:pt x="445025" y="694022"/>
                </a:cubicBezTo>
                <a:cubicBezTo>
                  <a:pt x="445859" y="702294"/>
                  <a:pt x="442661" y="710358"/>
                  <a:pt x="437865" y="717031"/>
                </a:cubicBezTo>
                <a:cubicBezTo>
                  <a:pt x="432860" y="708620"/>
                  <a:pt x="425770" y="701808"/>
                  <a:pt x="417776" y="696177"/>
                </a:cubicBezTo>
                <a:cubicBezTo>
                  <a:pt x="417915" y="688809"/>
                  <a:pt x="424588" y="680050"/>
                  <a:pt x="418471" y="673724"/>
                </a:cubicBezTo>
                <a:cubicBezTo>
                  <a:pt x="409851" y="673516"/>
                  <a:pt x="398312" y="665104"/>
                  <a:pt x="392820" y="675114"/>
                </a:cubicBezTo>
                <a:cubicBezTo>
                  <a:pt x="388511" y="664409"/>
                  <a:pt x="376554" y="660725"/>
                  <a:pt x="367517" y="654817"/>
                </a:cubicBezTo>
                <a:cubicBezTo>
                  <a:pt x="359523" y="649603"/>
                  <a:pt x="357090" y="661003"/>
                  <a:pt x="354657" y="665938"/>
                </a:cubicBezTo>
                <a:cubicBezTo>
                  <a:pt x="344508" y="664409"/>
                  <a:pt x="334499" y="669275"/>
                  <a:pt x="324489" y="666842"/>
                </a:cubicBezTo>
                <a:cubicBezTo>
                  <a:pt x="318302" y="665521"/>
                  <a:pt x="313158" y="661837"/>
                  <a:pt x="307597" y="659126"/>
                </a:cubicBezTo>
                <a:cubicBezTo>
                  <a:pt x="305581" y="646058"/>
                  <a:pt x="312254" y="635283"/>
                  <a:pt x="319206" y="624856"/>
                </a:cubicBezTo>
                <a:cubicBezTo>
                  <a:pt x="316703" y="624230"/>
                  <a:pt x="311629" y="622979"/>
                  <a:pt x="309126" y="622354"/>
                </a:cubicBezTo>
                <a:cubicBezTo>
                  <a:pt x="305442" y="610676"/>
                  <a:pt x="297726" y="600735"/>
                  <a:pt x="290705" y="590794"/>
                </a:cubicBezTo>
                <a:cubicBezTo>
                  <a:pt x="287299" y="585859"/>
                  <a:pt x="278471" y="585581"/>
                  <a:pt x="274995" y="590517"/>
                </a:cubicBezTo>
                <a:cubicBezTo>
                  <a:pt x="271380" y="596356"/>
                  <a:pt x="274995" y="602264"/>
                  <a:pt x="277637" y="607756"/>
                </a:cubicBezTo>
                <a:cubicBezTo>
                  <a:pt x="274925" y="612205"/>
                  <a:pt x="272215" y="616654"/>
                  <a:pt x="269434" y="621103"/>
                </a:cubicBezTo>
                <a:cubicBezTo>
                  <a:pt x="265611" y="606435"/>
                  <a:pt x="249762" y="610189"/>
                  <a:pt x="238848" y="613178"/>
                </a:cubicBezTo>
                <a:cubicBezTo>
                  <a:pt x="224111" y="616723"/>
                  <a:pt x="212155" y="605531"/>
                  <a:pt x="204509" y="594687"/>
                </a:cubicBezTo>
                <a:cubicBezTo>
                  <a:pt x="208401" y="583426"/>
                  <a:pt x="212781" y="571192"/>
                  <a:pt x="205482" y="560139"/>
                </a:cubicBezTo>
                <a:cubicBezTo>
                  <a:pt x="219593" y="556872"/>
                  <a:pt x="231132" y="547905"/>
                  <a:pt x="244548" y="542969"/>
                </a:cubicBezTo>
                <a:cubicBezTo>
                  <a:pt x="252056" y="539424"/>
                  <a:pt x="257269" y="532612"/>
                  <a:pt x="264498" y="528580"/>
                </a:cubicBezTo>
                <a:cubicBezTo>
                  <a:pt x="282711" y="518709"/>
                  <a:pt x="284240" y="495839"/>
                  <a:pt x="290497" y="478322"/>
                </a:cubicBezTo>
                <a:cubicBezTo>
                  <a:pt x="286395" y="459762"/>
                  <a:pt x="275829" y="443635"/>
                  <a:pt x="267766" y="426673"/>
                </a:cubicBezTo>
                <a:cubicBezTo>
                  <a:pt x="260119" y="421043"/>
                  <a:pt x="249275" y="421321"/>
                  <a:pt x="240864" y="416663"/>
                </a:cubicBezTo>
                <a:cubicBezTo>
                  <a:pt x="242532" y="398938"/>
                  <a:pt x="221678" y="396366"/>
                  <a:pt x="209444" y="390248"/>
                </a:cubicBezTo>
                <a:cubicBezTo>
                  <a:pt x="192413" y="379404"/>
                  <a:pt x="174479" y="369950"/>
                  <a:pt x="156892" y="360219"/>
                </a:cubicBezTo>
                <a:cubicBezTo>
                  <a:pt x="145909" y="361192"/>
                  <a:pt x="135273" y="364807"/>
                  <a:pt x="124220" y="365224"/>
                </a:cubicBezTo>
                <a:cubicBezTo>
                  <a:pt x="105313" y="364181"/>
                  <a:pt x="91132" y="349375"/>
                  <a:pt x="81122" y="334846"/>
                </a:cubicBezTo>
                <a:cubicBezTo>
                  <a:pt x="75492" y="319901"/>
                  <a:pt x="59643" y="312671"/>
                  <a:pt x="51857" y="299047"/>
                </a:cubicBezTo>
                <a:cubicBezTo>
                  <a:pt x="39762" y="285909"/>
                  <a:pt x="46435" y="267488"/>
                  <a:pt x="47478" y="251917"/>
                </a:cubicBezTo>
                <a:cubicBezTo>
                  <a:pt x="46574" y="243297"/>
                  <a:pt x="43793" y="234677"/>
                  <a:pt x="39484" y="227170"/>
                </a:cubicBezTo>
                <a:cubicBezTo>
                  <a:pt x="30934" y="221678"/>
                  <a:pt x="19186" y="218133"/>
                  <a:pt x="19811" y="205899"/>
                </a:cubicBezTo>
                <a:cubicBezTo>
                  <a:pt x="15085" y="200824"/>
                  <a:pt x="12651" y="194568"/>
                  <a:pt x="12373" y="187686"/>
                </a:cubicBezTo>
                <a:cubicBezTo>
                  <a:pt x="12512" y="177607"/>
                  <a:pt x="5005" y="170239"/>
                  <a:pt x="0" y="162175"/>
                </a:cubicBezTo>
                <a:cubicBezTo>
                  <a:pt x="8967" y="162731"/>
                  <a:pt x="18491" y="163635"/>
                  <a:pt x="26276" y="158352"/>
                </a:cubicBezTo>
                <a:cubicBezTo>
                  <a:pt x="37537" y="158213"/>
                  <a:pt x="50189" y="155710"/>
                  <a:pt x="56306" y="145214"/>
                </a:cubicBezTo>
                <a:cubicBezTo>
                  <a:pt x="64787" y="136942"/>
                  <a:pt x="56653" y="123108"/>
                  <a:pt x="65065" y="114697"/>
                </a:cubicBezTo>
                <a:cubicBezTo>
                  <a:pt x="74379" y="103506"/>
                  <a:pt x="89464" y="93982"/>
                  <a:pt x="88143" y="77647"/>
                </a:cubicBezTo>
                <a:cubicBezTo>
                  <a:pt x="82791" y="67359"/>
                  <a:pt x="72989" y="60060"/>
                  <a:pt x="65134" y="51649"/>
                </a:cubicBezTo>
                <a:cubicBezTo>
                  <a:pt x="81817" y="43794"/>
                  <a:pt x="90159" y="27110"/>
                  <a:pt x="100169" y="12930"/>
                </a:cubicBezTo>
                <a:cubicBezTo>
                  <a:pt x="112125" y="5353"/>
                  <a:pt x="125750" y="14389"/>
                  <a:pt x="138401" y="13416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2d53e63def8_1_5"/>
          <p:cNvSpPr/>
          <p:nvPr/>
        </p:nvSpPr>
        <p:spPr>
          <a:xfrm>
            <a:off x="1620347" y="3017201"/>
            <a:ext cx="191023" cy="264012"/>
          </a:xfrm>
          <a:custGeom>
            <a:avLst/>
            <a:gdLst/>
            <a:ahLst/>
            <a:cxnLst/>
            <a:rect l="l" t="t" r="r" b="b"/>
            <a:pathLst>
              <a:path w="254697" h="352016" extrusionOk="0">
                <a:moveTo>
                  <a:pt x="141043" y="0"/>
                </a:moveTo>
                <a:cubicBezTo>
                  <a:pt x="147855" y="5214"/>
                  <a:pt x="155571" y="10497"/>
                  <a:pt x="164747" y="9524"/>
                </a:cubicBezTo>
                <a:cubicBezTo>
                  <a:pt x="178441" y="9176"/>
                  <a:pt x="196584" y="20785"/>
                  <a:pt x="205690" y="5214"/>
                </a:cubicBezTo>
                <a:cubicBezTo>
                  <a:pt x="222929" y="9176"/>
                  <a:pt x="240308" y="18143"/>
                  <a:pt x="247051" y="35174"/>
                </a:cubicBezTo>
                <a:cubicBezTo>
                  <a:pt x="240030" y="36077"/>
                  <a:pt x="231897" y="37468"/>
                  <a:pt x="232244" y="46227"/>
                </a:cubicBezTo>
                <a:cubicBezTo>
                  <a:pt x="227726" y="54151"/>
                  <a:pt x="223138" y="62006"/>
                  <a:pt x="217021" y="68888"/>
                </a:cubicBezTo>
                <a:cubicBezTo>
                  <a:pt x="217646" y="79384"/>
                  <a:pt x="226197" y="92731"/>
                  <a:pt x="238779" y="87865"/>
                </a:cubicBezTo>
                <a:cubicBezTo>
                  <a:pt x="240238" y="92523"/>
                  <a:pt x="241629" y="97180"/>
                  <a:pt x="242949" y="101976"/>
                </a:cubicBezTo>
                <a:cubicBezTo>
                  <a:pt x="233218" y="111430"/>
                  <a:pt x="243922" y="123943"/>
                  <a:pt x="253307" y="128461"/>
                </a:cubicBezTo>
                <a:cubicBezTo>
                  <a:pt x="253724" y="133605"/>
                  <a:pt x="254211" y="138679"/>
                  <a:pt x="254697" y="143893"/>
                </a:cubicBezTo>
                <a:cubicBezTo>
                  <a:pt x="243992" y="153486"/>
                  <a:pt x="246912" y="168848"/>
                  <a:pt x="254697" y="179206"/>
                </a:cubicBezTo>
                <a:cubicBezTo>
                  <a:pt x="248024" y="176634"/>
                  <a:pt x="241142" y="177120"/>
                  <a:pt x="234677" y="179970"/>
                </a:cubicBezTo>
                <a:cubicBezTo>
                  <a:pt x="230646" y="187756"/>
                  <a:pt x="227100" y="195889"/>
                  <a:pt x="230993" y="204509"/>
                </a:cubicBezTo>
                <a:cubicBezTo>
                  <a:pt x="222651" y="205968"/>
                  <a:pt x="212920" y="209722"/>
                  <a:pt x="206038" y="202840"/>
                </a:cubicBezTo>
                <a:cubicBezTo>
                  <a:pt x="197696" y="207637"/>
                  <a:pt x="188590" y="211807"/>
                  <a:pt x="182890" y="219802"/>
                </a:cubicBezTo>
                <a:cubicBezTo>
                  <a:pt x="184280" y="225780"/>
                  <a:pt x="185670" y="231897"/>
                  <a:pt x="187547" y="237806"/>
                </a:cubicBezTo>
                <a:cubicBezTo>
                  <a:pt x="181013" y="232314"/>
                  <a:pt x="175035" y="226197"/>
                  <a:pt x="168848" y="220358"/>
                </a:cubicBezTo>
                <a:cubicBezTo>
                  <a:pt x="161619" y="217994"/>
                  <a:pt x="154598" y="224250"/>
                  <a:pt x="147716" y="226058"/>
                </a:cubicBezTo>
                <a:cubicBezTo>
                  <a:pt x="143128" y="232105"/>
                  <a:pt x="141668" y="239335"/>
                  <a:pt x="142016" y="246842"/>
                </a:cubicBezTo>
                <a:cubicBezTo>
                  <a:pt x="147785" y="254141"/>
                  <a:pt x="154250" y="261232"/>
                  <a:pt x="158560" y="269434"/>
                </a:cubicBezTo>
                <a:cubicBezTo>
                  <a:pt x="159186" y="279166"/>
                  <a:pt x="157309" y="289315"/>
                  <a:pt x="161966" y="298421"/>
                </a:cubicBezTo>
                <a:cubicBezTo>
                  <a:pt x="168083" y="312880"/>
                  <a:pt x="167736" y="328729"/>
                  <a:pt x="165025" y="343883"/>
                </a:cubicBezTo>
                <a:cubicBezTo>
                  <a:pt x="147855" y="352989"/>
                  <a:pt x="127210" y="344300"/>
                  <a:pt x="109345" y="352016"/>
                </a:cubicBezTo>
                <a:cubicBezTo>
                  <a:pt x="97458" y="348054"/>
                  <a:pt x="84598" y="344370"/>
                  <a:pt x="76326" y="334499"/>
                </a:cubicBezTo>
                <a:cubicBezTo>
                  <a:pt x="67219" y="323516"/>
                  <a:pt x="54707" y="314340"/>
                  <a:pt x="40040" y="312671"/>
                </a:cubicBezTo>
                <a:cubicBezTo>
                  <a:pt x="34826" y="302383"/>
                  <a:pt x="36633" y="290914"/>
                  <a:pt x="39275" y="280209"/>
                </a:cubicBezTo>
                <a:cubicBezTo>
                  <a:pt x="42334" y="278401"/>
                  <a:pt x="44975" y="276177"/>
                  <a:pt x="47200" y="273605"/>
                </a:cubicBezTo>
                <a:cubicBezTo>
                  <a:pt x="45740" y="268113"/>
                  <a:pt x="43585" y="262830"/>
                  <a:pt x="41638" y="257478"/>
                </a:cubicBezTo>
                <a:cubicBezTo>
                  <a:pt x="47617" y="252959"/>
                  <a:pt x="56306" y="247954"/>
                  <a:pt x="55194" y="239335"/>
                </a:cubicBezTo>
                <a:cubicBezTo>
                  <a:pt x="52622" y="233218"/>
                  <a:pt x="45114" y="233078"/>
                  <a:pt x="39831" y="230785"/>
                </a:cubicBezTo>
                <a:cubicBezTo>
                  <a:pt x="33644" y="229116"/>
                  <a:pt x="28848" y="224737"/>
                  <a:pt x="23287" y="221817"/>
                </a:cubicBezTo>
                <a:cubicBezTo>
                  <a:pt x="15641" y="220288"/>
                  <a:pt x="7716" y="222443"/>
                  <a:pt x="0" y="222234"/>
                </a:cubicBezTo>
                <a:cubicBezTo>
                  <a:pt x="1877" y="220358"/>
                  <a:pt x="5492" y="216604"/>
                  <a:pt x="7368" y="214727"/>
                </a:cubicBezTo>
                <a:cubicBezTo>
                  <a:pt x="7716" y="212850"/>
                  <a:pt x="8342" y="209027"/>
                  <a:pt x="8620" y="207150"/>
                </a:cubicBezTo>
                <a:cubicBezTo>
                  <a:pt x="15571" y="201797"/>
                  <a:pt x="19325" y="194012"/>
                  <a:pt x="22870" y="186296"/>
                </a:cubicBezTo>
                <a:cubicBezTo>
                  <a:pt x="21063" y="182403"/>
                  <a:pt x="19255" y="178580"/>
                  <a:pt x="17517" y="174757"/>
                </a:cubicBezTo>
                <a:cubicBezTo>
                  <a:pt x="27041" y="172672"/>
                  <a:pt x="33436" y="165998"/>
                  <a:pt x="29821" y="156197"/>
                </a:cubicBezTo>
                <a:cubicBezTo>
                  <a:pt x="31211" y="155154"/>
                  <a:pt x="33922" y="153208"/>
                  <a:pt x="35313" y="152165"/>
                </a:cubicBezTo>
                <a:cubicBezTo>
                  <a:pt x="37607" y="134787"/>
                  <a:pt x="60755" y="135482"/>
                  <a:pt x="65482" y="119355"/>
                </a:cubicBezTo>
                <a:cubicBezTo>
                  <a:pt x="68193" y="107746"/>
                  <a:pt x="72294" y="96624"/>
                  <a:pt x="80914" y="88004"/>
                </a:cubicBezTo>
                <a:cubicBezTo>
                  <a:pt x="86822" y="86544"/>
                  <a:pt x="92175" y="83625"/>
                  <a:pt x="96693" y="79663"/>
                </a:cubicBezTo>
                <a:cubicBezTo>
                  <a:pt x="105730" y="72086"/>
                  <a:pt x="118590" y="69861"/>
                  <a:pt x="126236" y="60685"/>
                </a:cubicBezTo>
                <a:cubicBezTo>
                  <a:pt x="125680" y="58113"/>
                  <a:pt x="124638" y="53039"/>
                  <a:pt x="124151" y="50536"/>
                </a:cubicBezTo>
                <a:cubicBezTo>
                  <a:pt x="132979" y="45948"/>
                  <a:pt x="141321" y="38163"/>
                  <a:pt x="143476" y="28223"/>
                </a:cubicBezTo>
                <a:cubicBezTo>
                  <a:pt x="145561" y="20089"/>
                  <a:pt x="136802" y="15919"/>
                  <a:pt x="133396" y="9801"/>
                </a:cubicBezTo>
                <a:cubicBezTo>
                  <a:pt x="135551" y="6256"/>
                  <a:pt x="138401" y="3128"/>
                  <a:pt x="141112" y="0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2d53e63def8_1_5"/>
          <p:cNvSpPr/>
          <p:nvPr/>
        </p:nvSpPr>
        <p:spPr>
          <a:xfrm>
            <a:off x="1693284" y="3047960"/>
            <a:ext cx="280382" cy="436839"/>
          </a:xfrm>
          <a:custGeom>
            <a:avLst/>
            <a:gdLst/>
            <a:ahLst/>
            <a:cxnLst/>
            <a:rect l="l" t="t" r="r" b="b"/>
            <a:pathLst>
              <a:path w="373843" h="582452" extrusionOk="0">
                <a:moveTo>
                  <a:pt x="145075" y="3198"/>
                </a:moveTo>
                <a:cubicBezTo>
                  <a:pt x="148411" y="2085"/>
                  <a:pt x="151678" y="1043"/>
                  <a:pt x="155085" y="0"/>
                </a:cubicBezTo>
                <a:cubicBezTo>
                  <a:pt x="163217" y="12234"/>
                  <a:pt x="173575" y="23217"/>
                  <a:pt x="188451" y="27180"/>
                </a:cubicBezTo>
                <a:cubicBezTo>
                  <a:pt x="194846" y="31629"/>
                  <a:pt x="201102" y="26415"/>
                  <a:pt x="206246" y="22731"/>
                </a:cubicBezTo>
                <a:cubicBezTo>
                  <a:pt x="212642" y="24052"/>
                  <a:pt x="219037" y="25442"/>
                  <a:pt x="225432" y="26832"/>
                </a:cubicBezTo>
                <a:cubicBezTo>
                  <a:pt x="228908" y="33505"/>
                  <a:pt x="233356" y="39623"/>
                  <a:pt x="237110" y="46157"/>
                </a:cubicBezTo>
                <a:cubicBezTo>
                  <a:pt x="239404" y="55750"/>
                  <a:pt x="239265" y="66385"/>
                  <a:pt x="246217" y="74310"/>
                </a:cubicBezTo>
                <a:cubicBezTo>
                  <a:pt x="247190" y="86266"/>
                  <a:pt x="257200" y="92870"/>
                  <a:pt x="267766" y="96624"/>
                </a:cubicBezTo>
                <a:cubicBezTo>
                  <a:pt x="270477" y="105243"/>
                  <a:pt x="275273" y="114002"/>
                  <a:pt x="273049" y="123317"/>
                </a:cubicBezTo>
                <a:cubicBezTo>
                  <a:pt x="270824" y="134091"/>
                  <a:pt x="269851" y="145422"/>
                  <a:pt x="272284" y="156197"/>
                </a:cubicBezTo>
                <a:cubicBezTo>
                  <a:pt x="279375" y="170586"/>
                  <a:pt x="290149" y="183168"/>
                  <a:pt x="302801" y="193178"/>
                </a:cubicBezTo>
                <a:cubicBezTo>
                  <a:pt x="307180" y="203952"/>
                  <a:pt x="314270" y="213545"/>
                  <a:pt x="323446" y="220914"/>
                </a:cubicBezTo>
                <a:cubicBezTo>
                  <a:pt x="327269" y="223833"/>
                  <a:pt x="333873" y="230645"/>
                  <a:pt x="325531" y="232661"/>
                </a:cubicBezTo>
                <a:cubicBezTo>
                  <a:pt x="310864" y="229811"/>
                  <a:pt x="296961" y="223833"/>
                  <a:pt x="285074" y="215005"/>
                </a:cubicBezTo>
                <a:cubicBezTo>
                  <a:pt x="282294" y="207845"/>
                  <a:pt x="277567" y="201797"/>
                  <a:pt x="270616" y="198113"/>
                </a:cubicBezTo>
                <a:cubicBezTo>
                  <a:pt x="260745" y="192622"/>
                  <a:pt x="256365" y="179345"/>
                  <a:pt x="244201" y="177954"/>
                </a:cubicBezTo>
                <a:cubicBezTo>
                  <a:pt x="238848" y="180457"/>
                  <a:pt x="234469" y="184488"/>
                  <a:pt x="229950" y="188173"/>
                </a:cubicBezTo>
                <a:cubicBezTo>
                  <a:pt x="230646" y="190397"/>
                  <a:pt x="232036" y="194846"/>
                  <a:pt x="232731" y="197070"/>
                </a:cubicBezTo>
                <a:cubicBezTo>
                  <a:pt x="228769" y="203396"/>
                  <a:pt x="220427" y="209444"/>
                  <a:pt x="223625" y="217855"/>
                </a:cubicBezTo>
                <a:cubicBezTo>
                  <a:pt x="226683" y="227309"/>
                  <a:pt x="224181" y="237458"/>
                  <a:pt x="226683" y="247051"/>
                </a:cubicBezTo>
                <a:cubicBezTo>
                  <a:pt x="231480" y="255462"/>
                  <a:pt x="239196" y="261996"/>
                  <a:pt x="244201" y="270407"/>
                </a:cubicBezTo>
                <a:cubicBezTo>
                  <a:pt x="241212" y="277011"/>
                  <a:pt x="233913" y="283545"/>
                  <a:pt x="237388" y="291400"/>
                </a:cubicBezTo>
                <a:cubicBezTo>
                  <a:pt x="241559" y="301827"/>
                  <a:pt x="248232" y="311073"/>
                  <a:pt x="254211" y="320526"/>
                </a:cubicBezTo>
                <a:cubicBezTo>
                  <a:pt x="246356" y="338600"/>
                  <a:pt x="267488" y="351251"/>
                  <a:pt x="265333" y="369186"/>
                </a:cubicBezTo>
                <a:cubicBezTo>
                  <a:pt x="267279" y="381351"/>
                  <a:pt x="259911" y="391499"/>
                  <a:pt x="256088" y="402413"/>
                </a:cubicBezTo>
                <a:cubicBezTo>
                  <a:pt x="262969" y="410060"/>
                  <a:pt x="265541" y="419305"/>
                  <a:pt x="263178" y="429454"/>
                </a:cubicBezTo>
                <a:cubicBezTo>
                  <a:pt x="256505" y="431470"/>
                  <a:pt x="249901" y="433555"/>
                  <a:pt x="243227" y="435779"/>
                </a:cubicBezTo>
                <a:cubicBezTo>
                  <a:pt x="245660" y="445581"/>
                  <a:pt x="250665" y="456912"/>
                  <a:pt x="261231" y="460387"/>
                </a:cubicBezTo>
                <a:cubicBezTo>
                  <a:pt x="273952" y="461777"/>
                  <a:pt x="290844" y="458719"/>
                  <a:pt x="292026" y="443357"/>
                </a:cubicBezTo>
                <a:cubicBezTo>
                  <a:pt x="309543" y="453158"/>
                  <a:pt x="330397" y="443565"/>
                  <a:pt x="347011" y="436336"/>
                </a:cubicBezTo>
                <a:cubicBezTo>
                  <a:pt x="359245" y="441549"/>
                  <a:pt x="366822" y="452602"/>
                  <a:pt x="373843" y="463237"/>
                </a:cubicBezTo>
                <a:cubicBezTo>
                  <a:pt x="366058" y="461639"/>
                  <a:pt x="356048" y="457120"/>
                  <a:pt x="349305" y="463724"/>
                </a:cubicBezTo>
                <a:cubicBezTo>
                  <a:pt x="330328" y="475611"/>
                  <a:pt x="349305" y="502373"/>
                  <a:pt x="333178" y="516207"/>
                </a:cubicBezTo>
                <a:cubicBezTo>
                  <a:pt x="324697" y="523436"/>
                  <a:pt x="316564" y="531152"/>
                  <a:pt x="309891" y="540050"/>
                </a:cubicBezTo>
                <a:cubicBezTo>
                  <a:pt x="303704" y="539007"/>
                  <a:pt x="296614" y="532264"/>
                  <a:pt x="291122" y="537825"/>
                </a:cubicBezTo>
                <a:cubicBezTo>
                  <a:pt x="289176" y="543664"/>
                  <a:pt x="288481" y="549851"/>
                  <a:pt x="287229" y="555899"/>
                </a:cubicBezTo>
                <a:cubicBezTo>
                  <a:pt x="279375" y="553188"/>
                  <a:pt x="271728" y="549851"/>
                  <a:pt x="264082" y="546723"/>
                </a:cubicBezTo>
                <a:cubicBezTo>
                  <a:pt x="254697" y="551242"/>
                  <a:pt x="244409" y="553605"/>
                  <a:pt x="235025" y="558123"/>
                </a:cubicBezTo>
                <a:cubicBezTo>
                  <a:pt x="219940" y="557984"/>
                  <a:pt x="204717" y="557984"/>
                  <a:pt x="189702" y="558332"/>
                </a:cubicBezTo>
                <a:cubicBezTo>
                  <a:pt x="178789" y="565144"/>
                  <a:pt x="170377" y="575849"/>
                  <a:pt x="159047" y="582453"/>
                </a:cubicBezTo>
                <a:cubicBezTo>
                  <a:pt x="158282" y="574320"/>
                  <a:pt x="163357" y="563406"/>
                  <a:pt x="155502" y="557358"/>
                </a:cubicBezTo>
                <a:cubicBezTo>
                  <a:pt x="148203" y="551450"/>
                  <a:pt x="138540" y="554022"/>
                  <a:pt x="130546" y="556733"/>
                </a:cubicBezTo>
                <a:cubicBezTo>
                  <a:pt x="112890" y="544359"/>
                  <a:pt x="97944" y="524131"/>
                  <a:pt x="99057" y="501887"/>
                </a:cubicBezTo>
                <a:cubicBezTo>
                  <a:pt x="83764" y="497369"/>
                  <a:pt x="67637" y="495075"/>
                  <a:pt x="53317" y="487845"/>
                </a:cubicBezTo>
                <a:cubicBezTo>
                  <a:pt x="56584" y="483744"/>
                  <a:pt x="63118" y="481380"/>
                  <a:pt x="63813" y="475680"/>
                </a:cubicBezTo>
                <a:cubicBezTo>
                  <a:pt x="64717" y="464141"/>
                  <a:pt x="67011" y="451698"/>
                  <a:pt x="61867" y="440785"/>
                </a:cubicBezTo>
                <a:cubicBezTo>
                  <a:pt x="56792" y="430983"/>
                  <a:pt x="57001" y="418471"/>
                  <a:pt x="47964" y="411033"/>
                </a:cubicBezTo>
                <a:cubicBezTo>
                  <a:pt x="50050" y="400953"/>
                  <a:pt x="41222" y="393446"/>
                  <a:pt x="33645" y="388441"/>
                </a:cubicBezTo>
                <a:cubicBezTo>
                  <a:pt x="25581" y="387954"/>
                  <a:pt x="20576" y="394419"/>
                  <a:pt x="15223" y="399077"/>
                </a:cubicBezTo>
                <a:cubicBezTo>
                  <a:pt x="13208" y="397269"/>
                  <a:pt x="9245" y="393724"/>
                  <a:pt x="7299" y="391986"/>
                </a:cubicBezTo>
                <a:cubicBezTo>
                  <a:pt x="8411" y="384757"/>
                  <a:pt x="12234" y="376902"/>
                  <a:pt x="8689" y="369950"/>
                </a:cubicBezTo>
                <a:cubicBezTo>
                  <a:pt x="6117" y="366475"/>
                  <a:pt x="2920" y="363555"/>
                  <a:pt x="0" y="360427"/>
                </a:cubicBezTo>
                <a:cubicBezTo>
                  <a:pt x="2850" y="352850"/>
                  <a:pt x="8064" y="346663"/>
                  <a:pt x="13208" y="340546"/>
                </a:cubicBezTo>
                <a:cubicBezTo>
                  <a:pt x="13208" y="335333"/>
                  <a:pt x="10288" y="330675"/>
                  <a:pt x="8759" y="325948"/>
                </a:cubicBezTo>
                <a:cubicBezTo>
                  <a:pt x="24608" y="303913"/>
                  <a:pt x="55541" y="323307"/>
                  <a:pt x="74936" y="307110"/>
                </a:cubicBezTo>
                <a:cubicBezTo>
                  <a:pt x="78133" y="289662"/>
                  <a:pt x="79106" y="271519"/>
                  <a:pt x="71877" y="254836"/>
                </a:cubicBezTo>
                <a:cubicBezTo>
                  <a:pt x="65621" y="243088"/>
                  <a:pt x="73962" y="227656"/>
                  <a:pt x="63605" y="217577"/>
                </a:cubicBezTo>
                <a:cubicBezTo>
                  <a:pt x="59156" y="210417"/>
                  <a:pt x="47825" y="202979"/>
                  <a:pt x="54220" y="193873"/>
                </a:cubicBezTo>
                <a:cubicBezTo>
                  <a:pt x="57905" y="189633"/>
                  <a:pt x="63605" y="187895"/>
                  <a:pt x="68401" y="185323"/>
                </a:cubicBezTo>
                <a:cubicBezTo>
                  <a:pt x="75213" y="193178"/>
                  <a:pt x="84111" y="205621"/>
                  <a:pt x="96276" y="201241"/>
                </a:cubicBezTo>
                <a:cubicBezTo>
                  <a:pt x="101837" y="198461"/>
                  <a:pt x="111361" y="190050"/>
                  <a:pt x="104131" y="184488"/>
                </a:cubicBezTo>
                <a:cubicBezTo>
                  <a:pt x="100308" y="184488"/>
                  <a:pt x="96485" y="184628"/>
                  <a:pt x="92661" y="184906"/>
                </a:cubicBezTo>
                <a:cubicBezTo>
                  <a:pt x="94677" y="178024"/>
                  <a:pt x="101003" y="174757"/>
                  <a:pt x="106842" y="171420"/>
                </a:cubicBezTo>
                <a:cubicBezTo>
                  <a:pt x="117408" y="174131"/>
                  <a:pt x="129226" y="173853"/>
                  <a:pt x="138888" y="168500"/>
                </a:cubicBezTo>
                <a:cubicBezTo>
                  <a:pt x="142989" y="164052"/>
                  <a:pt x="140139" y="158352"/>
                  <a:pt x="139235" y="153347"/>
                </a:cubicBezTo>
                <a:cubicBezTo>
                  <a:pt x="141460" y="149662"/>
                  <a:pt x="143476" y="145839"/>
                  <a:pt x="146256" y="142572"/>
                </a:cubicBezTo>
                <a:cubicBezTo>
                  <a:pt x="151887" y="145283"/>
                  <a:pt x="156614" y="150844"/>
                  <a:pt x="163496" y="149384"/>
                </a:cubicBezTo>
                <a:cubicBezTo>
                  <a:pt x="166693" y="137636"/>
                  <a:pt x="158769" y="127765"/>
                  <a:pt x="157795" y="116713"/>
                </a:cubicBezTo>
                <a:cubicBezTo>
                  <a:pt x="166485" y="107468"/>
                  <a:pt x="166832" y="94816"/>
                  <a:pt x="162175" y="83694"/>
                </a:cubicBezTo>
                <a:cubicBezTo>
                  <a:pt x="157726" y="79384"/>
                  <a:pt x="152721" y="75630"/>
                  <a:pt x="148411" y="71251"/>
                </a:cubicBezTo>
                <a:cubicBezTo>
                  <a:pt x="149801" y="69791"/>
                  <a:pt x="152513" y="66872"/>
                  <a:pt x="153833" y="65412"/>
                </a:cubicBezTo>
                <a:cubicBezTo>
                  <a:pt x="152095" y="56932"/>
                  <a:pt x="151887" y="46991"/>
                  <a:pt x="144935" y="40735"/>
                </a:cubicBezTo>
                <a:cubicBezTo>
                  <a:pt x="142016" y="40457"/>
                  <a:pt x="136107" y="40040"/>
                  <a:pt x="133257" y="39762"/>
                </a:cubicBezTo>
                <a:cubicBezTo>
                  <a:pt x="131172" y="36772"/>
                  <a:pt x="129017" y="33783"/>
                  <a:pt x="126862" y="30864"/>
                </a:cubicBezTo>
                <a:cubicBezTo>
                  <a:pt x="131867" y="25998"/>
                  <a:pt x="136177" y="20576"/>
                  <a:pt x="138679" y="14111"/>
                </a:cubicBezTo>
                <a:cubicBezTo>
                  <a:pt x="141877" y="11122"/>
                  <a:pt x="144588" y="7785"/>
                  <a:pt x="145352" y="3406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d53e63def8_1_5"/>
          <p:cNvSpPr/>
          <p:nvPr/>
        </p:nvSpPr>
        <p:spPr>
          <a:xfrm>
            <a:off x="2193781" y="3205199"/>
            <a:ext cx="291956" cy="547144"/>
          </a:xfrm>
          <a:custGeom>
            <a:avLst/>
            <a:gdLst/>
            <a:ahLst/>
            <a:cxnLst/>
            <a:rect l="l" t="t" r="r" b="b"/>
            <a:pathLst>
              <a:path w="389275" h="729525" extrusionOk="0">
                <a:moveTo>
                  <a:pt x="165303" y="0"/>
                </a:moveTo>
                <a:cubicBezTo>
                  <a:pt x="201936" y="23356"/>
                  <a:pt x="238848" y="46365"/>
                  <a:pt x="275690" y="69444"/>
                </a:cubicBezTo>
                <a:cubicBezTo>
                  <a:pt x="313505" y="55819"/>
                  <a:pt x="351460" y="42681"/>
                  <a:pt x="389275" y="29057"/>
                </a:cubicBezTo>
                <a:cubicBezTo>
                  <a:pt x="386773" y="36633"/>
                  <a:pt x="384062" y="44558"/>
                  <a:pt x="385938" y="52691"/>
                </a:cubicBezTo>
                <a:cubicBezTo>
                  <a:pt x="388441" y="65829"/>
                  <a:pt x="387120" y="79593"/>
                  <a:pt x="381837" y="91966"/>
                </a:cubicBezTo>
                <a:cubicBezTo>
                  <a:pt x="378500" y="98848"/>
                  <a:pt x="380238" y="108024"/>
                  <a:pt x="373913" y="113376"/>
                </a:cubicBezTo>
                <a:cubicBezTo>
                  <a:pt x="369116" y="118242"/>
                  <a:pt x="362929" y="121370"/>
                  <a:pt x="357646" y="125541"/>
                </a:cubicBezTo>
                <a:cubicBezTo>
                  <a:pt x="355144" y="137080"/>
                  <a:pt x="372314" y="140278"/>
                  <a:pt x="370228" y="151678"/>
                </a:cubicBezTo>
                <a:cubicBezTo>
                  <a:pt x="369533" y="153972"/>
                  <a:pt x="368073" y="158560"/>
                  <a:pt x="367378" y="160924"/>
                </a:cubicBezTo>
                <a:cubicBezTo>
                  <a:pt x="374538" y="168292"/>
                  <a:pt x="369881" y="179762"/>
                  <a:pt x="376067" y="187617"/>
                </a:cubicBezTo>
                <a:cubicBezTo>
                  <a:pt x="378848" y="190953"/>
                  <a:pt x="382046" y="193873"/>
                  <a:pt x="385174" y="197001"/>
                </a:cubicBezTo>
                <a:cubicBezTo>
                  <a:pt x="385869" y="204925"/>
                  <a:pt x="387815" y="212711"/>
                  <a:pt x="388649" y="220636"/>
                </a:cubicBezTo>
                <a:cubicBezTo>
                  <a:pt x="380655" y="222651"/>
                  <a:pt x="372453" y="223694"/>
                  <a:pt x="364806" y="226822"/>
                </a:cubicBezTo>
                <a:cubicBezTo>
                  <a:pt x="362373" y="232105"/>
                  <a:pt x="360635" y="237736"/>
                  <a:pt x="357786" y="242949"/>
                </a:cubicBezTo>
                <a:cubicBezTo>
                  <a:pt x="358550" y="244896"/>
                  <a:pt x="360010" y="248649"/>
                  <a:pt x="360844" y="250596"/>
                </a:cubicBezTo>
                <a:cubicBezTo>
                  <a:pt x="349444" y="259424"/>
                  <a:pt x="330258" y="260189"/>
                  <a:pt x="325601" y="275620"/>
                </a:cubicBezTo>
                <a:cubicBezTo>
                  <a:pt x="322473" y="276594"/>
                  <a:pt x="319345" y="277775"/>
                  <a:pt x="316286" y="279096"/>
                </a:cubicBezTo>
                <a:cubicBezTo>
                  <a:pt x="313158" y="287924"/>
                  <a:pt x="312324" y="297448"/>
                  <a:pt x="311420" y="306763"/>
                </a:cubicBezTo>
                <a:cubicBezTo>
                  <a:pt x="303843" y="309543"/>
                  <a:pt x="291261" y="308848"/>
                  <a:pt x="289662" y="318788"/>
                </a:cubicBezTo>
                <a:cubicBezTo>
                  <a:pt x="288411" y="327200"/>
                  <a:pt x="285422" y="335124"/>
                  <a:pt x="280626" y="342214"/>
                </a:cubicBezTo>
                <a:cubicBezTo>
                  <a:pt x="282363" y="350000"/>
                  <a:pt x="287577" y="356395"/>
                  <a:pt x="291470" y="363277"/>
                </a:cubicBezTo>
                <a:cubicBezTo>
                  <a:pt x="298004" y="375233"/>
                  <a:pt x="312115" y="380308"/>
                  <a:pt x="318858" y="392264"/>
                </a:cubicBezTo>
                <a:cubicBezTo>
                  <a:pt x="310447" y="397964"/>
                  <a:pt x="302105" y="403942"/>
                  <a:pt x="293486" y="409365"/>
                </a:cubicBezTo>
                <a:cubicBezTo>
                  <a:pt x="283545" y="414578"/>
                  <a:pt x="280834" y="426395"/>
                  <a:pt x="276594" y="435780"/>
                </a:cubicBezTo>
                <a:cubicBezTo>
                  <a:pt x="272423" y="441619"/>
                  <a:pt x="267140" y="446624"/>
                  <a:pt x="262413" y="452046"/>
                </a:cubicBezTo>
                <a:cubicBezTo>
                  <a:pt x="270268" y="481867"/>
                  <a:pt x="277706" y="511827"/>
                  <a:pt x="285422" y="541718"/>
                </a:cubicBezTo>
                <a:cubicBezTo>
                  <a:pt x="287368" y="550616"/>
                  <a:pt x="293486" y="557636"/>
                  <a:pt x="299186" y="564588"/>
                </a:cubicBezTo>
                <a:cubicBezTo>
                  <a:pt x="305094" y="565352"/>
                  <a:pt x="311073" y="566465"/>
                  <a:pt x="316981" y="564588"/>
                </a:cubicBezTo>
                <a:cubicBezTo>
                  <a:pt x="322264" y="565839"/>
                  <a:pt x="327408" y="567299"/>
                  <a:pt x="332691" y="568898"/>
                </a:cubicBezTo>
                <a:cubicBezTo>
                  <a:pt x="337418" y="575293"/>
                  <a:pt x="343118" y="580993"/>
                  <a:pt x="349444" y="585998"/>
                </a:cubicBezTo>
                <a:cubicBezTo>
                  <a:pt x="338183" y="588362"/>
                  <a:pt x="326505" y="590030"/>
                  <a:pt x="316495" y="596008"/>
                </a:cubicBezTo>
                <a:cubicBezTo>
                  <a:pt x="314131" y="601222"/>
                  <a:pt x="310030" y="605740"/>
                  <a:pt x="308640" y="611440"/>
                </a:cubicBezTo>
                <a:cubicBezTo>
                  <a:pt x="310238" y="620546"/>
                  <a:pt x="310864" y="629652"/>
                  <a:pt x="310794" y="638898"/>
                </a:cubicBezTo>
                <a:cubicBezTo>
                  <a:pt x="298282" y="643486"/>
                  <a:pt x="279792" y="640775"/>
                  <a:pt x="275134" y="656276"/>
                </a:cubicBezTo>
                <a:cubicBezTo>
                  <a:pt x="263386" y="667051"/>
                  <a:pt x="254071" y="680049"/>
                  <a:pt x="239682" y="687905"/>
                </a:cubicBezTo>
                <a:cubicBezTo>
                  <a:pt x="239126" y="690129"/>
                  <a:pt x="238014" y="694717"/>
                  <a:pt x="237388" y="696942"/>
                </a:cubicBezTo>
                <a:cubicBezTo>
                  <a:pt x="218689" y="700209"/>
                  <a:pt x="197766" y="708828"/>
                  <a:pt x="191579" y="728223"/>
                </a:cubicBezTo>
                <a:cubicBezTo>
                  <a:pt x="181708" y="733853"/>
                  <a:pt x="179206" y="719742"/>
                  <a:pt x="174061" y="714389"/>
                </a:cubicBezTo>
                <a:cubicBezTo>
                  <a:pt x="171281" y="714806"/>
                  <a:pt x="165650" y="715710"/>
                  <a:pt x="162800" y="716127"/>
                </a:cubicBezTo>
                <a:cubicBezTo>
                  <a:pt x="153068" y="707507"/>
                  <a:pt x="142711" y="699097"/>
                  <a:pt x="136594" y="687487"/>
                </a:cubicBezTo>
                <a:cubicBezTo>
                  <a:pt x="130824" y="676226"/>
                  <a:pt x="125263" y="664826"/>
                  <a:pt x="117756" y="654608"/>
                </a:cubicBezTo>
                <a:cubicBezTo>
                  <a:pt x="118173" y="651758"/>
                  <a:pt x="119146" y="646058"/>
                  <a:pt x="119563" y="643207"/>
                </a:cubicBezTo>
                <a:cubicBezTo>
                  <a:pt x="130129" y="639384"/>
                  <a:pt x="140208" y="634588"/>
                  <a:pt x="149732" y="628749"/>
                </a:cubicBezTo>
                <a:cubicBezTo>
                  <a:pt x="150983" y="624508"/>
                  <a:pt x="150079" y="619156"/>
                  <a:pt x="146048" y="616862"/>
                </a:cubicBezTo>
                <a:cubicBezTo>
                  <a:pt x="138123" y="612413"/>
                  <a:pt x="130338" y="607686"/>
                  <a:pt x="122343" y="603376"/>
                </a:cubicBezTo>
                <a:cubicBezTo>
                  <a:pt x="119911" y="592185"/>
                  <a:pt x="113585" y="582870"/>
                  <a:pt x="103853" y="576475"/>
                </a:cubicBezTo>
                <a:cubicBezTo>
                  <a:pt x="107676" y="569106"/>
                  <a:pt x="100933" y="563059"/>
                  <a:pt x="99821" y="556107"/>
                </a:cubicBezTo>
                <a:cubicBezTo>
                  <a:pt x="102046" y="549573"/>
                  <a:pt x="104965" y="543317"/>
                  <a:pt x="106355" y="536574"/>
                </a:cubicBezTo>
                <a:cubicBezTo>
                  <a:pt x="103436" y="534350"/>
                  <a:pt x="100586" y="532056"/>
                  <a:pt x="97875" y="529692"/>
                </a:cubicBezTo>
                <a:cubicBezTo>
                  <a:pt x="92383" y="523992"/>
                  <a:pt x="101559" y="515025"/>
                  <a:pt x="96207" y="509672"/>
                </a:cubicBezTo>
                <a:cubicBezTo>
                  <a:pt x="86544" y="505710"/>
                  <a:pt x="76326" y="503138"/>
                  <a:pt x="67150" y="497994"/>
                </a:cubicBezTo>
                <a:cubicBezTo>
                  <a:pt x="59851" y="493893"/>
                  <a:pt x="52761" y="500844"/>
                  <a:pt x="46018" y="502929"/>
                </a:cubicBezTo>
                <a:cubicBezTo>
                  <a:pt x="40874" y="496534"/>
                  <a:pt x="32185" y="492572"/>
                  <a:pt x="29960" y="484369"/>
                </a:cubicBezTo>
                <a:cubicBezTo>
                  <a:pt x="27527" y="474290"/>
                  <a:pt x="17865" y="468242"/>
                  <a:pt x="13972" y="458858"/>
                </a:cubicBezTo>
                <a:cubicBezTo>
                  <a:pt x="12026" y="451768"/>
                  <a:pt x="16822" y="445373"/>
                  <a:pt x="18630" y="438838"/>
                </a:cubicBezTo>
                <a:cubicBezTo>
                  <a:pt x="19255" y="429662"/>
                  <a:pt x="10149" y="424588"/>
                  <a:pt x="3823" y="419792"/>
                </a:cubicBezTo>
                <a:cubicBezTo>
                  <a:pt x="5214" y="403247"/>
                  <a:pt x="903" y="382880"/>
                  <a:pt x="15293" y="370646"/>
                </a:cubicBezTo>
                <a:cubicBezTo>
                  <a:pt x="18421" y="359315"/>
                  <a:pt x="21271" y="346872"/>
                  <a:pt x="13625" y="336514"/>
                </a:cubicBezTo>
                <a:cubicBezTo>
                  <a:pt x="19533" y="331857"/>
                  <a:pt x="17239" y="326226"/>
                  <a:pt x="14250" y="320804"/>
                </a:cubicBezTo>
                <a:cubicBezTo>
                  <a:pt x="23287" y="315730"/>
                  <a:pt x="21966" y="306971"/>
                  <a:pt x="18768" y="298699"/>
                </a:cubicBezTo>
                <a:cubicBezTo>
                  <a:pt x="23356" y="291748"/>
                  <a:pt x="24399" y="283267"/>
                  <a:pt x="20506" y="275829"/>
                </a:cubicBezTo>
                <a:cubicBezTo>
                  <a:pt x="17517" y="275690"/>
                  <a:pt x="11539" y="275482"/>
                  <a:pt x="8550" y="275343"/>
                </a:cubicBezTo>
                <a:cubicBezTo>
                  <a:pt x="5631" y="271450"/>
                  <a:pt x="2780" y="267557"/>
                  <a:pt x="0" y="263595"/>
                </a:cubicBezTo>
                <a:cubicBezTo>
                  <a:pt x="9871" y="259563"/>
                  <a:pt x="24677" y="259980"/>
                  <a:pt x="28778" y="248302"/>
                </a:cubicBezTo>
                <a:cubicBezTo>
                  <a:pt x="27666" y="245869"/>
                  <a:pt x="25442" y="240933"/>
                  <a:pt x="24330" y="238501"/>
                </a:cubicBezTo>
                <a:cubicBezTo>
                  <a:pt x="25928" y="235650"/>
                  <a:pt x="27666" y="232800"/>
                  <a:pt x="29335" y="230020"/>
                </a:cubicBezTo>
                <a:cubicBezTo>
                  <a:pt x="42612" y="229533"/>
                  <a:pt x="47269" y="216743"/>
                  <a:pt x="53247" y="207358"/>
                </a:cubicBezTo>
                <a:cubicBezTo>
                  <a:pt x="58391" y="198808"/>
                  <a:pt x="63674" y="189980"/>
                  <a:pt x="63813" y="179762"/>
                </a:cubicBezTo>
                <a:cubicBezTo>
                  <a:pt x="65899" y="175660"/>
                  <a:pt x="69096" y="171489"/>
                  <a:pt x="68262" y="166623"/>
                </a:cubicBezTo>
                <a:cubicBezTo>
                  <a:pt x="68262" y="160506"/>
                  <a:pt x="61033" y="158629"/>
                  <a:pt x="57905" y="154528"/>
                </a:cubicBezTo>
                <a:cubicBezTo>
                  <a:pt x="57766" y="148967"/>
                  <a:pt x="64926" y="146951"/>
                  <a:pt x="66316" y="141877"/>
                </a:cubicBezTo>
                <a:cubicBezTo>
                  <a:pt x="67428" y="137428"/>
                  <a:pt x="68540" y="133049"/>
                  <a:pt x="69444" y="128669"/>
                </a:cubicBezTo>
                <a:cubicBezTo>
                  <a:pt x="77160" y="126792"/>
                  <a:pt x="85293" y="125819"/>
                  <a:pt x="92592" y="122622"/>
                </a:cubicBezTo>
                <a:cubicBezTo>
                  <a:pt x="102880" y="104687"/>
                  <a:pt x="115531" y="87934"/>
                  <a:pt x="124638" y="69374"/>
                </a:cubicBezTo>
                <a:cubicBezTo>
                  <a:pt x="140069" y="63744"/>
                  <a:pt x="146534" y="47756"/>
                  <a:pt x="156683" y="36286"/>
                </a:cubicBezTo>
                <a:cubicBezTo>
                  <a:pt x="151887" y="23495"/>
                  <a:pt x="153764" y="8898"/>
                  <a:pt x="165372" y="347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d53e63def8_1_5"/>
          <p:cNvSpPr/>
          <p:nvPr/>
        </p:nvSpPr>
        <p:spPr>
          <a:xfrm>
            <a:off x="1538183" y="3145557"/>
            <a:ext cx="198369" cy="303008"/>
          </a:xfrm>
          <a:custGeom>
            <a:avLst/>
            <a:gdLst/>
            <a:ahLst/>
            <a:cxnLst/>
            <a:rect l="l" t="t" r="r" b="b"/>
            <a:pathLst>
              <a:path w="264492" h="404011" extrusionOk="0">
                <a:moveTo>
                  <a:pt x="68540" y="7090"/>
                </a:moveTo>
                <a:cubicBezTo>
                  <a:pt x="85641" y="1529"/>
                  <a:pt x="104896" y="7299"/>
                  <a:pt x="121440" y="0"/>
                </a:cubicBezTo>
                <a:cubicBezTo>
                  <a:pt x="120884" y="5491"/>
                  <a:pt x="121788" y="10774"/>
                  <a:pt x="124012" y="15849"/>
                </a:cubicBezTo>
                <a:cubicBezTo>
                  <a:pt x="119216" y="25928"/>
                  <a:pt x="110526" y="33436"/>
                  <a:pt x="105174" y="43307"/>
                </a:cubicBezTo>
                <a:cubicBezTo>
                  <a:pt x="101073" y="47617"/>
                  <a:pt x="104965" y="53734"/>
                  <a:pt x="108650" y="56932"/>
                </a:cubicBezTo>
                <a:cubicBezTo>
                  <a:pt x="115045" y="61033"/>
                  <a:pt x="122622" y="57557"/>
                  <a:pt x="129434" y="56862"/>
                </a:cubicBezTo>
                <a:cubicBezTo>
                  <a:pt x="137915" y="64022"/>
                  <a:pt x="148481" y="67428"/>
                  <a:pt x="159047" y="70625"/>
                </a:cubicBezTo>
                <a:cubicBezTo>
                  <a:pt x="154528" y="74240"/>
                  <a:pt x="149523" y="77368"/>
                  <a:pt x="145075" y="81122"/>
                </a:cubicBezTo>
                <a:cubicBezTo>
                  <a:pt x="142016" y="87100"/>
                  <a:pt x="146673" y="93704"/>
                  <a:pt x="147647" y="99821"/>
                </a:cubicBezTo>
                <a:cubicBezTo>
                  <a:pt x="137359" y="110874"/>
                  <a:pt x="135968" y="129017"/>
                  <a:pt x="142224" y="142294"/>
                </a:cubicBezTo>
                <a:cubicBezTo>
                  <a:pt x="145422" y="150914"/>
                  <a:pt x="156544" y="148967"/>
                  <a:pt x="163217" y="153555"/>
                </a:cubicBezTo>
                <a:cubicBezTo>
                  <a:pt x="174270" y="158491"/>
                  <a:pt x="179692" y="169891"/>
                  <a:pt x="189633" y="176286"/>
                </a:cubicBezTo>
                <a:cubicBezTo>
                  <a:pt x="196654" y="181430"/>
                  <a:pt x="205134" y="183863"/>
                  <a:pt x="213406" y="186435"/>
                </a:cubicBezTo>
                <a:cubicBezTo>
                  <a:pt x="206455" y="192413"/>
                  <a:pt x="208540" y="201033"/>
                  <a:pt x="212155" y="208262"/>
                </a:cubicBezTo>
                <a:cubicBezTo>
                  <a:pt x="204439" y="215631"/>
                  <a:pt x="194221" y="230159"/>
                  <a:pt x="204926" y="239195"/>
                </a:cubicBezTo>
                <a:cubicBezTo>
                  <a:pt x="213754" y="245591"/>
                  <a:pt x="207011" y="256018"/>
                  <a:pt x="205551" y="264290"/>
                </a:cubicBezTo>
                <a:cubicBezTo>
                  <a:pt x="209792" y="268044"/>
                  <a:pt x="214101" y="271797"/>
                  <a:pt x="218342" y="275621"/>
                </a:cubicBezTo>
                <a:cubicBezTo>
                  <a:pt x="226266" y="275204"/>
                  <a:pt x="232731" y="271102"/>
                  <a:pt x="237180" y="264777"/>
                </a:cubicBezTo>
                <a:cubicBezTo>
                  <a:pt x="240586" y="267974"/>
                  <a:pt x="243992" y="271172"/>
                  <a:pt x="247398" y="274439"/>
                </a:cubicBezTo>
                <a:cubicBezTo>
                  <a:pt x="244270" y="281668"/>
                  <a:pt x="247954" y="287021"/>
                  <a:pt x="254211" y="290844"/>
                </a:cubicBezTo>
                <a:cubicBezTo>
                  <a:pt x="256226" y="298212"/>
                  <a:pt x="258521" y="305512"/>
                  <a:pt x="261579" y="312532"/>
                </a:cubicBezTo>
                <a:cubicBezTo>
                  <a:pt x="266723" y="322681"/>
                  <a:pt x="263386" y="334151"/>
                  <a:pt x="263873" y="344995"/>
                </a:cubicBezTo>
                <a:cubicBezTo>
                  <a:pt x="252751" y="356534"/>
                  <a:pt x="236415" y="359662"/>
                  <a:pt x="223625" y="368838"/>
                </a:cubicBezTo>
                <a:cubicBezTo>
                  <a:pt x="211946" y="378779"/>
                  <a:pt x="205621" y="393029"/>
                  <a:pt x="195194" y="404012"/>
                </a:cubicBezTo>
                <a:cubicBezTo>
                  <a:pt x="191231" y="401787"/>
                  <a:pt x="187339" y="399563"/>
                  <a:pt x="183446" y="397269"/>
                </a:cubicBezTo>
                <a:cubicBezTo>
                  <a:pt x="186505" y="392403"/>
                  <a:pt x="186852" y="387051"/>
                  <a:pt x="185045" y="381768"/>
                </a:cubicBezTo>
                <a:cubicBezTo>
                  <a:pt x="182542" y="381559"/>
                  <a:pt x="177607" y="381142"/>
                  <a:pt x="175104" y="380933"/>
                </a:cubicBezTo>
                <a:cubicBezTo>
                  <a:pt x="182890" y="367795"/>
                  <a:pt x="168153" y="354657"/>
                  <a:pt x="154876" y="355075"/>
                </a:cubicBezTo>
                <a:cubicBezTo>
                  <a:pt x="151400" y="344786"/>
                  <a:pt x="149523" y="332691"/>
                  <a:pt x="139652" y="326226"/>
                </a:cubicBezTo>
                <a:cubicBezTo>
                  <a:pt x="142085" y="310933"/>
                  <a:pt x="124846" y="305372"/>
                  <a:pt x="114767" y="298004"/>
                </a:cubicBezTo>
                <a:cubicBezTo>
                  <a:pt x="104548" y="289176"/>
                  <a:pt x="92383" y="282572"/>
                  <a:pt x="83208" y="272632"/>
                </a:cubicBezTo>
                <a:cubicBezTo>
                  <a:pt x="79593" y="268669"/>
                  <a:pt x="74935" y="266028"/>
                  <a:pt x="70348" y="263595"/>
                </a:cubicBezTo>
                <a:cubicBezTo>
                  <a:pt x="69096" y="256435"/>
                  <a:pt x="67289" y="249414"/>
                  <a:pt x="63952" y="242880"/>
                </a:cubicBezTo>
                <a:cubicBezTo>
                  <a:pt x="61450" y="228630"/>
                  <a:pt x="48938" y="217994"/>
                  <a:pt x="37051" y="210487"/>
                </a:cubicBezTo>
                <a:cubicBezTo>
                  <a:pt x="38719" y="209027"/>
                  <a:pt x="41847" y="206038"/>
                  <a:pt x="43515" y="204578"/>
                </a:cubicBezTo>
                <a:cubicBezTo>
                  <a:pt x="38928" y="191162"/>
                  <a:pt x="32671" y="173923"/>
                  <a:pt x="15710" y="172810"/>
                </a:cubicBezTo>
                <a:cubicBezTo>
                  <a:pt x="17587" y="158560"/>
                  <a:pt x="24955" y="142363"/>
                  <a:pt x="15223" y="129364"/>
                </a:cubicBezTo>
                <a:cubicBezTo>
                  <a:pt x="10149" y="129503"/>
                  <a:pt x="5074" y="129642"/>
                  <a:pt x="0" y="129712"/>
                </a:cubicBezTo>
                <a:cubicBezTo>
                  <a:pt x="973" y="125958"/>
                  <a:pt x="2016" y="122274"/>
                  <a:pt x="3059" y="118590"/>
                </a:cubicBezTo>
                <a:cubicBezTo>
                  <a:pt x="5492" y="118312"/>
                  <a:pt x="10358" y="117756"/>
                  <a:pt x="12790" y="117478"/>
                </a:cubicBezTo>
                <a:cubicBezTo>
                  <a:pt x="13277" y="119563"/>
                  <a:pt x="14389" y="123734"/>
                  <a:pt x="14876" y="125819"/>
                </a:cubicBezTo>
                <a:cubicBezTo>
                  <a:pt x="27249" y="127696"/>
                  <a:pt x="27666" y="114767"/>
                  <a:pt x="32393" y="107051"/>
                </a:cubicBezTo>
                <a:cubicBezTo>
                  <a:pt x="38788" y="97458"/>
                  <a:pt x="37120" y="85362"/>
                  <a:pt x="41569" y="75074"/>
                </a:cubicBezTo>
                <a:cubicBezTo>
                  <a:pt x="46226" y="60824"/>
                  <a:pt x="40665" y="46504"/>
                  <a:pt x="34479" y="33714"/>
                </a:cubicBezTo>
                <a:cubicBezTo>
                  <a:pt x="45879" y="24816"/>
                  <a:pt x="55124" y="12999"/>
                  <a:pt x="68749" y="7160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d53e63def8_1_5"/>
          <p:cNvSpPr/>
          <p:nvPr/>
        </p:nvSpPr>
        <p:spPr>
          <a:xfrm>
            <a:off x="1866372" y="3187647"/>
            <a:ext cx="214014" cy="200354"/>
          </a:xfrm>
          <a:custGeom>
            <a:avLst/>
            <a:gdLst/>
            <a:ahLst/>
            <a:cxnLst/>
            <a:rect l="l" t="t" r="r" b="b"/>
            <a:pathLst>
              <a:path w="285352" h="267138" extrusionOk="0">
                <a:moveTo>
                  <a:pt x="8689" y="2272"/>
                </a:moveTo>
                <a:cubicBezTo>
                  <a:pt x="18699" y="-5583"/>
                  <a:pt x="23357" y="9084"/>
                  <a:pt x="30447" y="13741"/>
                </a:cubicBezTo>
                <a:cubicBezTo>
                  <a:pt x="38024" y="18677"/>
                  <a:pt x="44975" y="24377"/>
                  <a:pt x="48938" y="32649"/>
                </a:cubicBezTo>
                <a:cubicBezTo>
                  <a:pt x="61311" y="44466"/>
                  <a:pt x="78411" y="49888"/>
                  <a:pt x="94886" y="53781"/>
                </a:cubicBezTo>
                <a:cubicBezTo>
                  <a:pt x="99404" y="52669"/>
                  <a:pt x="102463" y="48845"/>
                  <a:pt x="106078" y="46343"/>
                </a:cubicBezTo>
                <a:cubicBezTo>
                  <a:pt x="123039" y="54476"/>
                  <a:pt x="140973" y="50027"/>
                  <a:pt x="158352" y="46274"/>
                </a:cubicBezTo>
                <a:cubicBezTo>
                  <a:pt x="171976" y="55241"/>
                  <a:pt x="187269" y="61427"/>
                  <a:pt x="200755" y="70673"/>
                </a:cubicBezTo>
                <a:cubicBezTo>
                  <a:pt x="211043" y="77972"/>
                  <a:pt x="223972" y="80266"/>
                  <a:pt x="234469" y="87286"/>
                </a:cubicBezTo>
                <a:cubicBezTo>
                  <a:pt x="233565" y="104109"/>
                  <a:pt x="252125" y="106264"/>
                  <a:pt x="264499" y="109948"/>
                </a:cubicBezTo>
                <a:cubicBezTo>
                  <a:pt x="271519" y="125449"/>
                  <a:pt x="281460" y="139769"/>
                  <a:pt x="285353" y="156591"/>
                </a:cubicBezTo>
                <a:cubicBezTo>
                  <a:pt x="281599" y="170216"/>
                  <a:pt x="278332" y="184258"/>
                  <a:pt x="270338" y="196214"/>
                </a:cubicBezTo>
                <a:cubicBezTo>
                  <a:pt x="261509" y="201984"/>
                  <a:pt x="253307" y="208657"/>
                  <a:pt x="244826" y="214913"/>
                </a:cubicBezTo>
                <a:cubicBezTo>
                  <a:pt x="230924" y="219710"/>
                  <a:pt x="218898" y="228329"/>
                  <a:pt x="204926" y="232917"/>
                </a:cubicBezTo>
                <a:cubicBezTo>
                  <a:pt x="196792" y="239382"/>
                  <a:pt x="205690" y="250017"/>
                  <a:pt x="205343" y="258359"/>
                </a:cubicBezTo>
                <a:cubicBezTo>
                  <a:pt x="200060" y="259819"/>
                  <a:pt x="194846" y="261278"/>
                  <a:pt x="189563" y="262530"/>
                </a:cubicBezTo>
                <a:cubicBezTo>
                  <a:pt x="184211" y="258498"/>
                  <a:pt x="177954" y="256552"/>
                  <a:pt x="171212" y="257455"/>
                </a:cubicBezTo>
                <a:cubicBezTo>
                  <a:pt x="166902" y="255509"/>
                  <a:pt x="163009" y="252034"/>
                  <a:pt x="158074" y="252242"/>
                </a:cubicBezTo>
                <a:cubicBezTo>
                  <a:pt x="152095" y="254397"/>
                  <a:pt x="147438" y="258776"/>
                  <a:pt x="142224" y="262182"/>
                </a:cubicBezTo>
                <a:cubicBezTo>
                  <a:pt x="133883" y="253632"/>
                  <a:pt x="123664" y="240355"/>
                  <a:pt x="110109" y="243900"/>
                </a:cubicBezTo>
                <a:cubicBezTo>
                  <a:pt x="99404" y="251686"/>
                  <a:pt x="86127" y="252451"/>
                  <a:pt x="73545" y="254953"/>
                </a:cubicBezTo>
                <a:cubicBezTo>
                  <a:pt x="68888" y="252589"/>
                  <a:pt x="64300" y="250157"/>
                  <a:pt x="59643" y="247862"/>
                </a:cubicBezTo>
                <a:cubicBezTo>
                  <a:pt x="55263" y="252311"/>
                  <a:pt x="52483" y="257872"/>
                  <a:pt x="51023" y="263920"/>
                </a:cubicBezTo>
                <a:cubicBezTo>
                  <a:pt x="44489" y="265727"/>
                  <a:pt x="37676" y="267952"/>
                  <a:pt x="30794" y="266839"/>
                </a:cubicBezTo>
                <a:cubicBezTo>
                  <a:pt x="26624" y="263295"/>
                  <a:pt x="23635" y="258707"/>
                  <a:pt x="20437" y="254397"/>
                </a:cubicBezTo>
                <a:cubicBezTo>
                  <a:pt x="26485" y="251547"/>
                  <a:pt x="35521" y="251894"/>
                  <a:pt x="38719" y="245151"/>
                </a:cubicBezTo>
                <a:cubicBezTo>
                  <a:pt x="42473" y="234655"/>
                  <a:pt x="40735" y="222838"/>
                  <a:pt x="33158" y="214496"/>
                </a:cubicBezTo>
                <a:cubicBezTo>
                  <a:pt x="45253" y="196492"/>
                  <a:pt x="44628" y="171606"/>
                  <a:pt x="32532" y="153602"/>
                </a:cubicBezTo>
                <a:cubicBezTo>
                  <a:pt x="27180" y="147555"/>
                  <a:pt x="30447" y="139839"/>
                  <a:pt x="30308" y="132748"/>
                </a:cubicBezTo>
                <a:cubicBezTo>
                  <a:pt x="25512" y="122113"/>
                  <a:pt x="17239" y="113145"/>
                  <a:pt x="13138" y="102023"/>
                </a:cubicBezTo>
                <a:cubicBezTo>
                  <a:pt x="13903" y="95141"/>
                  <a:pt x="19047" y="89580"/>
                  <a:pt x="21619" y="83255"/>
                </a:cubicBezTo>
                <a:cubicBezTo>
                  <a:pt x="16127" y="74704"/>
                  <a:pt x="9454" y="66989"/>
                  <a:pt x="3198" y="59064"/>
                </a:cubicBezTo>
                <a:cubicBezTo>
                  <a:pt x="1112" y="48220"/>
                  <a:pt x="2363" y="36959"/>
                  <a:pt x="0" y="26115"/>
                </a:cubicBezTo>
                <a:cubicBezTo>
                  <a:pt x="3962" y="18538"/>
                  <a:pt x="13138" y="11656"/>
                  <a:pt x="8689" y="2272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d53e63def8_1_5"/>
          <p:cNvSpPr/>
          <p:nvPr/>
        </p:nvSpPr>
        <p:spPr>
          <a:xfrm>
            <a:off x="1688696" y="3381938"/>
            <a:ext cx="522028" cy="347115"/>
          </a:xfrm>
          <a:custGeom>
            <a:avLst/>
            <a:gdLst/>
            <a:ahLst/>
            <a:cxnLst/>
            <a:rect l="l" t="t" r="r" b="b"/>
            <a:pathLst>
              <a:path w="696037" h="462820" extrusionOk="0">
                <a:moveTo>
                  <a:pt x="383366" y="8550"/>
                </a:moveTo>
                <a:cubicBezTo>
                  <a:pt x="387885" y="5700"/>
                  <a:pt x="392264" y="2850"/>
                  <a:pt x="396782" y="0"/>
                </a:cubicBezTo>
                <a:cubicBezTo>
                  <a:pt x="404359" y="8481"/>
                  <a:pt x="416872" y="3267"/>
                  <a:pt x="424866" y="10983"/>
                </a:cubicBezTo>
                <a:cubicBezTo>
                  <a:pt x="427785" y="10358"/>
                  <a:pt x="433555" y="9037"/>
                  <a:pt x="436475" y="8411"/>
                </a:cubicBezTo>
                <a:cubicBezTo>
                  <a:pt x="436683" y="22036"/>
                  <a:pt x="449057" y="32741"/>
                  <a:pt x="460804" y="38232"/>
                </a:cubicBezTo>
                <a:cubicBezTo>
                  <a:pt x="473247" y="44350"/>
                  <a:pt x="486107" y="36217"/>
                  <a:pt x="498759" y="37607"/>
                </a:cubicBezTo>
                <a:cubicBezTo>
                  <a:pt x="500566" y="43515"/>
                  <a:pt x="501887" y="49841"/>
                  <a:pt x="507726" y="53456"/>
                </a:cubicBezTo>
                <a:cubicBezTo>
                  <a:pt x="514330" y="45740"/>
                  <a:pt x="520794" y="37746"/>
                  <a:pt x="524340" y="28153"/>
                </a:cubicBezTo>
                <a:cubicBezTo>
                  <a:pt x="523366" y="22661"/>
                  <a:pt x="521490" y="17309"/>
                  <a:pt x="520447" y="11817"/>
                </a:cubicBezTo>
                <a:cubicBezTo>
                  <a:pt x="532334" y="21549"/>
                  <a:pt x="537756" y="36147"/>
                  <a:pt x="544916" y="49146"/>
                </a:cubicBezTo>
                <a:cubicBezTo>
                  <a:pt x="541092" y="58669"/>
                  <a:pt x="541788" y="69861"/>
                  <a:pt x="535184" y="78203"/>
                </a:cubicBezTo>
                <a:cubicBezTo>
                  <a:pt x="542205" y="84876"/>
                  <a:pt x="551033" y="89881"/>
                  <a:pt x="560278" y="92731"/>
                </a:cubicBezTo>
                <a:cubicBezTo>
                  <a:pt x="571817" y="96554"/>
                  <a:pt x="583565" y="91967"/>
                  <a:pt x="595313" y="92731"/>
                </a:cubicBezTo>
                <a:cubicBezTo>
                  <a:pt x="601430" y="92314"/>
                  <a:pt x="601986" y="84737"/>
                  <a:pt x="604836" y="80636"/>
                </a:cubicBezTo>
                <a:cubicBezTo>
                  <a:pt x="613039" y="86892"/>
                  <a:pt x="624091" y="90576"/>
                  <a:pt x="627428" y="101281"/>
                </a:cubicBezTo>
                <a:cubicBezTo>
                  <a:pt x="630487" y="108719"/>
                  <a:pt x="637438" y="100377"/>
                  <a:pt x="640844" y="97667"/>
                </a:cubicBezTo>
                <a:cubicBezTo>
                  <a:pt x="644945" y="99057"/>
                  <a:pt x="649116" y="99682"/>
                  <a:pt x="653495" y="99613"/>
                </a:cubicBezTo>
                <a:cubicBezTo>
                  <a:pt x="652036" y="105660"/>
                  <a:pt x="650785" y="111847"/>
                  <a:pt x="649533" y="118034"/>
                </a:cubicBezTo>
                <a:cubicBezTo>
                  <a:pt x="660308" y="125958"/>
                  <a:pt x="669692" y="135273"/>
                  <a:pt x="672542" y="148689"/>
                </a:cubicBezTo>
                <a:cubicBezTo>
                  <a:pt x="668719" y="159047"/>
                  <a:pt x="670596" y="170030"/>
                  <a:pt x="670109" y="180735"/>
                </a:cubicBezTo>
                <a:cubicBezTo>
                  <a:pt x="668997" y="190884"/>
                  <a:pt x="681787" y="193595"/>
                  <a:pt x="685750" y="201658"/>
                </a:cubicBezTo>
                <a:cubicBezTo>
                  <a:pt x="680467" y="208679"/>
                  <a:pt x="679563" y="217229"/>
                  <a:pt x="679772" y="225641"/>
                </a:cubicBezTo>
                <a:cubicBezTo>
                  <a:pt x="684846" y="233148"/>
                  <a:pt x="690199" y="240447"/>
                  <a:pt x="696038" y="247398"/>
                </a:cubicBezTo>
                <a:cubicBezTo>
                  <a:pt x="682969" y="257408"/>
                  <a:pt x="686167" y="274231"/>
                  <a:pt x="684568" y="288412"/>
                </a:cubicBezTo>
                <a:cubicBezTo>
                  <a:pt x="684499" y="300924"/>
                  <a:pt x="669623" y="302731"/>
                  <a:pt x="663575" y="311629"/>
                </a:cubicBezTo>
                <a:cubicBezTo>
                  <a:pt x="658431" y="316425"/>
                  <a:pt x="663228" y="323237"/>
                  <a:pt x="663784" y="328938"/>
                </a:cubicBezTo>
                <a:cubicBezTo>
                  <a:pt x="650924" y="325531"/>
                  <a:pt x="637507" y="326296"/>
                  <a:pt x="624717" y="329355"/>
                </a:cubicBezTo>
                <a:cubicBezTo>
                  <a:pt x="606713" y="341798"/>
                  <a:pt x="596355" y="361122"/>
                  <a:pt x="582939" y="377597"/>
                </a:cubicBezTo>
                <a:cubicBezTo>
                  <a:pt x="575154" y="379891"/>
                  <a:pt x="563545" y="387537"/>
                  <a:pt x="570427" y="396574"/>
                </a:cubicBezTo>
                <a:cubicBezTo>
                  <a:pt x="580993" y="407766"/>
                  <a:pt x="574876" y="423406"/>
                  <a:pt x="578699" y="437031"/>
                </a:cubicBezTo>
                <a:cubicBezTo>
                  <a:pt x="575084" y="446693"/>
                  <a:pt x="568620" y="455105"/>
                  <a:pt x="561738" y="462820"/>
                </a:cubicBezTo>
                <a:cubicBezTo>
                  <a:pt x="549086" y="452741"/>
                  <a:pt x="534975" y="443496"/>
                  <a:pt x="518362" y="441480"/>
                </a:cubicBezTo>
                <a:cubicBezTo>
                  <a:pt x="503972" y="439742"/>
                  <a:pt x="500566" y="423476"/>
                  <a:pt x="491182" y="415065"/>
                </a:cubicBezTo>
                <a:cubicBezTo>
                  <a:pt x="483813" y="405611"/>
                  <a:pt x="468451" y="407974"/>
                  <a:pt x="462334" y="397478"/>
                </a:cubicBezTo>
                <a:cubicBezTo>
                  <a:pt x="457746" y="390457"/>
                  <a:pt x="451072" y="385244"/>
                  <a:pt x="445233" y="379404"/>
                </a:cubicBezTo>
                <a:cubicBezTo>
                  <a:pt x="440576" y="371758"/>
                  <a:pt x="438282" y="362582"/>
                  <a:pt x="431261" y="356535"/>
                </a:cubicBezTo>
                <a:cubicBezTo>
                  <a:pt x="424379" y="351182"/>
                  <a:pt x="416941" y="346525"/>
                  <a:pt x="409434" y="342215"/>
                </a:cubicBezTo>
                <a:cubicBezTo>
                  <a:pt x="396574" y="336862"/>
                  <a:pt x="382324" y="335958"/>
                  <a:pt x="369255" y="331440"/>
                </a:cubicBezTo>
                <a:cubicBezTo>
                  <a:pt x="357021" y="325531"/>
                  <a:pt x="348818" y="313575"/>
                  <a:pt x="335472" y="309752"/>
                </a:cubicBezTo>
                <a:cubicBezTo>
                  <a:pt x="316564" y="302662"/>
                  <a:pt x="304608" y="283267"/>
                  <a:pt x="283823" y="280765"/>
                </a:cubicBezTo>
                <a:cubicBezTo>
                  <a:pt x="276455" y="264846"/>
                  <a:pt x="257964" y="260050"/>
                  <a:pt x="243227" y="253237"/>
                </a:cubicBezTo>
                <a:cubicBezTo>
                  <a:pt x="234538" y="248789"/>
                  <a:pt x="225293" y="245591"/>
                  <a:pt x="215561" y="244409"/>
                </a:cubicBezTo>
                <a:cubicBezTo>
                  <a:pt x="195124" y="230228"/>
                  <a:pt x="174826" y="214797"/>
                  <a:pt x="160298" y="194568"/>
                </a:cubicBezTo>
                <a:cubicBezTo>
                  <a:pt x="151956" y="186991"/>
                  <a:pt x="140626" y="183933"/>
                  <a:pt x="130963" y="178510"/>
                </a:cubicBezTo>
                <a:cubicBezTo>
                  <a:pt x="120675" y="172185"/>
                  <a:pt x="106495" y="170795"/>
                  <a:pt x="100516" y="159255"/>
                </a:cubicBezTo>
                <a:cubicBezTo>
                  <a:pt x="96415" y="151123"/>
                  <a:pt x="89464" y="145074"/>
                  <a:pt x="81192" y="141251"/>
                </a:cubicBezTo>
                <a:cubicBezTo>
                  <a:pt x="52830" y="127349"/>
                  <a:pt x="27875" y="108024"/>
                  <a:pt x="0" y="93148"/>
                </a:cubicBezTo>
                <a:cubicBezTo>
                  <a:pt x="10983" y="83277"/>
                  <a:pt x="15919" y="68610"/>
                  <a:pt x="27458" y="59295"/>
                </a:cubicBezTo>
                <a:cubicBezTo>
                  <a:pt x="35035" y="53873"/>
                  <a:pt x="43654" y="50119"/>
                  <a:pt x="52274" y="46435"/>
                </a:cubicBezTo>
                <a:cubicBezTo>
                  <a:pt x="65968" y="54429"/>
                  <a:pt x="81539" y="58183"/>
                  <a:pt x="96971" y="61520"/>
                </a:cubicBezTo>
                <a:cubicBezTo>
                  <a:pt x="100030" y="82860"/>
                  <a:pt x="112264" y="103575"/>
                  <a:pt x="130616" y="115601"/>
                </a:cubicBezTo>
                <a:cubicBezTo>
                  <a:pt x="138749" y="122344"/>
                  <a:pt x="150149" y="110944"/>
                  <a:pt x="158073" y="118104"/>
                </a:cubicBezTo>
                <a:cubicBezTo>
                  <a:pt x="160228" y="123943"/>
                  <a:pt x="157100" y="129504"/>
                  <a:pt x="153625" y="134230"/>
                </a:cubicBezTo>
                <a:cubicBezTo>
                  <a:pt x="158560" y="138054"/>
                  <a:pt x="164399" y="144866"/>
                  <a:pt x="171351" y="142503"/>
                </a:cubicBezTo>
                <a:cubicBezTo>
                  <a:pt x="180804" y="135204"/>
                  <a:pt x="189076" y="126515"/>
                  <a:pt x="198600" y="119424"/>
                </a:cubicBezTo>
                <a:cubicBezTo>
                  <a:pt x="213615" y="121023"/>
                  <a:pt x="228630" y="118521"/>
                  <a:pt x="243714" y="119772"/>
                </a:cubicBezTo>
                <a:cubicBezTo>
                  <a:pt x="252403" y="115045"/>
                  <a:pt x="261857" y="111986"/>
                  <a:pt x="271311" y="109345"/>
                </a:cubicBezTo>
                <a:cubicBezTo>
                  <a:pt x="278540" y="111708"/>
                  <a:pt x="285005" y="116366"/>
                  <a:pt x="292652" y="117478"/>
                </a:cubicBezTo>
                <a:cubicBezTo>
                  <a:pt x="301132" y="115114"/>
                  <a:pt x="301480" y="105104"/>
                  <a:pt x="303426" y="98222"/>
                </a:cubicBezTo>
                <a:cubicBezTo>
                  <a:pt x="308501" y="99474"/>
                  <a:pt x="313575" y="101281"/>
                  <a:pt x="318928" y="101351"/>
                </a:cubicBezTo>
                <a:cubicBezTo>
                  <a:pt x="325323" y="95581"/>
                  <a:pt x="329980" y="88213"/>
                  <a:pt x="336653" y="82652"/>
                </a:cubicBezTo>
                <a:cubicBezTo>
                  <a:pt x="341937" y="77647"/>
                  <a:pt x="348679" y="73406"/>
                  <a:pt x="351182" y="66246"/>
                </a:cubicBezTo>
                <a:cubicBezTo>
                  <a:pt x="356465" y="54221"/>
                  <a:pt x="351182" y="40666"/>
                  <a:pt x="355005" y="28501"/>
                </a:cubicBezTo>
                <a:cubicBezTo>
                  <a:pt x="361053" y="17657"/>
                  <a:pt x="373774" y="22870"/>
                  <a:pt x="381976" y="27945"/>
                </a:cubicBezTo>
                <a:cubicBezTo>
                  <a:pt x="387259" y="22175"/>
                  <a:pt x="386217" y="15085"/>
                  <a:pt x="383366" y="8481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d53e63def8_1_5"/>
          <p:cNvSpPr/>
          <p:nvPr/>
        </p:nvSpPr>
        <p:spPr>
          <a:xfrm>
            <a:off x="2113754" y="3573794"/>
            <a:ext cx="188416" cy="218289"/>
          </a:xfrm>
          <a:custGeom>
            <a:avLst/>
            <a:gdLst/>
            <a:ahLst/>
            <a:cxnLst/>
            <a:rect l="l" t="t" r="r" b="b"/>
            <a:pathLst>
              <a:path w="251221" h="291052" extrusionOk="0">
                <a:moveTo>
                  <a:pt x="128739" y="0"/>
                </a:moveTo>
                <a:cubicBezTo>
                  <a:pt x="136107" y="4866"/>
                  <a:pt x="142224" y="11261"/>
                  <a:pt x="148967" y="16892"/>
                </a:cubicBezTo>
                <a:cubicBezTo>
                  <a:pt x="156197" y="20367"/>
                  <a:pt x="163078" y="14320"/>
                  <a:pt x="169404" y="11609"/>
                </a:cubicBezTo>
                <a:cubicBezTo>
                  <a:pt x="177676" y="16822"/>
                  <a:pt x="186574" y="20854"/>
                  <a:pt x="196375" y="22522"/>
                </a:cubicBezTo>
                <a:cubicBezTo>
                  <a:pt x="193664" y="32115"/>
                  <a:pt x="195680" y="42959"/>
                  <a:pt x="205343" y="47964"/>
                </a:cubicBezTo>
                <a:cubicBezTo>
                  <a:pt x="195541" y="59712"/>
                  <a:pt x="202145" y="73614"/>
                  <a:pt x="203118" y="86892"/>
                </a:cubicBezTo>
                <a:cubicBezTo>
                  <a:pt x="208540" y="93565"/>
                  <a:pt x="217368" y="97944"/>
                  <a:pt x="219523" y="106842"/>
                </a:cubicBezTo>
                <a:cubicBezTo>
                  <a:pt x="223347" y="121162"/>
                  <a:pt x="239891" y="125263"/>
                  <a:pt x="251221" y="132562"/>
                </a:cubicBezTo>
                <a:cubicBezTo>
                  <a:pt x="240516" y="137289"/>
                  <a:pt x="230159" y="142780"/>
                  <a:pt x="219176" y="146812"/>
                </a:cubicBezTo>
                <a:cubicBezTo>
                  <a:pt x="219315" y="153902"/>
                  <a:pt x="216951" y="160506"/>
                  <a:pt x="213962" y="166901"/>
                </a:cubicBezTo>
                <a:cubicBezTo>
                  <a:pt x="207289" y="155710"/>
                  <a:pt x="199295" y="138331"/>
                  <a:pt x="182959" y="143545"/>
                </a:cubicBezTo>
                <a:cubicBezTo>
                  <a:pt x="174548" y="142711"/>
                  <a:pt x="173019" y="151192"/>
                  <a:pt x="171281" y="157239"/>
                </a:cubicBezTo>
                <a:cubicBezTo>
                  <a:pt x="158630" y="162800"/>
                  <a:pt x="164121" y="176981"/>
                  <a:pt x="166415" y="187130"/>
                </a:cubicBezTo>
                <a:cubicBezTo>
                  <a:pt x="154598" y="191092"/>
                  <a:pt x="146534" y="200894"/>
                  <a:pt x="135412" y="206107"/>
                </a:cubicBezTo>
                <a:cubicBezTo>
                  <a:pt x="109553" y="221817"/>
                  <a:pt x="102046" y="253654"/>
                  <a:pt x="77994" y="270963"/>
                </a:cubicBezTo>
                <a:cubicBezTo>
                  <a:pt x="63188" y="272492"/>
                  <a:pt x="48938" y="278123"/>
                  <a:pt x="40874" y="291053"/>
                </a:cubicBezTo>
                <a:cubicBezTo>
                  <a:pt x="30586" y="286047"/>
                  <a:pt x="21132" y="279235"/>
                  <a:pt x="9732" y="276802"/>
                </a:cubicBezTo>
                <a:cubicBezTo>
                  <a:pt x="13416" y="265889"/>
                  <a:pt x="15501" y="254489"/>
                  <a:pt x="15571" y="243019"/>
                </a:cubicBezTo>
                <a:cubicBezTo>
                  <a:pt x="14598" y="231201"/>
                  <a:pt x="6256" y="221748"/>
                  <a:pt x="0" y="212155"/>
                </a:cubicBezTo>
                <a:cubicBezTo>
                  <a:pt x="8341" y="203465"/>
                  <a:pt x="15571" y="193456"/>
                  <a:pt x="19672" y="182125"/>
                </a:cubicBezTo>
                <a:cubicBezTo>
                  <a:pt x="18074" y="172880"/>
                  <a:pt x="16892" y="163634"/>
                  <a:pt x="17448" y="154250"/>
                </a:cubicBezTo>
                <a:cubicBezTo>
                  <a:pt x="18004" y="146326"/>
                  <a:pt x="11470" y="140486"/>
                  <a:pt x="8064" y="133882"/>
                </a:cubicBezTo>
                <a:cubicBezTo>
                  <a:pt x="28987" y="127279"/>
                  <a:pt x="34757" y="104131"/>
                  <a:pt x="49841" y="90715"/>
                </a:cubicBezTo>
                <a:cubicBezTo>
                  <a:pt x="60685" y="75352"/>
                  <a:pt x="82304" y="76534"/>
                  <a:pt x="98570" y="81400"/>
                </a:cubicBezTo>
                <a:cubicBezTo>
                  <a:pt x="105452" y="75909"/>
                  <a:pt x="104131" y="68123"/>
                  <a:pt x="101698" y="60824"/>
                </a:cubicBezTo>
                <a:cubicBezTo>
                  <a:pt x="107537" y="55124"/>
                  <a:pt x="115531" y="51857"/>
                  <a:pt x="120884" y="45670"/>
                </a:cubicBezTo>
                <a:cubicBezTo>
                  <a:pt x="129156" y="31837"/>
                  <a:pt x="123386" y="14876"/>
                  <a:pt x="128808" y="139"/>
                </a:cubicBezTo>
              </a:path>
            </a:pathLst>
          </a:custGeom>
          <a:solidFill>
            <a:srgbClr val="67686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2d53e63def8_1_5"/>
          <p:cNvSpPr/>
          <p:nvPr/>
        </p:nvSpPr>
        <p:spPr>
          <a:xfrm>
            <a:off x="2147537" y="3685885"/>
            <a:ext cx="207340" cy="191126"/>
          </a:xfrm>
          <a:custGeom>
            <a:avLst/>
            <a:gdLst/>
            <a:ahLst/>
            <a:cxnLst/>
            <a:rect l="l" t="t" r="r" b="b"/>
            <a:pathLst>
              <a:path w="276454" h="254835" extrusionOk="0">
                <a:moveTo>
                  <a:pt x="124707" y="18699"/>
                </a:moveTo>
                <a:cubicBezTo>
                  <a:pt x="130546" y="14389"/>
                  <a:pt x="133744" y="7994"/>
                  <a:pt x="136803" y="1738"/>
                </a:cubicBezTo>
                <a:cubicBezTo>
                  <a:pt x="139583" y="1321"/>
                  <a:pt x="145214" y="417"/>
                  <a:pt x="147994" y="0"/>
                </a:cubicBezTo>
                <a:cubicBezTo>
                  <a:pt x="151887" y="5074"/>
                  <a:pt x="155849" y="10149"/>
                  <a:pt x="159881" y="15223"/>
                </a:cubicBezTo>
                <a:cubicBezTo>
                  <a:pt x="158838" y="18004"/>
                  <a:pt x="157865" y="20784"/>
                  <a:pt x="156892" y="23634"/>
                </a:cubicBezTo>
                <a:cubicBezTo>
                  <a:pt x="163496" y="26902"/>
                  <a:pt x="170169" y="23287"/>
                  <a:pt x="176356" y="20854"/>
                </a:cubicBezTo>
                <a:cubicBezTo>
                  <a:pt x="186227" y="35660"/>
                  <a:pt x="191231" y="53595"/>
                  <a:pt x="204300" y="66316"/>
                </a:cubicBezTo>
                <a:cubicBezTo>
                  <a:pt x="212294" y="73406"/>
                  <a:pt x="219732" y="84598"/>
                  <a:pt x="232244" y="81678"/>
                </a:cubicBezTo>
                <a:cubicBezTo>
                  <a:pt x="235998" y="86127"/>
                  <a:pt x="237875" y="92592"/>
                  <a:pt x="243436" y="95233"/>
                </a:cubicBezTo>
                <a:cubicBezTo>
                  <a:pt x="248580" y="94886"/>
                  <a:pt x="253724" y="94260"/>
                  <a:pt x="258868" y="93356"/>
                </a:cubicBezTo>
                <a:cubicBezTo>
                  <a:pt x="264777" y="98570"/>
                  <a:pt x="272215" y="102741"/>
                  <a:pt x="276455" y="109622"/>
                </a:cubicBezTo>
                <a:cubicBezTo>
                  <a:pt x="275829" y="116643"/>
                  <a:pt x="277498" y="126375"/>
                  <a:pt x="269851" y="130268"/>
                </a:cubicBezTo>
                <a:cubicBezTo>
                  <a:pt x="261301" y="135342"/>
                  <a:pt x="253098" y="140903"/>
                  <a:pt x="245800" y="147716"/>
                </a:cubicBezTo>
                <a:cubicBezTo>
                  <a:pt x="237875" y="147716"/>
                  <a:pt x="230089" y="142572"/>
                  <a:pt x="222304" y="144935"/>
                </a:cubicBezTo>
                <a:cubicBezTo>
                  <a:pt x="217229" y="149940"/>
                  <a:pt x="212503" y="155710"/>
                  <a:pt x="210278" y="162522"/>
                </a:cubicBezTo>
                <a:cubicBezTo>
                  <a:pt x="210626" y="168292"/>
                  <a:pt x="215631" y="172046"/>
                  <a:pt x="218759" y="176425"/>
                </a:cubicBezTo>
                <a:cubicBezTo>
                  <a:pt x="217855" y="177954"/>
                  <a:pt x="215978" y="180943"/>
                  <a:pt x="215005" y="182473"/>
                </a:cubicBezTo>
                <a:cubicBezTo>
                  <a:pt x="217021" y="187825"/>
                  <a:pt x="219037" y="193317"/>
                  <a:pt x="221261" y="198739"/>
                </a:cubicBezTo>
                <a:cubicBezTo>
                  <a:pt x="209514" y="213615"/>
                  <a:pt x="197349" y="228212"/>
                  <a:pt x="185670" y="243088"/>
                </a:cubicBezTo>
                <a:cubicBezTo>
                  <a:pt x="173992" y="244270"/>
                  <a:pt x="162314" y="245869"/>
                  <a:pt x="153833" y="254836"/>
                </a:cubicBezTo>
                <a:cubicBezTo>
                  <a:pt x="139861" y="254766"/>
                  <a:pt x="127140" y="242810"/>
                  <a:pt x="113446" y="249553"/>
                </a:cubicBezTo>
                <a:cubicBezTo>
                  <a:pt x="98501" y="236206"/>
                  <a:pt x="81748" y="224667"/>
                  <a:pt x="68818" y="209374"/>
                </a:cubicBezTo>
                <a:cubicBezTo>
                  <a:pt x="62145" y="202771"/>
                  <a:pt x="52552" y="200129"/>
                  <a:pt x="46087" y="193386"/>
                </a:cubicBezTo>
                <a:cubicBezTo>
                  <a:pt x="41361" y="188590"/>
                  <a:pt x="39831" y="181917"/>
                  <a:pt x="36147" y="176494"/>
                </a:cubicBezTo>
                <a:cubicBezTo>
                  <a:pt x="27458" y="167249"/>
                  <a:pt x="16058" y="161062"/>
                  <a:pt x="4796" y="155432"/>
                </a:cubicBezTo>
                <a:cubicBezTo>
                  <a:pt x="3545" y="153485"/>
                  <a:pt x="1182" y="149523"/>
                  <a:pt x="0" y="147577"/>
                </a:cubicBezTo>
                <a:cubicBezTo>
                  <a:pt x="3823" y="143475"/>
                  <a:pt x="7508" y="139235"/>
                  <a:pt x="10914" y="134786"/>
                </a:cubicBezTo>
                <a:cubicBezTo>
                  <a:pt x="18908" y="131589"/>
                  <a:pt x="27388" y="129921"/>
                  <a:pt x="35660" y="127557"/>
                </a:cubicBezTo>
                <a:cubicBezTo>
                  <a:pt x="43307" y="123038"/>
                  <a:pt x="48938" y="115879"/>
                  <a:pt x="56028" y="110596"/>
                </a:cubicBezTo>
                <a:cubicBezTo>
                  <a:pt x="58739" y="103088"/>
                  <a:pt x="62979" y="96276"/>
                  <a:pt x="68540" y="90506"/>
                </a:cubicBezTo>
                <a:cubicBezTo>
                  <a:pt x="75561" y="79662"/>
                  <a:pt x="83903" y="69305"/>
                  <a:pt x="94955" y="62145"/>
                </a:cubicBezTo>
                <a:cubicBezTo>
                  <a:pt x="106356" y="56375"/>
                  <a:pt x="115392" y="47199"/>
                  <a:pt x="127279" y="42125"/>
                </a:cubicBezTo>
                <a:cubicBezTo>
                  <a:pt x="130060" y="34340"/>
                  <a:pt x="125819" y="26415"/>
                  <a:pt x="124707" y="18768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d53e63def8_1_5"/>
          <p:cNvSpPr/>
          <p:nvPr/>
        </p:nvSpPr>
        <p:spPr>
          <a:xfrm>
            <a:off x="1317971" y="1844162"/>
            <a:ext cx="197794" cy="507065"/>
          </a:xfrm>
          <a:custGeom>
            <a:avLst/>
            <a:gdLst/>
            <a:ahLst/>
            <a:cxnLst/>
            <a:rect l="l" t="t" r="r" b="b"/>
            <a:pathLst>
              <a:path w="263725" h="676087" extrusionOk="0">
                <a:moveTo>
                  <a:pt x="175652" y="21132"/>
                </a:moveTo>
                <a:cubicBezTo>
                  <a:pt x="185523" y="15084"/>
                  <a:pt x="192752" y="5770"/>
                  <a:pt x="202762" y="0"/>
                </a:cubicBezTo>
                <a:cubicBezTo>
                  <a:pt x="203040" y="17587"/>
                  <a:pt x="205403" y="35104"/>
                  <a:pt x="207280" y="52552"/>
                </a:cubicBezTo>
                <a:cubicBezTo>
                  <a:pt x="217221" y="71390"/>
                  <a:pt x="215900" y="93009"/>
                  <a:pt x="221044" y="113168"/>
                </a:cubicBezTo>
                <a:cubicBezTo>
                  <a:pt x="222573" y="122344"/>
                  <a:pt x="219167" y="132006"/>
                  <a:pt x="222643" y="140904"/>
                </a:cubicBezTo>
                <a:cubicBezTo>
                  <a:pt x="226883" y="152373"/>
                  <a:pt x="233000" y="163357"/>
                  <a:pt x="233556" y="175938"/>
                </a:cubicBezTo>
                <a:cubicBezTo>
                  <a:pt x="218263" y="198044"/>
                  <a:pt x="227578" y="227587"/>
                  <a:pt x="218124" y="251708"/>
                </a:cubicBezTo>
                <a:cubicBezTo>
                  <a:pt x="214718" y="256088"/>
                  <a:pt x="210200" y="259633"/>
                  <a:pt x="207906" y="264777"/>
                </a:cubicBezTo>
                <a:cubicBezTo>
                  <a:pt x="201789" y="278888"/>
                  <a:pt x="187608" y="287925"/>
                  <a:pt x="182812" y="302731"/>
                </a:cubicBezTo>
                <a:cubicBezTo>
                  <a:pt x="176833" y="330258"/>
                  <a:pt x="184063" y="357925"/>
                  <a:pt x="185940" y="385452"/>
                </a:cubicBezTo>
                <a:cubicBezTo>
                  <a:pt x="187052" y="392959"/>
                  <a:pt x="191153" y="399633"/>
                  <a:pt x="192891" y="407001"/>
                </a:cubicBezTo>
                <a:cubicBezTo>
                  <a:pt x="187956" y="415273"/>
                  <a:pt x="183715" y="423962"/>
                  <a:pt x="183298" y="433694"/>
                </a:cubicBezTo>
                <a:cubicBezTo>
                  <a:pt x="183576" y="443009"/>
                  <a:pt x="175374" y="448640"/>
                  <a:pt x="171481" y="456286"/>
                </a:cubicBezTo>
                <a:cubicBezTo>
                  <a:pt x="168909" y="467408"/>
                  <a:pt x="168631" y="481172"/>
                  <a:pt x="177598" y="489722"/>
                </a:cubicBezTo>
                <a:cubicBezTo>
                  <a:pt x="186843" y="498828"/>
                  <a:pt x="196089" y="508143"/>
                  <a:pt x="206724" y="515790"/>
                </a:cubicBezTo>
                <a:cubicBezTo>
                  <a:pt x="220905" y="523158"/>
                  <a:pt x="237171" y="527259"/>
                  <a:pt x="249683" y="537478"/>
                </a:cubicBezTo>
                <a:cubicBezTo>
                  <a:pt x="253785" y="548669"/>
                  <a:pt x="258929" y="559444"/>
                  <a:pt x="263725" y="570358"/>
                </a:cubicBezTo>
                <a:cubicBezTo>
                  <a:pt x="260875" y="579325"/>
                  <a:pt x="252255" y="585025"/>
                  <a:pt x="248154" y="593436"/>
                </a:cubicBezTo>
                <a:cubicBezTo>
                  <a:pt x="239952" y="609563"/>
                  <a:pt x="220766" y="617488"/>
                  <a:pt x="203109" y="617349"/>
                </a:cubicBezTo>
                <a:cubicBezTo>
                  <a:pt x="191779" y="618461"/>
                  <a:pt x="183090" y="606018"/>
                  <a:pt x="171689" y="609702"/>
                </a:cubicBezTo>
                <a:cubicBezTo>
                  <a:pt x="164877" y="612691"/>
                  <a:pt x="163695" y="620616"/>
                  <a:pt x="160845" y="626524"/>
                </a:cubicBezTo>
                <a:cubicBezTo>
                  <a:pt x="157856" y="634727"/>
                  <a:pt x="150766" y="640844"/>
                  <a:pt x="148472" y="649325"/>
                </a:cubicBezTo>
                <a:cubicBezTo>
                  <a:pt x="147290" y="658362"/>
                  <a:pt x="150140" y="667190"/>
                  <a:pt x="151392" y="676087"/>
                </a:cubicBezTo>
                <a:cubicBezTo>
                  <a:pt x="139991" y="670526"/>
                  <a:pt x="127479" y="668649"/>
                  <a:pt x="116357" y="675879"/>
                </a:cubicBezTo>
                <a:cubicBezTo>
                  <a:pt x="117886" y="661768"/>
                  <a:pt x="118859" y="647587"/>
                  <a:pt x="118581" y="633476"/>
                </a:cubicBezTo>
                <a:cubicBezTo>
                  <a:pt x="114271" y="619504"/>
                  <a:pt x="111560" y="604558"/>
                  <a:pt x="102454" y="592602"/>
                </a:cubicBezTo>
                <a:cubicBezTo>
                  <a:pt x="92305" y="577448"/>
                  <a:pt x="74371" y="569454"/>
                  <a:pt x="64778" y="553813"/>
                </a:cubicBezTo>
                <a:cubicBezTo>
                  <a:pt x="58174" y="545819"/>
                  <a:pt x="55880" y="535809"/>
                  <a:pt x="52126" y="526425"/>
                </a:cubicBezTo>
                <a:cubicBezTo>
                  <a:pt x="43576" y="518501"/>
                  <a:pt x="32384" y="513704"/>
                  <a:pt x="23695" y="505919"/>
                </a:cubicBezTo>
                <a:cubicBezTo>
                  <a:pt x="13338" y="492364"/>
                  <a:pt x="-1051" y="479782"/>
                  <a:pt x="61" y="461221"/>
                </a:cubicBezTo>
                <a:cubicBezTo>
                  <a:pt x="5969" y="454548"/>
                  <a:pt x="9723" y="446624"/>
                  <a:pt x="11530" y="438004"/>
                </a:cubicBezTo>
                <a:cubicBezTo>
                  <a:pt x="19038" y="431470"/>
                  <a:pt x="26545" y="424935"/>
                  <a:pt x="34539" y="418957"/>
                </a:cubicBezTo>
                <a:cubicBezTo>
                  <a:pt x="38015" y="408391"/>
                  <a:pt x="35165" y="396991"/>
                  <a:pt x="34887" y="386147"/>
                </a:cubicBezTo>
                <a:cubicBezTo>
                  <a:pt x="34400" y="372314"/>
                  <a:pt x="24112" y="358898"/>
                  <a:pt x="30786" y="345134"/>
                </a:cubicBezTo>
                <a:cubicBezTo>
                  <a:pt x="34470" y="342910"/>
                  <a:pt x="38154" y="340685"/>
                  <a:pt x="41769" y="338461"/>
                </a:cubicBezTo>
                <a:cubicBezTo>
                  <a:pt x="43646" y="330050"/>
                  <a:pt x="47538" y="321847"/>
                  <a:pt x="46982" y="313158"/>
                </a:cubicBezTo>
                <a:cubicBezTo>
                  <a:pt x="43646" y="305859"/>
                  <a:pt x="37737" y="299881"/>
                  <a:pt x="34887" y="292374"/>
                </a:cubicBezTo>
                <a:cubicBezTo>
                  <a:pt x="36833" y="280904"/>
                  <a:pt x="36972" y="269295"/>
                  <a:pt x="31411" y="258659"/>
                </a:cubicBezTo>
                <a:cubicBezTo>
                  <a:pt x="37111" y="251639"/>
                  <a:pt x="42394" y="244270"/>
                  <a:pt x="46774" y="236415"/>
                </a:cubicBezTo>
                <a:cubicBezTo>
                  <a:pt x="43507" y="229811"/>
                  <a:pt x="36903" y="222791"/>
                  <a:pt x="40309" y="214935"/>
                </a:cubicBezTo>
                <a:cubicBezTo>
                  <a:pt x="46079" y="200894"/>
                  <a:pt x="54142" y="187825"/>
                  <a:pt x="63457" y="175799"/>
                </a:cubicBezTo>
                <a:cubicBezTo>
                  <a:pt x="64639" y="170238"/>
                  <a:pt x="64222" y="164538"/>
                  <a:pt x="64500" y="158908"/>
                </a:cubicBezTo>
                <a:cubicBezTo>
                  <a:pt x="75691" y="157239"/>
                  <a:pt x="80210" y="147229"/>
                  <a:pt x="81252" y="137289"/>
                </a:cubicBezTo>
                <a:cubicBezTo>
                  <a:pt x="91401" y="133049"/>
                  <a:pt x="94947" y="122205"/>
                  <a:pt x="92931" y="112195"/>
                </a:cubicBezTo>
                <a:cubicBezTo>
                  <a:pt x="95642" y="108650"/>
                  <a:pt x="97588" y="104687"/>
                  <a:pt x="98144" y="100308"/>
                </a:cubicBezTo>
                <a:cubicBezTo>
                  <a:pt x="100369" y="86405"/>
                  <a:pt x="108780" y="74588"/>
                  <a:pt x="112255" y="61033"/>
                </a:cubicBezTo>
                <a:cubicBezTo>
                  <a:pt x="121362" y="65690"/>
                  <a:pt x="121848" y="76187"/>
                  <a:pt x="125393" y="84459"/>
                </a:cubicBezTo>
                <a:cubicBezTo>
                  <a:pt x="132970" y="85223"/>
                  <a:pt x="141312" y="81887"/>
                  <a:pt x="145761" y="75770"/>
                </a:cubicBezTo>
                <a:cubicBezTo>
                  <a:pt x="146456" y="69166"/>
                  <a:pt x="140200" y="64648"/>
                  <a:pt x="137141" y="59503"/>
                </a:cubicBezTo>
                <a:cubicBezTo>
                  <a:pt x="147568" y="53595"/>
                  <a:pt x="153199" y="42612"/>
                  <a:pt x="163000" y="35869"/>
                </a:cubicBezTo>
                <a:cubicBezTo>
                  <a:pt x="168492" y="31976"/>
                  <a:pt x="172524" y="26624"/>
                  <a:pt x="175999" y="20993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2d53e63def8_1_5"/>
          <p:cNvSpPr/>
          <p:nvPr/>
        </p:nvSpPr>
        <p:spPr>
          <a:xfrm>
            <a:off x="1036278" y="1872314"/>
            <a:ext cx="116052" cy="95094"/>
          </a:xfrm>
          <a:custGeom>
            <a:avLst/>
            <a:gdLst/>
            <a:ahLst/>
            <a:cxnLst/>
            <a:rect l="l" t="t" r="r" b="b"/>
            <a:pathLst>
              <a:path w="154736" h="126792" extrusionOk="0">
                <a:moveTo>
                  <a:pt x="134717" y="0"/>
                </a:moveTo>
                <a:cubicBezTo>
                  <a:pt x="137359" y="1460"/>
                  <a:pt x="140070" y="2989"/>
                  <a:pt x="142781" y="4449"/>
                </a:cubicBezTo>
                <a:cubicBezTo>
                  <a:pt x="142781" y="6743"/>
                  <a:pt x="142920" y="11331"/>
                  <a:pt x="142989" y="13625"/>
                </a:cubicBezTo>
                <a:cubicBezTo>
                  <a:pt x="144449" y="14806"/>
                  <a:pt x="147438" y="17170"/>
                  <a:pt x="148898" y="18282"/>
                </a:cubicBezTo>
                <a:cubicBezTo>
                  <a:pt x="147229" y="21549"/>
                  <a:pt x="145631" y="24886"/>
                  <a:pt x="144101" y="28222"/>
                </a:cubicBezTo>
                <a:cubicBezTo>
                  <a:pt x="146673" y="32324"/>
                  <a:pt x="149940" y="35938"/>
                  <a:pt x="153069" y="39692"/>
                </a:cubicBezTo>
                <a:cubicBezTo>
                  <a:pt x="150497" y="41639"/>
                  <a:pt x="147925" y="43654"/>
                  <a:pt x="145283" y="45670"/>
                </a:cubicBezTo>
                <a:cubicBezTo>
                  <a:pt x="145561" y="49911"/>
                  <a:pt x="145839" y="54151"/>
                  <a:pt x="146117" y="58461"/>
                </a:cubicBezTo>
                <a:cubicBezTo>
                  <a:pt x="149871" y="64717"/>
                  <a:pt x="152443" y="71529"/>
                  <a:pt x="154737" y="78411"/>
                </a:cubicBezTo>
                <a:cubicBezTo>
                  <a:pt x="145353" y="83764"/>
                  <a:pt x="136177" y="89533"/>
                  <a:pt x="127140" y="95442"/>
                </a:cubicBezTo>
                <a:cubicBezTo>
                  <a:pt x="121301" y="90924"/>
                  <a:pt x="115045" y="87031"/>
                  <a:pt x="107537" y="85988"/>
                </a:cubicBezTo>
                <a:cubicBezTo>
                  <a:pt x="101003" y="91688"/>
                  <a:pt x="95025" y="98014"/>
                  <a:pt x="90785" y="105660"/>
                </a:cubicBezTo>
                <a:cubicBezTo>
                  <a:pt x="78689" y="109970"/>
                  <a:pt x="70069" y="119424"/>
                  <a:pt x="60060" y="126793"/>
                </a:cubicBezTo>
                <a:cubicBezTo>
                  <a:pt x="55263" y="124221"/>
                  <a:pt x="51301" y="120606"/>
                  <a:pt x="47130" y="117200"/>
                </a:cubicBezTo>
                <a:cubicBezTo>
                  <a:pt x="36773" y="116713"/>
                  <a:pt x="26415" y="116644"/>
                  <a:pt x="16058" y="116644"/>
                </a:cubicBezTo>
                <a:cubicBezTo>
                  <a:pt x="10844" y="111569"/>
                  <a:pt x="5422" y="106564"/>
                  <a:pt x="0" y="101698"/>
                </a:cubicBezTo>
                <a:cubicBezTo>
                  <a:pt x="8828" y="87309"/>
                  <a:pt x="23774" y="78481"/>
                  <a:pt x="37815" y="69652"/>
                </a:cubicBezTo>
                <a:cubicBezTo>
                  <a:pt x="38858" y="64787"/>
                  <a:pt x="39970" y="59921"/>
                  <a:pt x="41152" y="55055"/>
                </a:cubicBezTo>
                <a:cubicBezTo>
                  <a:pt x="62979" y="47130"/>
                  <a:pt x="84320" y="35799"/>
                  <a:pt x="97944" y="16753"/>
                </a:cubicBezTo>
                <a:cubicBezTo>
                  <a:pt x="111639" y="15084"/>
                  <a:pt x="127974" y="14111"/>
                  <a:pt x="134717" y="70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2d53e63def8_1_5"/>
          <p:cNvSpPr/>
          <p:nvPr/>
        </p:nvSpPr>
        <p:spPr>
          <a:xfrm>
            <a:off x="1651420" y="2432558"/>
            <a:ext cx="685836" cy="538138"/>
          </a:xfrm>
          <a:custGeom>
            <a:avLst/>
            <a:gdLst/>
            <a:ahLst/>
            <a:cxnLst/>
            <a:rect l="l" t="t" r="r" b="b"/>
            <a:pathLst>
              <a:path w="914448" h="717517" extrusionOk="0">
                <a:moveTo>
                  <a:pt x="253098" y="2642"/>
                </a:moveTo>
                <a:cubicBezTo>
                  <a:pt x="255879" y="2016"/>
                  <a:pt x="261579" y="695"/>
                  <a:pt x="264429" y="0"/>
                </a:cubicBezTo>
                <a:cubicBezTo>
                  <a:pt x="270060" y="5075"/>
                  <a:pt x="275343" y="10774"/>
                  <a:pt x="281668" y="15223"/>
                </a:cubicBezTo>
                <a:cubicBezTo>
                  <a:pt x="292930" y="18421"/>
                  <a:pt x="305720" y="16127"/>
                  <a:pt x="316356" y="21758"/>
                </a:cubicBezTo>
                <a:cubicBezTo>
                  <a:pt x="325184" y="26206"/>
                  <a:pt x="334499" y="29196"/>
                  <a:pt x="343535" y="33088"/>
                </a:cubicBezTo>
                <a:cubicBezTo>
                  <a:pt x="352155" y="36773"/>
                  <a:pt x="348818" y="47339"/>
                  <a:pt x="352781" y="54081"/>
                </a:cubicBezTo>
                <a:cubicBezTo>
                  <a:pt x="359662" y="64856"/>
                  <a:pt x="368213" y="75353"/>
                  <a:pt x="380795" y="79871"/>
                </a:cubicBezTo>
                <a:cubicBezTo>
                  <a:pt x="390387" y="83069"/>
                  <a:pt x="395740" y="91827"/>
                  <a:pt x="400050" y="100308"/>
                </a:cubicBezTo>
                <a:cubicBezTo>
                  <a:pt x="393585" y="101559"/>
                  <a:pt x="387051" y="102532"/>
                  <a:pt x="380655" y="103853"/>
                </a:cubicBezTo>
                <a:cubicBezTo>
                  <a:pt x="381559" y="109136"/>
                  <a:pt x="381768" y="115045"/>
                  <a:pt x="385452" y="119354"/>
                </a:cubicBezTo>
                <a:cubicBezTo>
                  <a:pt x="390805" y="123595"/>
                  <a:pt x="397964" y="125402"/>
                  <a:pt x="402622" y="130407"/>
                </a:cubicBezTo>
                <a:cubicBezTo>
                  <a:pt x="410129" y="143198"/>
                  <a:pt x="402900" y="160924"/>
                  <a:pt x="416246" y="170864"/>
                </a:cubicBezTo>
                <a:cubicBezTo>
                  <a:pt x="417289" y="177607"/>
                  <a:pt x="416802" y="185114"/>
                  <a:pt x="420765" y="191162"/>
                </a:cubicBezTo>
                <a:cubicBezTo>
                  <a:pt x="427160" y="197835"/>
                  <a:pt x="437378" y="199573"/>
                  <a:pt x="443774" y="206316"/>
                </a:cubicBezTo>
                <a:cubicBezTo>
                  <a:pt x="449891" y="216326"/>
                  <a:pt x="442731" y="229672"/>
                  <a:pt x="449474" y="239613"/>
                </a:cubicBezTo>
                <a:cubicBezTo>
                  <a:pt x="454965" y="248232"/>
                  <a:pt x="465601" y="250596"/>
                  <a:pt x="474290" y="254767"/>
                </a:cubicBezTo>
                <a:cubicBezTo>
                  <a:pt x="485412" y="267905"/>
                  <a:pt x="483257" y="290427"/>
                  <a:pt x="502443" y="296753"/>
                </a:cubicBezTo>
                <a:cubicBezTo>
                  <a:pt x="502443" y="304538"/>
                  <a:pt x="506961" y="312254"/>
                  <a:pt x="505710" y="319831"/>
                </a:cubicBezTo>
                <a:cubicBezTo>
                  <a:pt x="497994" y="326226"/>
                  <a:pt x="490000" y="332691"/>
                  <a:pt x="485968" y="342075"/>
                </a:cubicBezTo>
                <a:cubicBezTo>
                  <a:pt x="474985" y="351112"/>
                  <a:pt x="460040" y="358203"/>
                  <a:pt x="456356" y="372939"/>
                </a:cubicBezTo>
                <a:cubicBezTo>
                  <a:pt x="479712" y="375234"/>
                  <a:pt x="503069" y="376902"/>
                  <a:pt x="526495" y="379057"/>
                </a:cubicBezTo>
                <a:cubicBezTo>
                  <a:pt x="537200" y="379404"/>
                  <a:pt x="545750" y="387746"/>
                  <a:pt x="556802" y="386703"/>
                </a:cubicBezTo>
                <a:cubicBezTo>
                  <a:pt x="561807" y="390109"/>
                  <a:pt x="566604" y="393932"/>
                  <a:pt x="571678" y="397339"/>
                </a:cubicBezTo>
                <a:cubicBezTo>
                  <a:pt x="580576" y="398868"/>
                  <a:pt x="589960" y="397130"/>
                  <a:pt x="598858" y="399841"/>
                </a:cubicBezTo>
                <a:cubicBezTo>
                  <a:pt x="607686" y="407001"/>
                  <a:pt x="610189" y="417915"/>
                  <a:pt x="615819" y="427160"/>
                </a:cubicBezTo>
                <a:cubicBezTo>
                  <a:pt x="611996" y="431887"/>
                  <a:pt x="606713" y="438004"/>
                  <a:pt x="611162" y="444191"/>
                </a:cubicBezTo>
                <a:cubicBezTo>
                  <a:pt x="615194" y="447319"/>
                  <a:pt x="620060" y="449196"/>
                  <a:pt x="624369" y="451976"/>
                </a:cubicBezTo>
                <a:cubicBezTo>
                  <a:pt x="626455" y="456008"/>
                  <a:pt x="627220" y="460596"/>
                  <a:pt x="628540" y="464975"/>
                </a:cubicBezTo>
                <a:cubicBezTo>
                  <a:pt x="626941" y="466713"/>
                  <a:pt x="623744" y="470189"/>
                  <a:pt x="622145" y="471996"/>
                </a:cubicBezTo>
                <a:cubicBezTo>
                  <a:pt x="622771" y="473942"/>
                  <a:pt x="624022" y="477835"/>
                  <a:pt x="624648" y="479782"/>
                </a:cubicBezTo>
                <a:cubicBezTo>
                  <a:pt x="623674" y="483466"/>
                  <a:pt x="622562" y="487150"/>
                  <a:pt x="622979" y="491043"/>
                </a:cubicBezTo>
                <a:cubicBezTo>
                  <a:pt x="666425" y="492572"/>
                  <a:pt x="709732" y="497994"/>
                  <a:pt x="753108" y="500983"/>
                </a:cubicBezTo>
                <a:cubicBezTo>
                  <a:pt x="762423" y="500844"/>
                  <a:pt x="771808" y="501122"/>
                  <a:pt x="780983" y="502999"/>
                </a:cubicBezTo>
                <a:cubicBezTo>
                  <a:pt x="783486" y="500636"/>
                  <a:pt x="785849" y="498203"/>
                  <a:pt x="788143" y="495631"/>
                </a:cubicBezTo>
                <a:cubicBezTo>
                  <a:pt x="796971" y="494658"/>
                  <a:pt x="803992" y="489931"/>
                  <a:pt x="809067" y="482910"/>
                </a:cubicBezTo>
                <a:cubicBezTo>
                  <a:pt x="814628" y="480685"/>
                  <a:pt x="820119" y="478044"/>
                  <a:pt x="825333" y="475124"/>
                </a:cubicBezTo>
                <a:cubicBezTo>
                  <a:pt x="828948" y="474777"/>
                  <a:pt x="832632" y="474429"/>
                  <a:pt x="836316" y="474151"/>
                </a:cubicBezTo>
                <a:cubicBezTo>
                  <a:pt x="844588" y="456703"/>
                  <a:pt x="863982" y="451281"/>
                  <a:pt x="878093" y="439881"/>
                </a:cubicBezTo>
                <a:cubicBezTo>
                  <a:pt x="886296" y="434598"/>
                  <a:pt x="896097" y="431748"/>
                  <a:pt x="902979" y="424657"/>
                </a:cubicBezTo>
                <a:cubicBezTo>
                  <a:pt x="906107" y="421390"/>
                  <a:pt x="910000" y="418957"/>
                  <a:pt x="914449" y="417706"/>
                </a:cubicBezTo>
                <a:cubicBezTo>
                  <a:pt x="911390" y="425770"/>
                  <a:pt x="905621" y="432513"/>
                  <a:pt x="898670" y="437726"/>
                </a:cubicBezTo>
                <a:cubicBezTo>
                  <a:pt x="899017" y="447110"/>
                  <a:pt x="902632" y="455660"/>
                  <a:pt x="909235" y="462542"/>
                </a:cubicBezTo>
                <a:cubicBezTo>
                  <a:pt x="908054" y="464558"/>
                  <a:pt x="905829" y="468590"/>
                  <a:pt x="904648" y="470606"/>
                </a:cubicBezTo>
                <a:cubicBezTo>
                  <a:pt x="899504" y="473108"/>
                  <a:pt x="893178" y="474499"/>
                  <a:pt x="889702" y="479295"/>
                </a:cubicBezTo>
                <a:cubicBezTo>
                  <a:pt x="887756" y="487220"/>
                  <a:pt x="887547" y="495422"/>
                  <a:pt x="886644" y="503555"/>
                </a:cubicBezTo>
                <a:cubicBezTo>
                  <a:pt x="873645" y="504806"/>
                  <a:pt x="864191" y="514191"/>
                  <a:pt x="853416" y="520308"/>
                </a:cubicBezTo>
                <a:cubicBezTo>
                  <a:pt x="844032" y="525799"/>
                  <a:pt x="848689" y="537339"/>
                  <a:pt x="848064" y="545889"/>
                </a:cubicBezTo>
                <a:cubicBezTo>
                  <a:pt x="846048" y="554508"/>
                  <a:pt x="838818" y="560695"/>
                  <a:pt x="834161" y="567925"/>
                </a:cubicBezTo>
                <a:cubicBezTo>
                  <a:pt x="824429" y="583496"/>
                  <a:pt x="809206" y="594618"/>
                  <a:pt x="796068" y="607269"/>
                </a:cubicBezTo>
                <a:cubicBezTo>
                  <a:pt x="768749" y="614846"/>
                  <a:pt x="739067" y="619990"/>
                  <a:pt x="716405" y="637994"/>
                </a:cubicBezTo>
                <a:cubicBezTo>
                  <a:pt x="707925" y="643486"/>
                  <a:pt x="697220" y="642930"/>
                  <a:pt x="687974" y="646405"/>
                </a:cubicBezTo>
                <a:cubicBezTo>
                  <a:pt x="682761" y="649116"/>
                  <a:pt x="678451" y="653287"/>
                  <a:pt x="673098" y="655790"/>
                </a:cubicBezTo>
                <a:cubicBezTo>
                  <a:pt x="664896" y="656137"/>
                  <a:pt x="656554" y="655442"/>
                  <a:pt x="648769" y="652940"/>
                </a:cubicBezTo>
                <a:cubicBezTo>
                  <a:pt x="639593" y="649950"/>
                  <a:pt x="636256" y="637577"/>
                  <a:pt x="625899" y="637229"/>
                </a:cubicBezTo>
                <a:cubicBezTo>
                  <a:pt x="619156" y="637438"/>
                  <a:pt x="606922" y="635561"/>
                  <a:pt x="607547" y="645641"/>
                </a:cubicBezTo>
                <a:cubicBezTo>
                  <a:pt x="607825" y="653843"/>
                  <a:pt x="613456" y="660377"/>
                  <a:pt x="617140" y="667329"/>
                </a:cubicBezTo>
                <a:cubicBezTo>
                  <a:pt x="611510" y="680328"/>
                  <a:pt x="600805" y="691172"/>
                  <a:pt x="598997" y="705631"/>
                </a:cubicBezTo>
                <a:cubicBezTo>
                  <a:pt x="589821" y="704101"/>
                  <a:pt x="580715" y="702711"/>
                  <a:pt x="571539" y="701947"/>
                </a:cubicBezTo>
                <a:cubicBezTo>
                  <a:pt x="558123" y="709524"/>
                  <a:pt x="542274" y="711053"/>
                  <a:pt x="528302" y="717518"/>
                </a:cubicBezTo>
                <a:cubicBezTo>
                  <a:pt x="521073" y="713208"/>
                  <a:pt x="515929" y="705978"/>
                  <a:pt x="508282" y="702086"/>
                </a:cubicBezTo>
                <a:cubicBezTo>
                  <a:pt x="506475" y="704449"/>
                  <a:pt x="502860" y="709106"/>
                  <a:pt x="501053" y="711400"/>
                </a:cubicBezTo>
                <a:cubicBezTo>
                  <a:pt x="491112" y="699583"/>
                  <a:pt x="468103" y="695760"/>
                  <a:pt x="469355" y="677408"/>
                </a:cubicBezTo>
                <a:cubicBezTo>
                  <a:pt x="467686" y="676644"/>
                  <a:pt x="464280" y="675114"/>
                  <a:pt x="462542" y="674350"/>
                </a:cubicBezTo>
                <a:cubicBezTo>
                  <a:pt x="452046" y="683456"/>
                  <a:pt x="438143" y="686584"/>
                  <a:pt x="425700" y="692215"/>
                </a:cubicBezTo>
                <a:cubicBezTo>
                  <a:pt x="413257" y="687905"/>
                  <a:pt x="399980" y="689226"/>
                  <a:pt x="387398" y="688252"/>
                </a:cubicBezTo>
                <a:cubicBezTo>
                  <a:pt x="373287" y="670874"/>
                  <a:pt x="387746" y="649394"/>
                  <a:pt x="382949" y="630000"/>
                </a:cubicBezTo>
                <a:cubicBezTo>
                  <a:pt x="380378" y="620268"/>
                  <a:pt x="379613" y="609841"/>
                  <a:pt x="375025" y="600804"/>
                </a:cubicBezTo>
                <a:cubicBezTo>
                  <a:pt x="364667" y="593158"/>
                  <a:pt x="353198" y="586971"/>
                  <a:pt x="341936" y="580785"/>
                </a:cubicBezTo>
                <a:cubicBezTo>
                  <a:pt x="333803" y="595869"/>
                  <a:pt x="323446" y="609772"/>
                  <a:pt x="310795" y="621589"/>
                </a:cubicBezTo>
                <a:cubicBezTo>
                  <a:pt x="301897" y="620407"/>
                  <a:pt x="292651" y="617210"/>
                  <a:pt x="283754" y="620129"/>
                </a:cubicBezTo>
                <a:cubicBezTo>
                  <a:pt x="270685" y="625273"/>
                  <a:pt x="255462" y="617557"/>
                  <a:pt x="243436" y="626316"/>
                </a:cubicBezTo>
                <a:cubicBezTo>
                  <a:pt x="235789" y="625551"/>
                  <a:pt x="228074" y="624578"/>
                  <a:pt x="220358" y="623813"/>
                </a:cubicBezTo>
                <a:cubicBezTo>
                  <a:pt x="215700" y="613734"/>
                  <a:pt x="216534" y="602542"/>
                  <a:pt x="215978" y="591698"/>
                </a:cubicBezTo>
                <a:cubicBezTo>
                  <a:pt x="220497" y="590030"/>
                  <a:pt x="225084" y="588501"/>
                  <a:pt x="229603" y="586832"/>
                </a:cubicBezTo>
                <a:cubicBezTo>
                  <a:pt x="236415" y="577796"/>
                  <a:pt x="248163" y="575571"/>
                  <a:pt x="256991" y="568967"/>
                </a:cubicBezTo>
                <a:cubicBezTo>
                  <a:pt x="263734" y="563615"/>
                  <a:pt x="274926" y="564171"/>
                  <a:pt x="278888" y="555621"/>
                </a:cubicBezTo>
                <a:cubicBezTo>
                  <a:pt x="278123" y="545541"/>
                  <a:pt x="267071" y="542830"/>
                  <a:pt x="260189" y="537617"/>
                </a:cubicBezTo>
                <a:cubicBezTo>
                  <a:pt x="251917" y="532542"/>
                  <a:pt x="249275" y="522741"/>
                  <a:pt x="246147" y="514330"/>
                </a:cubicBezTo>
                <a:cubicBezTo>
                  <a:pt x="241212" y="502234"/>
                  <a:pt x="247746" y="489722"/>
                  <a:pt x="250179" y="477835"/>
                </a:cubicBezTo>
                <a:cubicBezTo>
                  <a:pt x="252751" y="464628"/>
                  <a:pt x="244201" y="452532"/>
                  <a:pt x="244757" y="439464"/>
                </a:cubicBezTo>
                <a:cubicBezTo>
                  <a:pt x="245104" y="424171"/>
                  <a:pt x="241420" y="408808"/>
                  <a:pt x="233635" y="395531"/>
                </a:cubicBezTo>
                <a:cubicBezTo>
                  <a:pt x="228838" y="387259"/>
                  <a:pt x="227587" y="377527"/>
                  <a:pt x="223069" y="369186"/>
                </a:cubicBezTo>
                <a:cubicBezTo>
                  <a:pt x="218133" y="361956"/>
                  <a:pt x="211807" y="355770"/>
                  <a:pt x="206177" y="349096"/>
                </a:cubicBezTo>
                <a:cubicBezTo>
                  <a:pt x="205760" y="339086"/>
                  <a:pt x="205551" y="328590"/>
                  <a:pt x="210278" y="319345"/>
                </a:cubicBezTo>
                <a:cubicBezTo>
                  <a:pt x="215561" y="308848"/>
                  <a:pt x="215353" y="296892"/>
                  <a:pt x="215353" y="285492"/>
                </a:cubicBezTo>
                <a:cubicBezTo>
                  <a:pt x="219315" y="282294"/>
                  <a:pt x="223625" y="279374"/>
                  <a:pt x="227170" y="275551"/>
                </a:cubicBezTo>
                <a:cubicBezTo>
                  <a:pt x="230298" y="267418"/>
                  <a:pt x="228977" y="258381"/>
                  <a:pt x="228699" y="249901"/>
                </a:cubicBezTo>
                <a:cubicBezTo>
                  <a:pt x="237458" y="247329"/>
                  <a:pt x="246425" y="245174"/>
                  <a:pt x="255184" y="242602"/>
                </a:cubicBezTo>
                <a:cubicBezTo>
                  <a:pt x="252681" y="233913"/>
                  <a:pt x="252751" y="221887"/>
                  <a:pt x="242810" y="217855"/>
                </a:cubicBezTo>
                <a:cubicBezTo>
                  <a:pt x="225849" y="207498"/>
                  <a:pt x="204161" y="208193"/>
                  <a:pt x="186574" y="216465"/>
                </a:cubicBezTo>
                <a:cubicBezTo>
                  <a:pt x="175104" y="224598"/>
                  <a:pt x="164469" y="233843"/>
                  <a:pt x="151539" y="239821"/>
                </a:cubicBezTo>
                <a:cubicBezTo>
                  <a:pt x="149593" y="257269"/>
                  <a:pt x="130685" y="263247"/>
                  <a:pt x="122344" y="276872"/>
                </a:cubicBezTo>
                <a:cubicBezTo>
                  <a:pt x="114280" y="289315"/>
                  <a:pt x="102602" y="299116"/>
                  <a:pt x="96415" y="312810"/>
                </a:cubicBezTo>
                <a:cubicBezTo>
                  <a:pt x="81053" y="313366"/>
                  <a:pt x="61172" y="316703"/>
                  <a:pt x="55194" y="332830"/>
                </a:cubicBezTo>
                <a:cubicBezTo>
                  <a:pt x="50536" y="331440"/>
                  <a:pt x="43515" y="332691"/>
                  <a:pt x="41360" y="327200"/>
                </a:cubicBezTo>
                <a:cubicBezTo>
                  <a:pt x="34965" y="314757"/>
                  <a:pt x="25928" y="303565"/>
                  <a:pt x="21688" y="290149"/>
                </a:cubicBezTo>
                <a:cubicBezTo>
                  <a:pt x="23217" y="283267"/>
                  <a:pt x="26415" y="274787"/>
                  <a:pt x="20159" y="269156"/>
                </a:cubicBezTo>
                <a:cubicBezTo>
                  <a:pt x="13138" y="262691"/>
                  <a:pt x="8759" y="254280"/>
                  <a:pt x="7299" y="244965"/>
                </a:cubicBezTo>
                <a:cubicBezTo>
                  <a:pt x="10149" y="238431"/>
                  <a:pt x="14389" y="231549"/>
                  <a:pt x="12582" y="224181"/>
                </a:cubicBezTo>
                <a:cubicBezTo>
                  <a:pt x="10844" y="217229"/>
                  <a:pt x="4588" y="212711"/>
                  <a:pt x="0" y="207706"/>
                </a:cubicBezTo>
                <a:cubicBezTo>
                  <a:pt x="5839" y="195055"/>
                  <a:pt x="20367" y="192205"/>
                  <a:pt x="30655" y="184280"/>
                </a:cubicBezTo>
                <a:cubicBezTo>
                  <a:pt x="41917" y="177537"/>
                  <a:pt x="53456" y="170933"/>
                  <a:pt x="61728" y="160506"/>
                </a:cubicBezTo>
                <a:cubicBezTo>
                  <a:pt x="71529" y="167597"/>
                  <a:pt x="78064" y="179762"/>
                  <a:pt x="90437" y="183029"/>
                </a:cubicBezTo>
                <a:cubicBezTo>
                  <a:pt x="94886" y="182403"/>
                  <a:pt x="102393" y="179067"/>
                  <a:pt x="99752" y="173436"/>
                </a:cubicBezTo>
                <a:cubicBezTo>
                  <a:pt x="96137" y="162870"/>
                  <a:pt x="85710" y="155710"/>
                  <a:pt x="82930" y="144657"/>
                </a:cubicBezTo>
                <a:cubicBezTo>
                  <a:pt x="82443" y="136316"/>
                  <a:pt x="91480" y="135621"/>
                  <a:pt x="97527" y="133813"/>
                </a:cubicBezTo>
                <a:cubicBezTo>
                  <a:pt x="104479" y="132075"/>
                  <a:pt x="108093" y="125124"/>
                  <a:pt x="113515" y="121162"/>
                </a:cubicBezTo>
                <a:cubicBezTo>
                  <a:pt x="125472" y="122344"/>
                  <a:pt x="137428" y="126862"/>
                  <a:pt x="149454" y="123942"/>
                </a:cubicBezTo>
                <a:cubicBezTo>
                  <a:pt x="162731" y="119354"/>
                  <a:pt x="175591" y="113863"/>
                  <a:pt x="188659" y="108719"/>
                </a:cubicBezTo>
                <a:cubicBezTo>
                  <a:pt x="198391" y="106981"/>
                  <a:pt x="208749" y="111500"/>
                  <a:pt x="218272" y="107676"/>
                </a:cubicBezTo>
                <a:cubicBezTo>
                  <a:pt x="229950" y="103158"/>
                  <a:pt x="241559" y="97527"/>
                  <a:pt x="251152" y="89533"/>
                </a:cubicBezTo>
                <a:cubicBezTo>
                  <a:pt x="254419" y="82791"/>
                  <a:pt x="255601" y="75144"/>
                  <a:pt x="256574" y="67776"/>
                </a:cubicBezTo>
                <a:cubicBezTo>
                  <a:pt x="257130" y="46157"/>
                  <a:pt x="260745" y="23773"/>
                  <a:pt x="253376" y="2780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2d53e63def8_1_5"/>
          <p:cNvSpPr/>
          <p:nvPr/>
        </p:nvSpPr>
        <p:spPr>
          <a:xfrm>
            <a:off x="1532187" y="2725714"/>
            <a:ext cx="322976" cy="161501"/>
          </a:xfrm>
          <a:custGeom>
            <a:avLst/>
            <a:gdLst/>
            <a:ahLst/>
            <a:cxnLst/>
            <a:rect l="l" t="t" r="r" b="b"/>
            <a:pathLst>
              <a:path w="430635" h="215334" extrusionOk="0">
                <a:moveTo>
                  <a:pt x="350765" y="12651"/>
                </a:moveTo>
                <a:cubicBezTo>
                  <a:pt x="361122" y="8898"/>
                  <a:pt x="371132" y="4240"/>
                  <a:pt x="381351" y="0"/>
                </a:cubicBezTo>
                <a:cubicBezTo>
                  <a:pt x="391013" y="14042"/>
                  <a:pt x="396922" y="30794"/>
                  <a:pt x="396296" y="47895"/>
                </a:cubicBezTo>
                <a:cubicBezTo>
                  <a:pt x="395670" y="59851"/>
                  <a:pt x="402135" y="70834"/>
                  <a:pt x="402135" y="82651"/>
                </a:cubicBezTo>
                <a:cubicBezTo>
                  <a:pt x="400397" y="95650"/>
                  <a:pt x="392890" y="108580"/>
                  <a:pt x="396922" y="121857"/>
                </a:cubicBezTo>
                <a:cubicBezTo>
                  <a:pt x="399980" y="131102"/>
                  <a:pt x="402900" y="140973"/>
                  <a:pt x="409712" y="148342"/>
                </a:cubicBezTo>
                <a:cubicBezTo>
                  <a:pt x="416107" y="154181"/>
                  <a:pt x="424101" y="157865"/>
                  <a:pt x="430636" y="163565"/>
                </a:cubicBezTo>
                <a:cubicBezTo>
                  <a:pt x="406514" y="171489"/>
                  <a:pt x="387607" y="189076"/>
                  <a:pt x="364181" y="198183"/>
                </a:cubicBezTo>
                <a:cubicBezTo>
                  <a:pt x="350209" y="196792"/>
                  <a:pt x="334151" y="198183"/>
                  <a:pt x="323029" y="188312"/>
                </a:cubicBezTo>
                <a:cubicBezTo>
                  <a:pt x="311698" y="178858"/>
                  <a:pt x="301758" y="165025"/>
                  <a:pt x="285700" y="163704"/>
                </a:cubicBezTo>
                <a:cubicBezTo>
                  <a:pt x="278401" y="162661"/>
                  <a:pt x="272910" y="168083"/>
                  <a:pt x="267488" y="171837"/>
                </a:cubicBezTo>
                <a:cubicBezTo>
                  <a:pt x="257895" y="172185"/>
                  <a:pt x="248302" y="172463"/>
                  <a:pt x="238987" y="174618"/>
                </a:cubicBezTo>
                <a:cubicBezTo>
                  <a:pt x="225571" y="178510"/>
                  <a:pt x="211460" y="169265"/>
                  <a:pt x="198461" y="175452"/>
                </a:cubicBezTo>
                <a:cubicBezTo>
                  <a:pt x="173575" y="184697"/>
                  <a:pt x="146604" y="190536"/>
                  <a:pt x="120119" y="184906"/>
                </a:cubicBezTo>
                <a:cubicBezTo>
                  <a:pt x="113585" y="174757"/>
                  <a:pt x="101072" y="177398"/>
                  <a:pt x="92244" y="182890"/>
                </a:cubicBezTo>
                <a:cubicBezTo>
                  <a:pt x="84528" y="188381"/>
                  <a:pt x="75422" y="183654"/>
                  <a:pt x="66941" y="183168"/>
                </a:cubicBezTo>
                <a:cubicBezTo>
                  <a:pt x="61797" y="191787"/>
                  <a:pt x="64647" y="202840"/>
                  <a:pt x="64161" y="212433"/>
                </a:cubicBezTo>
                <a:cubicBezTo>
                  <a:pt x="55194" y="216256"/>
                  <a:pt x="45462" y="215700"/>
                  <a:pt x="36008" y="214171"/>
                </a:cubicBezTo>
                <a:cubicBezTo>
                  <a:pt x="33436" y="206246"/>
                  <a:pt x="27458" y="200338"/>
                  <a:pt x="22314" y="194081"/>
                </a:cubicBezTo>
                <a:cubicBezTo>
                  <a:pt x="21966" y="184628"/>
                  <a:pt x="26415" y="174409"/>
                  <a:pt x="20924" y="165789"/>
                </a:cubicBezTo>
                <a:cubicBezTo>
                  <a:pt x="14876" y="156127"/>
                  <a:pt x="14250" y="144449"/>
                  <a:pt x="8759" y="134578"/>
                </a:cubicBezTo>
                <a:cubicBezTo>
                  <a:pt x="3198" y="124290"/>
                  <a:pt x="3823" y="112264"/>
                  <a:pt x="0" y="101420"/>
                </a:cubicBezTo>
                <a:cubicBezTo>
                  <a:pt x="7438" y="94608"/>
                  <a:pt x="15084" y="87865"/>
                  <a:pt x="21758" y="80357"/>
                </a:cubicBezTo>
                <a:cubicBezTo>
                  <a:pt x="35035" y="77229"/>
                  <a:pt x="49216" y="71877"/>
                  <a:pt x="62771" y="76673"/>
                </a:cubicBezTo>
                <a:cubicBezTo>
                  <a:pt x="68888" y="81887"/>
                  <a:pt x="73476" y="88490"/>
                  <a:pt x="78620" y="94608"/>
                </a:cubicBezTo>
                <a:cubicBezTo>
                  <a:pt x="93218" y="95998"/>
                  <a:pt x="104548" y="107259"/>
                  <a:pt x="120050" y="104757"/>
                </a:cubicBezTo>
                <a:cubicBezTo>
                  <a:pt x="134787" y="118034"/>
                  <a:pt x="154181" y="105104"/>
                  <a:pt x="168292" y="97319"/>
                </a:cubicBezTo>
                <a:cubicBezTo>
                  <a:pt x="158630" y="80288"/>
                  <a:pt x="160298" y="59990"/>
                  <a:pt x="162105" y="41360"/>
                </a:cubicBezTo>
                <a:cubicBezTo>
                  <a:pt x="163148" y="27458"/>
                  <a:pt x="181430" y="24260"/>
                  <a:pt x="192761" y="26068"/>
                </a:cubicBezTo>
                <a:cubicBezTo>
                  <a:pt x="218133" y="34896"/>
                  <a:pt x="245104" y="27319"/>
                  <a:pt x="269504" y="19116"/>
                </a:cubicBezTo>
                <a:cubicBezTo>
                  <a:pt x="280000" y="13903"/>
                  <a:pt x="291261" y="20159"/>
                  <a:pt x="302175" y="19742"/>
                </a:cubicBezTo>
                <a:cubicBezTo>
                  <a:pt x="318510" y="18977"/>
                  <a:pt x="335402" y="19047"/>
                  <a:pt x="350695" y="12721"/>
                </a:cubicBezTo>
              </a:path>
            </a:pathLst>
          </a:custGeom>
          <a:solidFill>
            <a:srgbClr val="9A999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2d53e63def8_1_5"/>
          <p:cNvSpPr/>
          <p:nvPr/>
        </p:nvSpPr>
        <p:spPr>
          <a:xfrm>
            <a:off x="2068709" y="2815855"/>
            <a:ext cx="463324" cy="435536"/>
          </a:xfrm>
          <a:custGeom>
            <a:avLst/>
            <a:gdLst/>
            <a:ahLst/>
            <a:cxnLst/>
            <a:rect l="l" t="t" r="r" b="b"/>
            <a:pathLst>
              <a:path w="617765" h="580715" extrusionOk="0">
                <a:moveTo>
                  <a:pt x="297518" y="17726"/>
                </a:moveTo>
                <a:cubicBezTo>
                  <a:pt x="307805" y="11331"/>
                  <a:pt x="317259" y="2989"/>
                  <a:pt x="329285" y="0"/>
                </a:cubicBezTo>
                <a:cubicBezTo>
                  <a:pt x="323446" y="58461"/>
                  <a:pt x="317329" y="116852"/>
                  <a:pt x="311281" y="175382"/>
                </a:cubicBezTo>
                <a:cubicBezTo>
                  <a:pt x="313019" y="175799"/>
                  <a:pt x="316495" y="176495"/>
                  <a:pt x="318232" y="176912"/>
                </a:cubicBezTo>
                <a:cubicBezTo>
                  <a:pt x="323168" y="172115"/>
                  <a:pt x="328173" y="167388"/>
                  <a:pt x="333108" y="162592"/>
                </a:cubicBezTo>
                <a:cubicBezTo>
                  <a:pt x="340407" y="174409"/>
                  <a:pt x="350070" y="185531"/>
                  <a:pt x="362999" y="191579"/>
                </a:cubicBezTo>
                <a:cubicBezTo>
                  <a:pt x="387607" y="194429"/>
                  <a:pt x="409782" y="180248"/>
                  <a:pt x="431956" y="171698"/>
                </a:cubicBezTo>
                <a:cubicBezTo>
                  <a:pt x="445164" y="173645"/>
                  <a:pt x="461500" y="170725"/>
                  <a:pt x="469772" y="183655"/>
                </a:cubicBezTo>
                <a:cubicBezTo>
                  <a:pt x="477766" y="183168"/>
                  <a:pt x="485621" y="181291"/>
                  <a:pt x="493615" y="181222"/>
                </a:cubicBezTo>
                <a:cubicBezTo>
                  <a:pt x="536574" y="272840"/>
                  <a:pt x="587736" y="361470"/>
                  <a:pt x="617766" y="458372"/>
                </a:cubicBezTo>
                <a:cubicBezTo>
                  <a:pt x="610884" y="464350"/>
                  <a:pt x="603585" y="469911"/>
                  <a:pt x="597329" y="476584"/>
                </a:cubicBezTo>
                <a:cubicBezTo>
                  <a:pt x="597120" y="481589"/>
                  <a:pt x="603794" y="483744"/>
                  <a:pt x="606227" y="487637"/>
                </a:cubicBezTo>
                <a:cubicBezTo>
                  <a:pt x="597815" y="490278"/>
                  <a:pt x="587805" y="489374"/>
                  <a:pt x="580924" y="495700"/>
                </a:cubicBezTo>
                <a:cubicBezTo>
                  <a:pt x="573972" y="501192"/>
                  <a:pt x="566812" y="506683"/>
                  <a:pt x="560626" y="513079"/>
                </a:cubicBezTo>
                <a:cubicBezTo>
                  <a:pt x="556038" y="519335"/>
                  <a:pt x="554300" y="527051"/>
                  <a:pt x="551659" y="534141"/>
                </a:cubicBezTo>
                <a:cubicBezTo>
                  <a:pt x="552562" y="535879"/>
                  <a:pt x="554300" y="539285"/>
                  <a:pt x="555273" y="541023"/>
                </a:cubicBezTo>
                <a:cubicBezTo>
                  <a:pt x="518014" y="554300"/>
                  <a:pt x="480685" y="567369"/>
                  <a:pt x="443496" y="580715"/>
                </a:cubicBezTo>
                <a:cubicBezTo>
                  <a:pt x="407001" y="557915"/>
                  <a:pt x="370437" y="535253"/>
                  <a:pt x="334151" y="512175"/>
                </a:cubicBezTo>
                <a:cubicBezTo>
                  <a:pt x="331510" y="512661"/>
                  <a:pt x="328868" y="513148"/>
                  <a:pt x="326227" y="513704"/>
                </a:cubicBezTo>
                <a:cubicBezTo>
                  <a:pt x="314757" y="503486"/>
                  <a:pt x="297935" y="511202"/>
                  <a:pt x="284310" y="505849"/>
                </a:cubicBezTo>
                <a:cubicBezTo>
                  <a:pt x="281599" y="514121"/>
                  <a:pt x="285005" y="520378"/>
                  <a:pt x="292721" y="524131"/>
                </a:cubicBezTo>
                <a:cubicBezTo>
                  <a:pt x="276038" y="527676"/>
                  <a:pt x="260536" y="521073"/>
                  <a:pt x="244340" y="518709"/>
                </a:cubicBezTo>
                <a:cubicBezTo>
                  <a:pt x="233982" y="512801"/>
                  <a:pt x="222026" y="511827"/>
                  <a:pt x="210626" y="509255"/>
                </a:cubicBezTo>
                <a:cubicBezTo>
                  <a:pt x="200963" y="503069"/>
                  <a:pt x="193456" y="494171"/>
                  <a:pt x="183307" y="488679"/>
                </a:cubicBezTo>
                <a:cubicBezTo>
                  <a:pt x="175591" y="484995"/>
                  <a:pt x="166693" y="485134"/>
                  <a:pt x="158908" y="481728"/>
                </a:cubicBezTo>
                <a:cubicBezTo>
                  <a:pt x="151748" y="478183"/>
                  <a:pt x="146048" y="472413"/>
                  <a:pt x="138818" y="469007"/>
                </a:cubicBezTo>
                <a:cubicBezTo>
                  <a:pt x="129434" y="465114"/>
                  <a:pt x="118451" y="466783"/>
                  <a:pt x="109623" y="461430"/>
                </a:cubicBezTo>
                <a:cubicBezTo>
                  <a:pt x="100030" y="456217"/>
                  <a:pt x="87934" y="456147"/>
                  <a:pt x="79871" y="448084"/>
                </a:cubicBezTo>
                <a:cubicBezTo>
                  <a:pt x="73615" y="443287"/>
                  <a:pt x="72433" y="435154"/>
                  <a:pt x="69930" y="428272"/>
                </a:cubicBezTo>
                <a:cubicBezTo>
                  <a:pt x="74588" y="421529"/>
                  <a:pt x="82512" y="413953"/>
                  <a:pt x="77925" y="405194"/>
                </a:cubicBezTo>
                <a:cubicBezTo>
                  <a:pt x="71877" y="390527"/>
                  <a:pt x="68054" y="371480"/>
                  <a:pt x="51788" y="364459"/>
                </a:cubicBezTo>
                <a:cubicBezTo>
                  <a:pt x="38928" y="354032"/>
                  <a:pt x="39275" y="335333"/>
                  <a:pt x="26902" y="324628"/>
                </a:cubicBezTo>
                <a:cubicBezTo>
                  <a:pt x="16336" y="315035"/>
                  <a:pt x="556" y="308431"/>
                  <a:pt x="0" y="292096"/>
                </a:cubicBezTo>
                <a:cubicBezTo>
                  <a:pt x="4379" y="287508"/>
                  <a:pt x="8759" y="282989"/>
                  <a:pt x="13486" y="278749"/>
                </a:cubicBezTo>
                <a:cubicBezTo>
                  <a:pt x="13347" y="274439"/>
                  <a:pt x="13138" y="270129"/>
                  <a:pt x="12930" y="265889"/>
                </a:cubicBezTo>
                <a:cubicBezTo>
                  <a:pt x="19742" y="247537"/>
                  <a:pt x="37607" y="236346"/>
                  <a:pt x="44628" y="218203"/>
                </a:cubicBezTo>
                <a:cubicBezTo>
                  <a:pt x="48381" y="208332"/>
                  <a:pt x="49146" y="197696"/>
                  <a:pt x="51649" y="187547"/>
                </a:cubicBezTo>
                <a:cubicBezTo>
                  <a:pt x="56306" y="176912"/>
                  <a:pt x="64439" y="167875"/>
                  <a:pt x="67567" y="156544"/>
                </a:cubicBezTo>
                <a:cubicBezTo>
                  <a:pt x="64508" y="148620"/>
                  <a:pt x="60060" y="141390"/>
                  <a:pt x="57418" y="133327"/>
                </a:cubicBezTo>
                <a:cubicBezTo>
                  <a:pt x="62006" y="133327"/>
                  <a:pt x="66663" y="133605"/>
                  <a:pt x="71251" y="134161"/>
                </a:cubicBezTo>
                <a:cubicBezTo>
                  <a:pt x="78133" y="139096"/>
                  <a:pt x="82652" y="147716"/>
                  <a:pt x="91619" y="149454"/>
                </a:cubicBezTo>
                <a:cubicBezTo>
                  <a:pt x="100725" y="151539"/>
                  <a:pt x="110179" y="152304"/>
                  <a:pt x="119563" y="151817"/>
                </a:cubicBezTo>
                <a:cubicBezTo>
                  <a:pt x="124846" y="149106"/>
                  <a:pt x="129225" y="145074"/>
                  <a:pt x="134370" y="142085"/>
                </a:cubicBezTo>
                <a:cubicBezTo>
                  <a:pt x="145074" y="138401"/>
                  <a:pt x="157657" y="138888"/>
                  <a:pt x="166624" y="131102"/>
                </a:cubicBezTo>
                <a:cubicBezTo>
                  <a:pt x="178093" y="121162"/>
                  <a:pt x="193386" y="117964"/>
                  <a:pt x="207011" y="112056"/>
                </a:cubicBezTo>
                <a:cubicBezTo>
                  <a:pt x="220914" y="106216"/>
                  <a:pt x="239196" y="109136"/>
                  <a:pt x="249831" y="96971"/>
                </a:cubicBezTo>
                <a:cubicBezTo>
                  <a:pt x="261788" y="84598"/>
                  <a:pt x="276385" y="74379"/>
                  <a:pt x="284866" y="59156"/>
                </a:cubicBezTo>
                <a:cubicBezTo>
                  <a:pt x="295363" y="48034"/>
                  <a:pt x="302661" y="33227"/>
                  <a:pt x="297448" y="17865"/>
                </a:cubicBezTo>
              </a:path>
            </a:pathLst>
          </a:custGeom>
          <a:solidFill>
            <a:srgbClr val="CDCA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2d53e63def8_1_5"/>
          <p:cNvSpPr/>
          <p:nvPr/>
        </p:nvSpPr>
        <p:spPr>
          <a:xfrm rot="-4507805">
            <a:off x="1042629" y="2112644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2d53e63def8_1_5"/>
          <p:cNvSpPr/>
          <p:nvPr/>
        </p:nvSpPr>
        <p:spPr>
          <a:xfrm>
            <a:off x="1054943" y="212501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d53e63def8_1_5"/>
          <p:cNvSpPr/>
          <p:nvPr/>
        </p:nvSpPr>
        <p:spPr>
          <a:xfrm rot="-4507805">
            <a:off x="1032576" y="1890382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2d53e63def8_1_5"/>
          <p:cNvSpPr/>
          <p:nvPr/>
        </p:nvSpPr>
        <p:spPr>
          <a:xfrm>
            <a:off x="1044828" y="190281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d53e63def8_1_5"/>
          <p:cNvSpPr/>
          <p:nvPr/>
        </p:nvSpPr>
        <p:spPr>
          <a:xfrm rot="-3493039">
            <a:off x="1464399" y="2885616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d53e63def8_1_5"/>
          <p:cNvSpPr/>
          <p:nvPr/>
        </p:nvSpPr>
        <p:spPr>
          <a:xfrm>
            <a:off x="1476663" y="289775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2d53e63def8_1_5"/>
          <p:cNvSpPr/>
          <p:nvPr/>
        </p:nvSpPr>
        <p:spPr>
          <a:xfrm rot="-3493039">
            <a:off x="1451746" y="2830080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d53e63def8_1_5"/>
          <p:cNvSpPr/>
          <p:nvPr/>
        </p:nvSpPr>
        <p:spPr>
          <a:xfrm>
            <a:off x="1464046" y="284223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d53e63def8_1_5"/>
          <p:cNvSpPr/>
          <p:nvPr/>
        </p:nvSpPr>
        <p:spPr>
          <a:xfrm rot="-3493039">
            <a:off x="1497233" y="2830093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2d53e63def8_1_5"/>
          <p:cNvSpPr/>
          <p:nvPr/>
        </p:nvSpPr>
        <p:spPr>
          <a:xfrm>
            <a:off x="1509508" y="284223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d53e63def8_1_5"/>
          <p:cNvSpPr/>
          <p:nvPr/>
        </p:nvSpPr>
        <p:spPr>
          <a:xfrm rot="-3493039">
            <a:off x="1514916" y="2933462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2d53e63def8_1_5"/>
          <p:cNvSpPr/>
          <p:nvPr/>
        </p:nvSpPr>
        <p:spPr>
          <a:xfrm>
            <a:off x="1527182" y="2945567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2d53e63def8_1_5"/>
          <p:cNvSpPr/>
          <p:nvPr/>
        </p:nvSpPr>
        <p:spPr>
          <a:xfrm rot="-3493039">
            <a:off x="1446711" y="2971499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2d53e63def8_1_5"/>
          <p:cNvSpPr/>
          <p:nvPr/>
        </p:nvSpPr>
        <p:spPr>
          <a:xfrm>
            <a:off x="1458989" y="298362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2d53e63def8_1_5"/>
          <p:cNvSpPr/>
          <p:nvPr/>
        </p:nvSpPr>
        <p:spPr>
          <a:xfrm rot="-1352783">
            <a:off x="1641148" y="3360241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2d53e63def8_1_5"/>
          <p:cNvSpPr/>
          <p:nvPr/>
        </p:nvSpPr>
        <p:spPr>
          <a:xfrm>
            <a:off x="1653453" y="337255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2d53e63def8_1_5"/>
          <p:cNvSpPr/>
          <p:nvPr/>
        </p:nvSpPr>
        <p:spPr>
          <a:xfrm rot="-1352783">
            <a:off x="1618405" y="3304858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d53e63def8_1_5"/>
          <p:cNvSpPr/>
          <p:nvPr/>
        </p:nvSpPr>
        <p:spPr>
          <a:xfrm>
            <a:off x="1630722" y="3317186"/>
            <a:ext cx="40873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2d53e63def8_1_5"/>
          <p:cNvSpPr/>
          <p:nvPr/>
        </p:nvSpPr>
        <p:spPr>
          <a:xfrm>
            <a:off x="1896246" y="3559770"/>
            <a:ext cx="65481" cy="65481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4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2d53e63def8_1_5"/>
          <p:cNvSpPr/>
          <p:nvPr/>
        </p:nvSpPr>
        <p:spPr>
          <a:xfrm>
            <a:off x="1908497" y="357207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3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d53e63def8_1_5"/>
          <p:cNvSpPr/>
          <p:nvPr/>
        </p:nvSpPr>
        <p:spPr>
          <a:xfrm>
            <a:off x="1992174" y="3539542"/>
            <a:ext cx="65481" cy="65481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4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d53e63def8_1_5"/>
          <p:cNvSpPr/>
          <p:nvPr/>
        </p:nvSpPr>
        <p:spPr>
          <a:xfrm>
            <a:off x="2004479" y="3551846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3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d53e63def8_1_5"/>
          <p:cNvSpPr/>
          <p:nvPr/>
        </p:nvSpPr>
        <p:spPr>
          <a:xfrm>
            <a:off x="2120792" y="3716332"/>
            <a:ext cx="65481" cy="65481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5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2d53e63def8_1_5"/>
          <p:cNvSpPr/>
          <p:nvPr/>
        </p:nvSpPr>
        <p:spPr>
          <a:xfrm>
            <a:off x="2133044" y="3728636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50"/>
                </a:moveTo>
                <a:cubicBezTo>
                  <a:pt x="54499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2d53e63def8_1_5"/>
          <p:cNvSpPr/>
          <p:nvPr/>
        </p:nvSpPr>
        <p:spPr>
          <a:xfrm>
            <a:off x="2176316" y="3817317"/>
            <a:ext cx="65481" cy="65481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2d53e63def8_1_5"/>
          <p:cNvSpPr/>
          <p:nvPr/>
        </p:nvSpPr>
        <p:spPr>
          <a:xfrm>
            <a:off x="2188619" y="3829621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50"/>
                </a:moveTo>
                <a:cubicBezTo>
                  <a:pt x="54498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d53e63def8_1_5"/>
          <p:cNvSpPr/>
          <p:nvPr/>
        </p:nvSpPr>
        <p:spPr>
          <a:xfrm rot="-1352783">
            <a:off x="1997240" y="3276877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d53e63def8_1_5"/>
          <p:cNvSpPr/>
          <p:nvPr/>
        </p:nvSpPr>
        <p:spPr>
          <a:xfrm>
            <a:off x="2009535" y="328918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d53e63def8_1_5"/>
          <p:cNvSpPr/>
          <p:nvPr/>
        </p:nvSpPr>
        <p:spPr>
          <a:xfrm rot="-3493039">
            <a:off x="1275018" y="2481550"/>
            <a:ext cx="65477" cy="65477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d53e63def8_1_5"/>
          <p:cNvSpPr/>
          <p:nvPr/>
        </p:nvSpPr>
        <p:spPr>
          <a:xfrm>
            <a:off x="1287257" y="249371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2d53e63def8_1_5"/>
          <p:cNvSpPr/>
          <p:nvPr/>
        </p:nvSpPr>
        <p:spPr>
          <a:xfrm rot="-4507805">
            <a:off x="1335578" y="2059633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2d53e63def8_1_5"/>
          <p:cNvSpPr/>
          <p:nvPr/>
        </p:nvSpPr>
        <p:spPr>
          <a:xfrm>
            <a:off x="1347890" y="2071992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g2d53e63def8_1_5"/>
          <p:cNvSpPr/>
          <p:nvPr/>
        </p:nvSpPr>
        <p:spPr>
          <a:xfrm rot="-4507805">
            <a:off x="1335575" y="2132860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d53e63def8_1_5"/>
          <p:cNvSpPr/>
          <p:nvPr/>
        </p:nvSpPr>
        <p:spPr>
          <a:xfrm>
            <a:off x="1347890" y="2145242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d53e63def8_1_5"/>
          <p:cNvSpPr/>
          <p:nvPr/>
        </p:nvSpPr>
        <p:spPr>
          <a:xfrm rot="-4507805">
            <a:off x="1014897" y="1996457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d53e63def8_1_5"/>
          <p:cNvSpPr/>
          <p:nvPr/>
        </p:nvSpPr>
        <p:spPr>
          <a:xfrm>
            <a:off x="1027154" y="2008856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d53e63def8_1_5"/>
          <p:cNvSpPr/>
          <p:nvPr/>
        </p:nvSpPr>
        <p:spPr>
          <a:xfrm rot="-4507805">
            <a:off x="1014867" y="2039375"/>
            <a:ext cx="65492" cy="6549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d53e63def8_1_5"/>
          <p:cNvSpPr/>
          <p:nvPr/>
        </p:nvSpPr>
        <p:spPr>
          <a:xfrm>
            <a:off x="1027154" y="205176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2d53e63def8_1_5"/>
          <p:cNvSpPr/>
          <p:nvPr/>
        </p:nvSpPr>
        <p:spPr>
          <a:xfrm>
            <a:off x="6962650" y="1090528"/>
            <a:ext cx="130546" cy="154163"/>
          </a:xfrm>
          <a:custGeom>
            <a:avLst/>
            <a:gdLst/>
            <a:ahLst/>
            <a:cxnLst/>
            <a:rect l="l" t="t" r="r" b="b"/>
            <a:pathLst>
              <a:path w="174061" h="205551" extrusionOk="0">
                <a:moveTo>
                  <a:pt x="173992" y="167736"/>
                </a:moveTo>
                <a:cubicBezTo>
                  <a:pt x="173436" y="168222"/>
                  <a:pt x="171003" y="170030"/>
                  <a:pt x="168779" y="170725"/>
                </a:cubicBezTo>
                <a:cubicBezTo>
                  <a:pt x="166345" y="171420"/>
                  <a:pt x="164886" y="172671"/>
                  <a:pt x="160854" y="173019"/>
                </a:cubicBezTo>
                <a:cubicBezTo>
                  <a:pt x="156822" y="173366"/>
                  <a:pt x="155849" y="174479"/>
                  <a:pt x="151817" y="174826"/>
                </a:cubicBezTo>
                <a:cubicBezTo>
                  <a:pt x="147786" y="175174"/>
                  <a:pt x="147646" y="178788"/>
                  <a:pt x="145283" y="180457"/>
                </a:cubicBezTo>
                <a:cubicBezTo>
                  <a:pt x="142919" y="182264"/>
                  <a:pt x="137567" y="185253"/>
                  <a:pt x="133118" y="187200"/>
                </a:cubicBezTo>
                <a:cubicBezTo>
                  <a:pt x="128739" y="189146"/>
                  <a:pt x="117825" y="186574"/>
                  <a:pt x="115114" y="184280"/>
                </a:cubicBezTo>
                <a:cubicBezTo>
                  <a:pt x="112264" y="181986"/>
                  <a:pt x="109275" y="181778"/>
                  <a:pt x="102045" y="180387"/>
                </a:cubicBezTo>
                <a:cubicBezTo>
                  <a:pt x="94747" y="179136"/>
                  <a:pt x="84806" y="181986"/>
                  <a:pt x="78758" y="182542"/>
                </a:cubicBezTo>
                <a:cubicBezTo>
                  <a:pt x="72641" y="183098"/>
                  <a:pt x="72364" y="185253"/>
                  <a:pt x="65482" y="187825"/>
                </a:cubicBezTo>
                <a:cubicBezTo>
                  <a:pt x="58669" y="190606"/>
                  <a:pt x="41569" y="198739"/>
                  <a:pt x="35173" y="200894"/>
                </a:cubicBezTo>
                <a:cubicBezTo>
                  <a:pt x="28639" y="202979"/>
                  <a:pt x="17587" y="205551"/>
                  <a:pt x="17587" y="205551"/>
                </a:cubicBezTo>
                <a:cubicBezTo>
                  <a:pt x="16544" y="200755"/>
                  <a:pt x="15362" y="195889"/>
                  <a:pt x="15153" y="194220"/>
                </a:cubicBezTo>
                <a:cubicBezTo>
                  <a:pt x="14876" y="190884"/>
                  <a:pt x="16475" y="186713"/>
                  <a:pt x="16266" y="183933"/>
                </a:cubicBezTo>
                <a:cubicBezTo>
                  <a:pt x="16057" y="181291"/>
                  <a:pt x="10844" y="169543"/>
                  <a:pt x="9384" y="167666"/>
                </a:cubicBezTo>
                <a:cubicBezTo>
                  <a:pt x="7855" y="165789"/>
                  <a:pt x="8341" y="156197"/>
                  <a:pt x="7855" y="151539"/>
                </a:cubicBezTo>
                <a:lnTo>
                  <a:pt x="7021" y="142781"/>
                </a:lnTo>
                <a:cubicBezTo>
                  <a:pt x="6743" y="140000"/>
                  <a:pt x="7021" y="135968"/>
                  <a:pt x="7925" y="130477"/>
                </a:cubicBezTo>
                <a:cubicBezTo>
                  <a:pt x="8689" y="124916"/>
                  <a:pt x="5700" y="121162"/>
                  <a:pt x="4658" y="117200"/>
                </a:cubicBezTo>
                <a:cubicBezTo>
                  <a:pt x="3545" y="113237"/>
                  <a:pt x="0" y="103992"/>
                  <a:pt x="0" y="103992"/>
                </a:cubicBezTo>
                <a:cubicBezTo>
                  <a:pt x="0" y="103992"/>
                  <a:pt x="6673" y="102741"/>
                  <a:pt x="7160" y="100655"/>
                </a:cubicBezTo>
                <a:cubicBezTo>
                  <a:pt x="7577" y="98570"/>
                  <a:pt x="14319" y="97944"/>
                  <a:pt x="14319" y="97944"/>
                </a:cubicBezTo>
                <a:cubicBezTo>
                  <a:pt x="14319" y="97944"/>
                  <a:pt x="21827" y="97944"/>
                  <a:pt x="25789" y="96902"/>
                </a:cubicBezTo>
                <a:cubicBezTo>
                  <a:pt x="29752" y="95859"/>
                  <a:pt x="31142" y="95720"/>
                  <a:pt x="34201" y="92661"/>
                </a:cubicBezTo>
                <a:cubicBezTo>
                  <a:pt x="37329" y="89672"/>
                  <a:pt x="43098" y="92592"/>
                  <a:pt x="46087" y="88838"/>
                </a:cubicBezTo>
                <a:cubicBezTo>
                  <a:pt x="49146" y="85154"/>
                  <a:pt x="51579" y="82234"/>
                  <a:pt x="57904" y="76187"/>
                </a:cubicBezTo>
                <a:cubicBezTo>
                  <a:pt x="64091" y="70209"/>
                  <a:pt x="61658" y="58878"/>
                  <a:pt x="60407" y="52274"/>
                </a:cubicBezTo>
                <a:cubicBezTo>
                  <a:pt x="59156" y="45531"/>
                  <a:pt x="57627" y="44350"/>
                  <a:pt x="54498" y="39206"/>
                </a:cubicBezTo>
                <a:cubicBezTo>
                  <a:pt x="51231" y="34062"/>
                  <a:pt x="48938" y="30933"/>
                  <a:pt x="48034" y="28222"/>
                </a:cubicBezTo>
                <a:cubicBezTo>
                  <a:pt x="47130" y="25650"/>
                  <a:pt x="56723" y="19255"/>
                  <a:pt x="56723" y="19255"/>
                </a:cubicBezTo>
                <a:cubicBezTo>
                  <a:pt x="56723" y="19255"/>
                  <a:pt x="70069" y="17378"/>
                  <a:pt x="74727" y="15571"/>
                </a:cubicBezTo>
                <a:cubicBezTo>
                  <a:pt x="79315" y="13833"/>
                  <a:pt x="81330" y="6812"/>
                  <a:pt x="81053" y="3476"/>
                </a:cubicBezTo>
                <a:cubicBezTo>
                  <a:pt x="80705" y="69"/>
                  <a:pt x="88212" y="0"/>
                  <a:pt x="88212" y="0"/>
                </a:cubicBezTo>
                <a:lnTo>
                  <a:pt x="94956" y="4866"/>
                </a:lnTo>
                <a:cubicBezTo>
                  <a:pt x="94956" y="4866"/>
                  <a:pt x="96971" y="9732"/>
                  <a:pt x="98153" y="12234"/>
                </a:cubicBezTo>
                <a:cubicBezTo>
                  <a:pt x="99405" y="14667"/>
                  <a:pt x="103227" y="17309"/>
                  <a:pt x="105938" y="18630"/>
                </a:cubicBezTo>
                <a:cubicBezTo>
                  <a:pt x="108580" y="19950"/>
                  <a:pt x="112195" y="25233"/>
                  <a:pt x="112195" y="25233"/>
                </a:cubicBezTo>
                <a:cubicBezTo>
                  <a:pt x="112195" y="25233"/>
                  <a:pt x="113376" y="32741"/>
                  <a:pt x="113238" y="36773"/>
                </a:cubicBezTo>
                <a:cubicBezTo>
                  <a:pt x="113029" y="40874"/>
                  <a:pt x="114697" y="41778"/>
                  <a:pt x="116505" y="44628"/>
                </a:cubicBezTo>
                <a:cubicBezTo>
                  <a:pt x="118312" y="47547"/>
                  <a:pt x="121161" y="45740"/>
                  <a:pt x="125194" y="45392"/>
                </a:cubicBezTo>
                <a:cubicBezTo>
                  <a:pt x="129225" y="45045"/>
                  <a:pt x="135482" y="46991"/>
                  <a:pt x="140209" y="48659"/>
                </a:cubicBezTo>
                <a:cubicBezTo>
                  <a:pt x="144935" y="50189"/>
                  <a:pt x="144240" y="53317"/>
                  <a:pt x="143615" y="57488"/>
                </a:cubicBezTo>
                <a:cubicBezTo>
                  <a:pt x="142919" y="61658"/>
                  <a:pt x="142850" y="60685"/>
                  <a:pt x="138888" y="67080"/>
                </a:cubicBezTo>
                <a:cubicBezTo>
                  <a:pt x="134856" y="73684"/>
                  <a:pt x="139861" y="72572"/>
                  <a:pt x="143197" y="81053"/>
                </a:cubicBezTo>
                <a:cubicBezTo>
                  <a:pt x="146604" y="89394"/>
                  <a:pt x="156684" y="121996"/>
                  <a:pt x="158004" y="136177"/>
                </a:cubicBezTo>
                <a:cubicBezTo>
                  <a:pt x="159325" y="150288"/>
                  <a:pt x="171907" y="165928"/>
                  <a:pt x="171907" y="165928"/>
                </a:cubicBezTo>
                <a:cubicBezTo>
                  <a:pt x="171907" y="165928"/>
                  <a:pt x="172602" y="166693"/>
                  <a:pt x="174062" y="167875"/>
                </a:cubicBezTo>
              </a:path>
            </a:pathLst>
          </a:custGeom>
          <a:solidFill>
            <a:srgbClr val="434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g2d53e63def8_1_5"/>
          <p:cNvSpPr/>
          <p:nvPr/>
        </p:nvSpPr>
        <p:spPr>
          <a:xfrm>
            <a:off x="6962650" y="1090528"/>
            <a:ext cx="130546" cy="154163"/>
          </a:xfrm>
          <a:custGeom>
            <a:avLst/>
            <a:gdLst/>
            <a:ahLst/>
            <a:cxnLst/>
            <a:rect l="l" t="t" r="r" b="b"/>
            <a:pathLst>
              <a:path w="174061" h="205551" extrusionOk="0">
                <a:moveTo>
                  <a:pt x="173992" y="167736"/>
                </a:moveTo>
                <a:cubicBezTo>
                  <a:pt x="173436" y="168222"/>
                  <a:pt x="171003" y="170030"/>
                  <a:pt x="168779" y="170725"/>
                </a:cubicBezTo>
                <a:cubicBezTo>
                  <a:pt x="166345" y="171420"/>
                  <a:pt x="164886" y="172671"/>
                  <a:pt x="160854" y="173019"/>
                </a:cubicBezTo>
                <a:cubicBezTo>
                  <a:pt x="156822" y="173366"/>
                  <a:pt x="155849" y="174479"/>
                  <a:pt x="151817" y="174826"/>
                </a:cubicBezTo>
                <a:cubicBezTo>
                  <a:pt x="147786" y="175174"/>
                  <a:pt x="147646" y="178788"/>
                  <a:pt x="145283" y="180457"/>
                </a:cubicBezTo>
                <a:cubicBezTo>
                  <a:pt x="142919" y="182264"/>
                  <a:pt x="137567" y="185253"/>
                  <a:pt x="133118" y="187200"/>
                </a:cubicBezTo>
                <a:cubicBezTo>
                  <a:pt x="128739" y="189146"/>
                  <a:pt x="117825" y="186574"/>
                  <a:pt x="115114" y="184280"/>
                </a:cubicBezTo>
                <a:cubicBezTo>
                  <a:pt x="112264" y="181986"/>
                  <a:pt x="109275" y="181778"/>
                  <a:pt x="102045" y="180387"/>
                </a:cubicBezTo>
                <a:cubicBezTo>
                  <a:pt x="94747" y="179136"/>
                  <a:pt x="84806" y="181986"/>
                  <a:pt x="78758" y="182542"/>
                </a:cubicBezTo>
                <a:cubicBezTo>
                  <a:pt x="72641" y="183098"/>
                  <a:pt x="72364" y="185253"/>
                  <a:pt x="65482" y="187825"/>
                </a:cubicBezTo>
                <a:cubicBezTo>
                  <a:pt x="58669" y="190606"/>
                  <a:pt x="41569" y="198739"/>
                  <a:pt x="35173" y="200894"/>
                </a:cubicBezTo>
                <a:cubicBezTo>
                  <a:pt x="28639" y="202979"/>
                  <a:pt x="17587" y="205551"/>
                  <a:pt x="17587" y="205551"/>
                </a:cubicBezTo>
                <a:cubicBezTo>
                  <a:pt x="16544" y="200755"/>
                  <a:pt x="15362" y="195889"/>
                  <a:pt x="15153" y="194220"/>
                </a:cubicBezTo>
                <a:cubicBezTo>
                  <a:pt x="14876" y="190884"/>
                  <a:pt x="16475" y="186713"/>
                  <a:pt x="16266" y="183933"/>
                </a:cubicBezTo>
                <a:cubicBezTo>
                  <a:pt x="16057" y="181291"/>
                  <a:pt x="10844" y="169543"/>
                  <a:pt x="9384" y="167666"/>
                </a:cubicBezTo>
                <a:cubicBezTo>
                  <a:pt x="7855" y="165789"/>
                  <a:pt x="8341" y="156197"/>
                  <a:pt x="7855" y="151539"/>
                </a:cubicBezTo>
                <a:lnTo>
                  <a:pt x="7021" y="142781"/>
                </a:lnTo>
                <a:cubicBezTo>
                  <a:pt x="6743" y="140000"/>
                  <a:pt x="7021" y="135968"/>
                  <a:pt x="7925" y="130477"/>
                </a:cubicBezTo>
                <a:cubicBezTo>
                  <a:pt x="8689" y="124916"/>
                  <a:pt x="5700" y="121162"/>
                  <a:pt x="4658" y="117200"/>
                </a:cubicBezTo>
                <a:cubicBezTo>
                  <a:pt x="3545" y="113237"/>
                  <a:pt x="0" y="103992"/>
                  <a:pt x="0" y="103992"/>
                </a:cubicBezTo>
                <a:cubicBezTo>
                  <a:pt x="0" y="103992"/>
                  <a:pt x="6673" y="102741"/>
                  <a:pt x="7160" y="100655"/>
                </a:cubicBezTo>
                <a:cubicBezTo>
                  <a:pt x="7577" y="98570"/>
                  <a:pt x="14319" y="97944"/>
                  <a:pt x="14319" y="97944"/>
                </a:cubicBezTo>
                <a:cubicBezTo>
                  <a:pt x="14319" y="97944"/>
                  <a:pt x="21827" y="97944"/>
                  <a:pt x="25789" y="96902"/>
                </a:cubicBezTo>
                <a:cubicBezTo>
                  <a:pt x="29752" y="95859"/>
                  <a:pt x="31142" y="95720"/>
                  <a:pt x="34201" y="92661"/>
                </a:cubicBezTo>
                <a:cubicBezTo>
                  <a:pt x="37329" y="89672"/>
                  <a:pt x="43098" y="92592"/>
                  <a:pt x="46087" y="88838"/>
                </a:cubicBezTo>
                <a:cubicBezTo>
                  <a:pt x="49146" y="85154"/>
                  <a:pt x="51579" y="82234"/>
                  <a:pt x="57904" y="76187"/>
                </a:cubicBezTo>
                <a:cubicBezTo>
                  <a:pt x="64091" y="70209"/>
                  <a:pt x="61658" y="58878"/>
                  <a:pt x="60407" y="52274"/>
                </a:cubicBezTo>
                <a:cubicBezTo>
                  <a:pt x="59156" y="45531"/>
                  <a:pt x="57627" y="44350"/>
                  <a:pt x="54498" y="39206"/>
                </a:cubicBezTo>
                <a:cubicBezTo>
                  <a:pt x="51231" y="34062"/>
                  <a:pt x="48938" y="30933"/>
                  <a:pt x="48034" y="28222"/>
                </a:cubicBezTo>
                <a:cubicBezTo>
                  <a:pt x="47130" y="25650"/>
                  <a:pt x="56723" y="19255"/>
                  <a:pt x="56723" y="19255"/>
                </a:cubicBezTo>
                <a:cubicBezTo>
                  <a:pt x="56723" y="19255"/>
                  <a:pt x="70069" y="17378"/>
                  <a:pt x="74727" y="15571"/>
                </a:cubicBezTo>
                <a:cubicBezTo>
                  <a:pt x="79315" y="13833"/>
                  <a:pt x="81330" y="6812"/>
                  <a:pt x="81053" y="3476"/>
                </a:cubicBezTo>
                <a:cubicBezTo>
                  <a:pt x="80705" y="69"/>
                  <a:pt x="88212" y="0"/>
                  <a:pt x="88212" y="0"/>
                </a:cubicBezTo>
                <a:lnTo>
                  <a:pt x="94956" y="4866"/>
                </a:lnTo>
                <a:cubicBezTo>
                  <a:pt x="94956" y="4866"/>
                  <a:pt x="96971" y="9732"/>
                  <a:pt x="98153" y="12234"/>
                </a:cubicBezTo>
                <a:cubicBezTo>
                  <a:pt x="99405" y="14667"/>
                  <a:pt x="103227" y="17309"/>
                  <a:pt x="105938" y="18630"/>
                </a:cubicBezTo>
                <a:cubicBezTo>
                  <a:pt x="108580" y="19950"/>
                  <a:pt x="112195" y="25233"/>
                  <a:pt x="112195" y="25233"/>
                </a:cubicBezTo>
                <a:cubicBezTo>
                  <a:pt x="112195" y="25233"/>
                  <a:pt x="113376" y="32741"/>
                  <a:pt x="113238" y="36773"/>
                </a:cubicBezTo>
                <a:cubicBezTo>
                  <a:pt x="113029" y="40874"/>
                  <a:pt x="114697" y="41778"/>
                  <a:pt x="116505" y="44628"/>
                </a:cubicBezTo>
                <a:cubicBezTo>
                  <a:pt x="118312" y="47547"/>
                  <a:pt x="121161" y="45740"/>
                  <a:pt x="125194" y="45392"/>
                </a:cubicBezTo>
                <a:cubicBezTo>
                  <a:pt x="129225" y="45045"/>
                  <a:pt x="135482" y="46991"/>
                  <a:pt x="140209" y="48659"/>
                </a:cubicBezTo>
                <a:cubicBezTo>
                  <a:pt x="144935" y="50189"/>
                  <a:pt x="144240" y="53317"/>
                  <a:pt x="143615" y="57488"/>
                </a:cubicBezTo>
                <a:cubicBezTo>
                  <a:pt x="142919" y="61658"/>
                  <a:pt x="142850" y="60685"/>
                  <a:pt x="138888" y="67080"/>
                </a:cubicBezTo>
                <a:cubicBezTo>
                  <a:pt x="134856" y="73684"/>
                  <a:pt x="139861" y="72572"/>
                  <a:pt x="143197" y="81053"/>
                </a:cubicBezTo>
                <a:cubicBezTo>
                  <a:pt x="146604" y="89394"/>
                  <a:pt x="156684" y="121996"/>
                  <a:pt x="158004" y="136177"/>
                </a:cubicBezTo>
                <a:cubicBezTo>
                  <a:pt x="159325" y="150288"/>
                  <a:pt x="171907" y="165928"/>
                  <a:pt x="171907" y="165928"/>
                </a:cubicBezTo>
                <a:cubicBezTo>
                  <a:pt x="171907" y="165928"/>
                  <a:pt x="172602" y="166693"/>
                  <a:pt x="174062" y="16787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d53e63def8_1_5"/>
          <p:cNvSpPr/>
          <p:nvPr/>
        </p:nvSpPr>
        <p:spPr>
          <a:xfrm>
            <a:off x="6975840" y="1216225"/>
            <a:ext cx="165215" cy="229607"/>
          </a:xfrm>
          <a:custGeom>
            <a:avLst/>
            <a:gdLst/>
            <a:ahLst/>
            <a:cxnLst/>
            <a:rect l="l" t="t" r="r" b="b"/>
            <a:pathLst>
              <a:path w="220287" h="306142" extrusionOk="0">
                <a:moveTo>
                  <a:pt x="211390" y="207845"/>
                </a:moveTo>
                <a:cubicBezTo>
                  <a:pt x="211668" y="210904"/>
                  <a:pt x="216812" y="217021"/>
                  <a:pt x="220288" y="221261"/>
                </a:cubicBezTo>
                <a:lnTo>
                  <a:pt x="213267" y="233635"/>
                </a:lnTo>
                <a:cubicBezTo>
                  <a:pt x="213267" y="233635"/>
                  <a:pt x="209096" y="238570"/>
                  <a:pt x="206663" y="239891"/>
                </a:cubicBezTo>
                <a:cubicBezTo>
                  <a:pt x="204230" y="241073"/>
                  <a:pt x="202145" y="245382"/>
                  <a:pt x="198808" y="248163"/>
                </a:cubicBezTo>
                <a:cubicBezTo>
                  <a:pt x="195472" y="251013"/>
                  <a:pt x="194638" y="252612"/>
                  <a:pt x="190328" y="255531"/>
                </a:cubicBezTo>
                <a:cubicBezTo>
                  <a:pt x="186018" y="258520"/>
                  <a:pt x="180248" y="262066"/>
                  <a:pt x="175868" y="264012"/>
                </a:cubicBezTo>
                <a:cubicBezTo>
                  <a:pt x="171489" y="265958"/>
                  <a:pt x="169543" y="267140"/>
                  <a:pt x="165441" y="266514"/>
                </a:cubicBezTo>
                <a:cubicBezTo>
                  <a:pt x="161340" y="265819"/>
                  <a:pt x="157170" y="276385"/>
                  <a:pt x="157170" y="276385"/>
                </a:cubicBezTo>
                <a:cubicBezTo>
                  <a:pt x="157170" y="276385"/>
                  <a:pt x="144032" y="283198"/>
                  <a:pt x="142572" y="283337"/>
                </a:cubicBezTo>
                <a:cubicBezTo>
                  <a:pt x="141042" y="283476"/>
                  <a:pt x="131241" y="287994"/>
                  <a:pt x="126444" y="290914"/>
                </a:cubicBezTo>
                <a:cubicBezTo>
                  <a:pt x="121579" y="293903"/>
                  <a:pt x="116852" y="298421"/>
                  <a:pt x="115044" y="299603"/>
                </a:cubicBezTo>
                <a:cubicBezTo>
                  <a:pt x="113029" y="300785"/>
                  <a:pt x="108510" y="306346"/>
                  <a:pt x="105382" y="306137"/>
                </a:cubicBezTo>
                <a:cubicBezTo>
                  <a:pt x="102324" y="305859"/>
                  <a:pt x="95163" y="304469"/>
                  <a:pt x="93426" y="303148"/>
                </a:cubicBezTo>
                <a:cubicBezTo>
                  <a:pt x="91757" y="301758"/>
                  <a:pt x="83902" y="299950"/>
                  <a:pt x="79106" y="296822"/>
                </a:cubicBezTo>
                <a:cubicBezTo>
                  <a:pt x="74240" y="293694"/>
                  <a:pt x="68887" y="296683"/>
                  <a:pt x="62353" y="297309"/>
                </a:cubicBezTo>
                <a:cubicBezTo>
                  <a:pt x="55750" y="297935"/>
                  <a:pt x="47199" y="298908"/>
                  <a:pt x="47199" y="298908"/>
                </a:cubicBezTo>
                <a:cubicBezTo>
                  <a:pt x="48103" y="294111"/>
                  <a:pt x="45670" y="289593"/>
                  <a:pt x="45670" y="289593"/>
                </a:cubicBezTo>
                <a:cubicBezTo>
                  <a:pt x="45670" y="289593"/>
                  <a:pt x="42403" y="269504"/>
                  <a:pt x="42194" y="266793"/>
                </a:cubicBezTo>
                <a:cubicBezTo>
                  <a:pt x="41986" y="264151"/>
                  <a:pt x="41221" y="256018"/>
                  <a:pt x="40317" y="253446"/>
                </a:cubicBezTo>
                <a:cubicBezTo>
                  <a:pt x="39344" y="250804"/>
                  <a:pt x="36495" y="248997"/>
                  <a:pt x="35591" y="246425"/>
                </a:cubicBezTo>
                <a:cubicBezTo>
                  <a:pt x="34618" y="243853"/>
                  <a:pt x="33644" y="240516"/>
                  <a:pt x="32462" y="234469"/>
                </a:cubicBezTo>
                <a:cubicBezTo>
                  <a:pt x="31211" y="228491"/>
                  <a:pt x="30029" y="223138"/>
                  <a:pt x="28431" y="219941"/>
                </a:cubicBezTo>
                <a:cubicBezTo>
                  <a:pt x="26762" y="216673"/>
                  <a:pt x="23356" y="202076"/>
                  <a:pt x="23426" y="195958"/>
                </a:cubicBezTo>
                <a:cubicBezTo>
                  <a:pt x="23634" y="189841"/>
                  <a:pt x="25372" y="180109"/>
                  <a:pt x="25580" y="175382"/>
                </a:cubicBezTo>
                <a:cubicBezTo>
                  <a:pt x="25859" y="170586"/>
                  <a:pt x="25998" y="157656"/>
                  <a:pt x="26484" y="154945"/>
                </a:cubicBezTo>
                <a:cubicBezTo>
                  <a:pt x="26832" y="152165"/>
                  <a:pt x="28083" y="150010"/>
                  <a:pt x="28222" y="144588"/>
                </a:cubicBezTo>
                <a:cubicBezTo>
                  <a:pt x="28361" y="139096"/>
                  <a:pt x="27527" y="137150"/>
                  <a:pt x="26484" y="132493"/>
                </a:cubicBezTo>
                <a:cubicBezTo>
                  <a:pt x="25303" y="127766"/>
                  <a:pt x="24191" y="123178"/>
                  <a:pt x="23703" y="117756"/>
                </a:cubicBezTo>
                <a:cubicBezTo>
                  <a:pt x="23217" y="112403"/>
                  <a:pt x="21410" y="92870"/>
                  <a:pt x="19672" y="89603"/>
                </a:cubicBezTo>
                <a:cubicBezTo>
                  <a:pt x="18073" y="86405"/>
                  <a:pt x="17309" y="85780"/>
                  <a:pt x="15848" y="83833"/>
                </a:cubicBezTo>
                <a:cubicBezTo>
                  <a:pt x="14319" y="81956"/>
                  <a:pt x="14598" y="77855"/>
                  <a:pt x="13555" y="73893"/>
                </a:cubicBezTo>
                <a:cubicBezTo>
                  <a:pt x="12512" y="69931"/>
                  <a:pt x="13276" y="70556"/>
                  <a:pt x="12373" y="67915"/>
                </a:cubicBezTo>
                <a:cubicBezTo>
                  <a:pt x="11400" y="65343"/>
                  <a:pt x="12373" y="60477"/>
                  <a:pt x="10149" y="59295"/>
                </a:cubicBezTo>
                <a:cubicBezTo>
                  <a:pt x="7993" y="58113"/>
                  <a:pt x="2642" y="51162"/>
                  <a:pt x="2363" y="48451"/>
                </a:cubicBezTo>
                <a:cubicBezTo>
                  <a:pt x="2224" y="47130"/>
                  <a:pt x="1181" y="42542"/>
                  <a:pt x="0" y="37815"/>
                </a:cubicBezTo>
                <a:cubicBezTo>
                  <a:pt x="0" y="37815"/>
                  <a:pt x="11122" y="35243"/>
                  <a:pt x="17586" y="33158"/>
                </a:cubicBezTo>
                <a:cubicBezTo>
                  <a:pt x="23982" y="31003"/>
                  <a:pt x="41082" y="22870"/>
                  <a:pt x="47895" y="20089"/>
                </a:cubicBezTo>
                <a:cubicBezTo>
                  <a:pt x="54846" y="17517"/>
                  <a:pt x="55124" y="15363"/>
                  <a:pt x="61171" y="14806"/>
                </a:cubicBezTo>
                <a:cubicBezTo>
                  <a:pt x="67219" y="14250"/>
                  <a:pt x="77090" y="11331"/>
                  <a:pt x="84458" y="12651"/>
                </a:cubicBezTo>
                <a:cubicBezTo>
                  <a:pt x="91688" y="14111"/>
                  <a:pt x="94677" y="14320"/>
                  <a:pt x="97527" y="16544"/>
                </a:cubicBezTo>
                <a:cubicBezTo>
                  <a:pt x="100238" y="18838"/>
                  <a:pt x="111152" y="21410"/>
                  <a:pt x="115531" y="19464"/>
                </a:cubicBezTo>
                <a:cubicBezTo>
                  <a:pt x="119980" y="17517"/>
                  <a:pt x="125332" y="14459"/>
                  <a:pt x="127696" y="12721"/>
                </a:cubicBezTo>
                <a:cubicBezTo>
                  <a:pt x="130059" y="11053"/>
                  <a:pt x="130198" y="7438"/>
                  <a:pt x="134230" y="7090"/>
                </a:cubicBezTo>
                <a:cubicBezTo>
                  <a:pt x="138262" y="6743"/>
                  <a:pt x="139235" y="5631"/>
                  <a:pt x="143267" y="5283"/>
                </a:cubicBezTo>
                <a:cubicBezTo>
                  <a:pt x="147299" y="4935"/>
                  <a:pt x="148758" y="3754"/>
                  <a:pt x="151192" y="2989"/>
                </a:cubicBezTo>
                <a:cubicBezTo>
                  <a:pt x="153416" y="2294"/>
                  <a:pt x="155849" y="417"/>
                  <a:pt x="156405" y="0"/>
                </a:cubicBezTo>
                <a:lnTo>
                  <a:pt x="156475" y="0"/>
                </a:lnTo>
                <a:cubicBezTo>
                  <a:pt x="158977" y="2016"/>
                  <a:pt x="163564" y="5422"/>
                  <a:pt x="170030" y="8342"/>
                </a:cubicBezTo>
                <a:cubicBezTo>
                  <a:pt x="180039" y="13069"/>
                  <a:pt x="175938" y="17517"/>
                  <a:pt x="178858" y="20785"/>
                </a:cubicBezTo>
                <a:cubicBezTo>
                  <a:pt x="181708" y="24052"/>
                  <a:pt x="187130" y="28153"/>
                  <a:pt x="195402" y="34965"/>
                </a:cubicBezTo>
                <a:cubicBezTo>
                  <a:pt x="203674" y="41847"/>
                  <a:pt x="204647" y="46922"/>
                  <a:pt x="204647" y="46922"/>
                </a:cubicBezTo>
                <a:cubicBezTo>
                  <a:pt x="204647" y="46922"/>
                  <a:pt x="203188" y="53664"/>
                  <a:pt x="200893" y="55889"/>
                </a:cubicBezTo>
                <a:cubicBezTo>
                  <a:pt x="198599" y="58113"/>
                  <a:pt x="197626" y="59225"/>
                  <a:pt x="190189" y="67080"/>
                </a:cubicBezTo>
                <a:cubicBezTo>
                  <a:pt x="182750" y="74936"/>
                  <a:pt x="189632" y="77299"/>
                  <a:pt x="189771" y="79315"/>
                </a:cubicBezTo>
                <a:cubicBezTo>
                  <a:pt x="189910" y="81331"/>
                  <a:pt x="194845" y="84459"/>
                  <a:pt x="201589" y="97041"/>
                </a:cubicBezTo>
                <a:cubicBezTo>
                  <a:pt x="208401" y="109692"/>
                  <a:pt x="204022" y="106495"/>
                  <a:pt x="204091" y="112612"/>
                </a:cubicBezTo>
                <a:cubicBezTo>
                  <a:pt x="204161" y="118729"/>
                  <a:pt x="194081" y="114002"/>
                  <a:pt x="186504" y="115323"/>
                </a:cubicBezTo>
                <a:cubicBezTo>
                  <a:pt x="178927" y="116505"/>
                  <a:pt x="183376" y="125680"/>
                  <a:pt x="183654" y="128322"/>
                </a:cubicBezTo>
                <a:cubicBezTo>
                  <a:pt x="183863" y="130824"/>
                  <a:pt x="186018" y="137220"/>
                  <a:pt x="186365" y="141251"/>
                </a:cubicBezTo>
                <a:cubicBezTo>
                  <a:pt x="186713" y="145283"/>
                  <a:pt x="185531" y="148967"/>
                  <a:pt x="185531" y="148967"/>
                </a:cubicBezTo>
                <a:cubicBezTo>
                  <a:pt x="185531" y="148967"/>
                  <a:pt x="189354" y="162870"/>
                  <a:pt x="190744" y="166346"/>
                </a:cubicBezTo>
                <a:cubicBezTo>
                  <a:pt x="191996" y="169752"/>
                  <a:pt x="201032" y="172463"/>
                  <a:pt x="205204" y="173645"/>
                </a:cubicBezTo>
                <a:cubicBezTo>
                  <a:pt x="209374" y="174826"/>
                  <a:pt x="212363" y="179623"/>
                  <a:pt x="214727" y="183446"/>
                </a:cubicBezTo>
                <a:cubicBezTo>
                  <a:pt x="217090" y="187269"/>
                  <a:pt x="214101" y="193178"/>
                  <a:pt x="212224" y="194916"/>
                </a:cubicBezTo>
                <a:cubicBezTo>
                  <a:pt x="210348" y="196584"/>
                  <a:pt x="211112" y="204648"/>
                  <a:pt x="211390" y="207706"/>
                </a:cubicBezTo>
              </a:path>
            </a:pathLst>
          </a:custGeom>
          <a:solidFill>
            <a:srgbClr val="5F5E6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d53e63def8_1_5"/>
          <p:cNvSpPr/>
          <p:nvPr/>
        </p:nvSpPr>
        <p:spPr>
          <a:xfrm>
            <a:off x="6975840" y="1216225"/>
            <a:ext cx="165215" cy="229607"/>
          </a:xfrm>
          <a:custGeom>
            <a:avLst/>
            <a:gdLst/>
            <a:ahLst/>
            <a:cxnLst/>
            <a:rect l="l" t="t" r="r" b="b"/>
            <a:pathLst>
              <a:path w="220287" h="306142" extrusionOk="0">
                <a:moveTo>
                  <a:pt x="211390" y="207845"/>
                </a:moveTo>
                <a:cubicBezTo>
                  <a:pt x="211668" y="210904"/>
                  <a:pt x="216812" y="217021"/>
                  <a:pt x="220288" y="221261"/>
                </a:cubicBezTo>
                <a:lnTo>
                  <a:pt x="213267" y="233635"/>
                </a:lnTo>
                <a:cubicBezTo>
                  <a:pt x="213267" y="233635"/>
                  <a:pt x="209096" y="238570"/>
                  <a:pt x="206663" y="239891"/>
                </a:cubicBezTo>
                <a:cubicBezTo>
                  <a:pt x="204230" y="241073"/>
                  <a:pt x="202145" y="245382"/>
                  <a:pt x="198808" y="248163"/>
                </a:cubicBezTo>
                <a:cubicBezTo>
                  <a:pt x="195472" y="251013"/>
                  <a:pt x="194638" y="252612"/>
                  <a:pt x="190328" y="255531"/>
                </a:cubicBezTo>
                <a:cubicBezTo>
                  <a:pt x="186018" y="258520"/>
                  <a:pt x="180248" y="262066"/>
                  <a:pt x="175868" y="264012"/>
                </a:cubicBezTo>
                <a:cubicBezTo>
                  <a:pt x="171489" y="265958"/>
                  <a:pt x="169543" y="267140"/>
                  <a:pt x="165441" y="266514"/>
                </a:cubicBezTo>
                <a:cubicBezTo>
                  <a:pt x="161340" y="265819"/>
                  <a:pt x="157170" y="276385"/>
                  <a:pt x="157170" y="276385"/>
                </a:cubicBezTo>
                <a:cubicBezTo>
                  <a:pt x="157170" y="276385"/>
                  <a:pt x="144032" y="283198"/>
                  <a:pt x="142572" y="283337"/>
                </a:cubicBezTo>
                <a:cubicBezTo>
                  <a:pt x="141042" y="283476"/>
                  <a:pt x="131241" y="287994"/>
                  <a:pt x="126444" y="290914"/>
                </a:cubicBezTo>
                <a:cubicBezTo>
                  <a:pt x="121579" y="293903"/>
                  <a:pt x="116852" y="298421"/>
                  <a:pt x="115044" y="299603"/>
                </a:cubicBezTo>
                <a:cubicBezTo>
                  <a:pt x="113029" y="300785"/>
                  <a:pt x="108510" y="306346"/>
                  <a:pt x="105382" y="306137"/>
                </a:cubicBezTo>
                <a:cubicBezTo>
                  <a:pt x="102324" y="305859"/>
                  <a:pt x="95163" y="304469"/>
                  <a:pt x="93426" y="303148"/>
                </a:cubicBezTo>
                <a:cubicBezTo>
                  <a:pt x="91757" y="301758"/>
                  <a:pt x="83902" y="299950"/>
                  <a:pt x="79106" y="296822"/>
                </a:cubicBezTo>
                <a:cubicBezTo>
                  <a:pt x="74240" y="293694"/>
                  <a:pt x="68887" y="296683"/>
                  <a:pt x="62353" y="297309"/>
                </a:cubicBezTo>
                <a:cubicBezTo>
                  <a:pt x="55750" y="297935"/>
                  <a:pt x="47199" y="298908"/>
                  <a:pt x="47199" y="298908"/>
                </a:cubicBezTo>
                <a:cubicBezTo>
                  <a:pt x="48103" y="294111"/>
                  <a:pt x="45670" y="289593"/>
                  <a:pt x="45670" y="289593"/>
                </a:cubicBezTo>
                <a:cubicBezTo>
                  <a:pt x="45670" y="289593"/>
                  <a:pt x="42403" y="269504"/>
                  <a:pt x="42194" y="266793"/>
                </a:cubicBezTo>
                <a:cubicBezTo>
                  <a:pt x="41986" y="264151"/>
                  <a:pt x="41221" y="256018"/>
                  <a:pt x="40317" y="253446"/>
                </a:cubicBezTo>
                <a:cubicBezTo>
                  <a:pt x="39344" y="250804"/>
                  <a:pt x="36495" y="248997"/>
                  <a:pt x="35591" y="246425"/>
                </a:cubicBezTo>
                <a:cubicBezTo>
                  <a:pt x="34618" y="243853"/>
                  <a:pt x="33644" y="240516"/>
                  <a:pt x="32462" y="234469"/>
                </a:cubicBezTo>
                <a:cubicBezTo>
                  <a:pt x="31211" y="228491"/>
                  <a:pt x="30029" y="223138"/>
                  <a:pt x="28431" y="219941"/>
                </a:cubicBezTo>
                <a:cubicBezTo>
                  <a:pt x="26762" y="216673"/>
                  <a:pt x="23356" y="202076"/>
                  <a:pt x="23426" y="195958"/>
                </a:cubicBezTo>
                <a:cubicBezTo>
                  <a:pt x="23634" y="189841"/>
                  <a:pt x="25372" y="180109"/>
                  <a:pt x="25580" y="175382"/>
                </a:cubicBezTo>
                <a:cubicBezTo>
                  <a:pt x="25859" y="170586"/>
                  <a:pt x="25998" y="157656"/>
                  <a:pt x="26484" y="154945"/>
                </a:cubicBezTo>
                <a:cubicBezTo>
                  <a:pt x="26832" y="152165"/>
                  <a:pt x="28083" y="150010"/>
                  <a:pt x="28222" y="144588"/>
                </a:cubicBezTo>
                <a:cubicBezTo>
                  <a:pt x="28361" y="139096"/>
                  <a:pt x="27527" y="137150"/>
                  <a:pt x="26484" y="132493"/>
                </a:cubicBezTo>
                <a:cubicBezTo>
                  <a:pt x="25303" y="127766"/>
                  <a:pt x="24191" y="123178"/>
                  <a:pt x="23703" y="117756"/>
                </a:cubicBezTo>
                <a:cubicBezTo>
                  <a:pt x="23217" y="112403"/>
                  <a:pt x="21410" y="92870"/>
                  <a:pt x="19672" y="89603"/>
                </a:cubicBezTo>
                <a:cubicBezTo>
                  <a:pt x="18073" y="86405"/>
                  <a:pt x="17309" y="85780"/>
                  <a:pt x="15848" y="83833"/>
                </a:cubicBezTo>
                <a:cubicBezTo>
                  <a:pt x="14319" y="81956"/>
                  <a:pt x="14598" y="77855"/>
                  <a:pt x="13555" y="73893"/>
                </a:cubicBezTo>
                <a:cubicBezTo>
                  <a:pt x="12512" y="69931"/>
                  <a:pt x="13276" y="70556"/>
                  <a:pt x="12373" y="67915"/>
                </a:cubicBezTo>
                <a:cubicBezTo>
                  <a:pt x="11400" y="65343"/>
                  <a:pt x="12373" y="60477"/>
                  <a:pt x="10149" y="59295"/>
                </a:cubicBezTo>
                <a:cubicBezTo>
                  <a:pt x="7993" y="58113"/>
                  <a:pt x="2642" y="51162"/>
                  <a:pt x="2363" y="48451"/>
                </a:cubicBezTo>
                <a:cubicBezTo>
                  <a:pt x="2224" y="47130"/>
                  <a:pt x="1181" y="42542"/>
                  <a:pt x="0" y="37815"/>
                </a:cubicBezTo>
                <a:cubicBezTo>
                  <a:pt x="0" y="37815"/>
                  <a:pt x="11122" y="35243"/>
                  <a:pt x="17586" y="33158"/>
                </a:cubicBezTo>
                <a:cubicBezTo>
                  <a:pt x="23982" y="31003"/>
                  <a:pt x="41082" y="22870"/>
                  <a:pt x="47895" y="20089"/>
                </a:cubicBezTo>
                <a:cubicBezTo>
                  <a:pt x="54846" y="17517"/>
                  <a:pt x="55124" y="15363"/>
                  <a:pt x="61171" y="14806"/>
                </a:cubicBezTo>
                <a:cubicBezTo>
                  <a:pt x="67219" y="14250"/>
                  <a:pt x="77090" y="11331"/>
                  <a:pt x="84458" y="12651"/>
                </a:cubicBezTo>
                <a:cubicBezTo>
                  <a:pt x="91688" y="14111"/>
                  <a:pt x="94677" y="14320"/>
                  <a:pt x="97527" y="16544"/>
                </a:cubicBezTo>
                <a:cubicBezTo>
                  <a:pt x="100238" y="18838"/>
                  <a:pt x="111152" y="21410"/>
                  <a:pt x="115531" y="19464"/>
                </a:cubicBezTo>
                <a:cubicBezTo>
                  <a:pt x="119980" y="17517"/>
                  <a:pt x="125332" y="14459"/>
                  <a:pt x="127696" y="12721"/>
                </a:cubicBezTo>
                <a:cubicBezTo>
                  <a:pt x="130059" y="11053"/>
                  <a:pt x="130198" y="7438"/>
                  <a:pt x="134230" y="7090"/>
                </a:cubicBezTo>
                <a:cubicBezTo>
                  <a:pt x="138262" y="6743"/>
                  <a:pt x="139235" y="5631"/>
                  <a:pt x="143267" y="5283"/>
                </a:cubicBezTo>
                <a:cubicBezTo>
                  <a:pt x="147299" y="4935"/>
                  <a:pt x="148758" y="3754"/>
                  <a:pt x="151192" y="2989"/>
                </a:cubicBezTo>
                <a:cubicBezTo>
                  <a:pt x="153416" y="2294"/>
                  <a:pt x="155849" y="417"/>
                  <a:pt x="156405" y="0"/>
                </a:cubicBezTo>
                <a:lnTo>
                  <a:pt x="156475" y="0"/>
                </a:lnTo>
                <a:cubicBezTo>
                  <a:pt x="158977" y="2016"/>
                  <a:pt x="163564" y="5422"/>
                  <a:pt x="170030" y="8342"/>
                </a:cubicBezTo>
                <a:cubicBezTo>
                  <a:pt x="180039" y="13069"/>
                  <a:pt x="175938" y="17517"/>
                  <a:pt x="178858" y="20785"/>
                </a:cubicBezTo>
                <a:cubicBezTo>
                  <a:pt x="181708" y="24052"/>
                  <a:pt x="187130" y="28153"/>
                  <a:pt x="195402" y="34965"/>
                </a:cubicBezTo>
                <a:cubicBezTo>
                  <a:pt x="203674" y="41847"/>
                  <a:pt x="204647" y="46922"/>
                  <a:pt x="204647" y="46922"/>
                </a:cubicBezTo>
                <a:cubicBezTo>
                  <a:pt x="204647" y="46922"/>
                  <a:pt x="203188" y="53664"/>
                  <a:pt x="200893" y="55889"/>
                </a:cubicBezTo>
                <a:cubicBezTo>
                  <a:pt x="198599" y="58113"/>
                  <a:pt x="197626" y="59225"/>
                  <a:pt x="190189" y="67080"/>
                </a:cubicBezTo>
                <a:cubicBezTo>
                  <a:pt x="182750" y="74936"/>
                  <a:pt x="189632" y="77299"/>
                  <a:pt x="189771" y="79315"/>
                </a:cubicBezTo>
                <a:cubicBezTo>
                  <a:pt x="189910" y="81331"/>
                  <a:pt x="194845" y="84459"/>
                  <a:pt x="201589" y="97041"/>
                </a:cubicBezTo>
                <a:cubicBezTo>
                  <a:pt x="208401" y="109692"/>
                  <a:pt x="204022" y="106495"/>
                  <a:pt x="204091" y="112612"/>
                </a:cubicBezTo>
                <a:cubicBezTo>
                  <a:pt x="204161" y="118729"/>
                  <a:pt x="194081" y="114002"/>
                  <a:pt x="186504" y="115323"/>
                </a:cubicBezTo>
                <a:cubicBezTo>
                  <a:pt x="178927" y="116505"/>
                  <a:pt x="183376" y="125680"/>
                  <a:pt x="183654" y="128322"/>
                </a:cubicBezTo>
                <a:cubicBezTo>
                  <a:pt x="183863" y="130824"/>
                  <a:pt x="186018" y="137220"/>
                  <a:pt x="186365" y="141251"/>
                </a:cubicBezTo>
                <a:cubicBezTo>
                  <a:pt x="186713" y="145283"/>
                  <a:pt x="185531" y="148967"/>
                  <a:pt x="185531" y="148967"/>
                </a:cubicBezTo>
                <a:cubicBezTo>
                  <a:pt x="185531" y="148967"/>
                  <a:pt x="189354" y="162870"/>
                  <a:pt x="190744" y="166346"/>
                </a:cubicBezTo>
                <a:cubicBezTo>
                  <a:pt x="191996" y="169752"/>
                  <a:pt x="201032" y="172463"/>
                  <a:pt x="205204" y="173645"/>
                </a:cubicBezTo>
                <a:cubicBezTo>
                  <a:pt x="209374" y="174826"/>
                  <a:pt x="212363" y="179623"/>
                  <a:pt x="214727" y="183446"/>
                </a:cubicBezTo>
                <a:cubicBezTo>
                  <a:pt x="217090" y="187269"/>
                  <a:pt x="214101" y="193178"/>
                  <a:pt x="212224" y="194916"/>
                </a:cubicBezTo>
                <a:cubicBezTo>
                  <a:pt x="210348" y="196584"/>
                  <a:pt x="211112" y="204648"/>
                  <a:pt x="211390" y="20770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d53e63def8_1_5"/>
          <p:cNvSpPr/>
          <p:nvPr/>
        </p:nvSpPr>
        <p:spPr>
          <a:xfrm>
            <a:off x="6982977" y="1382327"/>
            <a:ext cx="286249" cy="458528"/>
          </a:xfrm>
          <a:custGeom>
            <a:avLst/>
            <a:gdLst/>
            <a:ahLst/>
            <a:cxnLst/>
            <a:rect l="l" t="t" r="r" b="b"/>
            <a:pathLst>
              <a:path w="381666" h="611370" extrusionOk="0">
                <a:moveTo>
                  <a:pt x="380315" y="263178"/>
                </a:moveTo>
                <a:cubicBezTo>
                  <a:pt x="378855" y="281182"/>
                  <a:pt x="364535" y="291122"/>
                  <a:pt x="364535" y="291122"/>
                </a:cubicBezTo>
                <a:cubicBezTo>
                  <a:pt x="364535" y="291122"/>
                  <a:pt x="363284" y="305025"/>
                  <a:pt x="361824" y="317329"/>
                </a:cubicBezTo>
                <a:cubicBezTo>
                  <a:pt x="360434" y="329702"/>
                  <a:pt x="360364" y="334221"/>
                  <a:pt x="355915" y="341797"/>
                </a:cubicBezTo>
                <a:cubicBezTo>
                  <a:pt x="351536" y="349305"/>
                  <a:pt x="336660" y="358828"/>
                  <a:pt x="318378" y="365085"/>
                </a:cubicBezTo>
                <a:cubicBezTo>
                  <a:pt x="300166" y="371410"/>
                  <a:pt x="301139" y="371827"/>
                  <a:pt x="293145" y="373496"/>
                </a:cubicBezTo>
                <a:cubicBezTo>
                  <a:pt x="285151" y="375303"/>
                  <a:pt x="287793" y="381698"/>
                  <a:pt x="276948" y="390318"/>
                </a:cubicBezTo>
                <a:cubicBezTo>
                  <a:pt x="266035" y="399007"/>
                  <a:pt x="262072" y="400328"/>
                  <a:pt x="257137" y="407974"/>
                </a:cubicBezTo>
                <a:cubicBezTo>
                  <a:pt x="252201" y="415551"/>
                  <a:pt x="238091" y="438769"/>
                  <a:pt x="238368" y="442314"/>
                </a:cubicBezTo>
                <a:cubicBezTo>
                  <a:pt x="238716" y="445790"/>
                  <a:pt x="242956" y="447944"/>
                  <a:pt x="245598" y="448222"/>
                </a:cubicBezTo>
                <a:cubicBezTo>
                  <a:pt x="248170" y="448501"/>
                  <a:pt x="248030" y="458650"/>
                  <a:pt x="247544" y="464350"/>
                </a:cubicBezTo>
                <a:cubicBezTo>
                  <a:pt x="246988" y="470050"/>
                  <a:pt x="248865" y="468312"/>
                  <a:pt x="249073" y="470814"/>
                </a:cubicBezTo>
                <a:cubicBezTo>
                  <a:pt x="249282" y="473317"/>
                  <a:pt x="253314" y="477557"/>
                  <a:pt x="252897" y="483674"/>
                </a:cubicBezTo>
                <a:cubicBezTo>
                  <a:pt x="252410" y="489931"/>
                  <a:pt x="250672" y="492572"/>
                  <a:pt x="246849" y="495492"/>
                </a:cubicBezTo>
                <a:cubicBezTo>
                  <a:pt x="243026" y="498411"/>
                  <a:pt x="243999" y="497786"/>
                  <a:pt x="237326" y="502999"/>
                </a:cubicBezTo>
                <a:cubicBezTo>
                  <a:pt x="232182" y="507100"/>
                  <a:pt x="234267" y="509811"/>
                  <a:pt x="234754" y="513982"/>
                </a:cubicBezTo>
                <a:cubicBezTo>
                  <a:pt x="234754" y="513982"/>
                  <a:pt x="223631" y="519543"/>
                  <a:pt x="220573" y="520377"/>
                </a:cubicBezTo>
                <a:cubicBezTo>
                  <a:pt x="217514" y="521142"/>
                  <a:pt x="214525" y="520934"/>
                  <a:pt x="208894" y="521420"/>
                </a:cubicBezTo>
                <a:cubicBezTo>
                  <a:pt x="203403" y="521907"/>
                  <a:pt x="201318" y="522115"/>
                  <a:pt x="198328" y="522880"/>
                </a:cubicBezTo>
                <a:cubicBezTo>
                  <a:pt x="195409" y="523714"/>
                  <a:pt x="194784" y="528372"/>
                  <a:pt x="194784" y="528372"/>
                </a:cubicBezTo>
                <a:cubicBezTo>
                  <a:pt x="194784" y="528372"/>
                  <a:pt x="193880" y="535531"/>
                  <a:pt x="194436" y="541092"/>
                </a:cubicBezTo>
                <a:cubicBezTo>
                  <a:pt x="194922" y="546654"/>
                  <a:pt x="197147" y="553535"/>
                  <a:pt x="189083" y="559444"/>
                </a:cubicBezTo>
                <a:cubicBezTo>
                  <a:pt x="180881" y="565283"/>
                  <a:pt x="174277" y="575571"/>
                  <a:pt x="167186" y="576197"/>
                </a:cubicBezTo>
                <a:cubicBezTo>
                  <a:pt x="160165" y="576822"/>
                  <a:pt x="156273" y="579255"/>
                  <a:pt x="154744" y="578908"/>
                </a:cubicBezTo>
                <a:cubicBezTo>
                  <a:pt x="153144" y="578491"/>
                  <a:pt x="153492" y="582036"/>
                  <a:pt x="147862" y="587110"/>
                </a:cubicBezTo>
                <a:cubicBezTo>
                  <a:pt x="142231" y="592254"/>
                  <a:pt x="141328" y="592880"/>
                  <a:pt x="133333" y="594618"/>
                </a:cubicBezTo>
                <a:cubicBezTo>
                  <a:pt x="125339" y="596356"/>
                  <a:pt x="123393" y="591976"/>
                  <a:pt x="118388" y="592880"/>
                </a:cubicBezTo>
                <a:cubicBezTo>
                  <a:pt x="113383" y="593853"/>
                  <a:pt x="109699" y="597259"/>
                  <a:pt x="106015" y="596564"/>
                </a:cubicBezTo>
                <a:cubicBezTo>
                  <a:pt x="102331" y="595939"/>
                  <a:pt x="97465" y="597954"/>
                  <a:pt x="91904" y="597885"/>
                </a:cubicBezTo>
                <a:cubicBezTo>
                  <a:pt x="86273" y="597885"/>
                  <a:pt x="86412" y="599484"/>
                  <a:pt x="78835" y="599692"/>
                </a:cubicBezTo>
                <a:cubicBezTo>
                  <a:pt x="71189" y="599831"/>
                  <a:pt x="71328" y="600874"/>
                  <a:pt x="65975" y="598789"/>
                </a:cubicBezTo>
                <a:cubicBezTo>
                  <a:pt x="60692" y="596773"/>
                  <a:pt x="60205" y="596286"/>
                  <a:pt x="57495" y="595521"/>
                </a:cubicBezTo>
                <a:cubicBezTo>
                  <a:pt x="54923" y="594757"/>
                  <a:pt x="53185" y="598511"/>
                  <a:pt x="48527" y="602542"/>
                </a:cubicBezTo>
                <a:cubicBezTo>
                  <a:pt x="43730" y="606505"/>
                  <a:pt x="40324" y="607339"/>
                  <a:pt x="36362" y="608729"/>
                </a:cubicBezTo>
                <a:cubicBezTo>
                  <a:pt x="32400" y="610050"/>
                  <a:pt x="23155" y="611371"/>
                  <a:pt x="23155" y="611371"/>
                </a:cubicBezTo>
                <a:cubicBezTo>
                  <a:pt x="22321" y="609424"/>
                  <a:pt x="23155" y="605253"/>
                  <a:pt x="20861" y="601361"/>
                </a:cubicBezTo>
                <a:cubicBezTo>
                  <a:pt x="18497" y="597537"/>
                  <a:pt x="18359" y="596773"/>
                  <a:pt x="15995" y="592949"/>
                </a:cubicBezTo>
                <a:cubicBezTo>
                  <a:pt x="13631" y="589126"/>
                  <a:pt x="13353" y="578282"/>
                  <a:pt x="13145" y="576266"/>
                </a:cubicBezTo>
                <a:cubicBezTo>
                  <a:pt x="12936" y="574250"/>
                  <a:pt x="14813" y="572721"/>
                  <a:pt x="15578" y="566534"/>
                </a:cubicBezTo>
                <a:cubicBezTo>
                  <a:pt x="16412" y="560348"/>
                  <a:pt x="16621" y="562364"/>
                  <a:pt x="16621" y="562364"/>
                </a:cubicBezTo>
                <a:cubicBezTo>
                  <a:pt x="16621" y="562364"/>
                  <a:pt x="17941" y="554856"/>
                  <a:pt x="17663" y="552076"/>
                </a:cubicBezTo>
                <a:cubicBezTo>
                  <a:pt x="17385" y="549434"/>
                  <a:pt x="21208" y="546376"/>
                  <a:pt x="21208" y="546376"/>
                </a:cubicBezTo>
                <a:cubicBezTo>
                  <a:pt x="21208" y="546376"/>
                  <a:pt x="27812" y="545055"/>
                  <a:pt x="28160" y="540953"/>
                </a:cubicBezTo>
                <a:cubicBezTo>
                  <a:pt x="28438" y="536852"/>
                  <a:pt x="32261" y="533794"/>
                  <a:pt x="32261" y="533794"/>
                </a:cubicBezTo>
                <a:cubicBezTo>
                  <a:pt x="32261" y="533794"/>
                  <a:pt x="33930" y="522810"/>
                  <a:pt x="33443" y="517388"/>
                </a:cubicBezTo>
                <a:cubicBezTo>
                  <a:pt x="32956" y="511966"/>
                  <a:pt x="34485" y="506475"/>
                  <a:pt x="34485" y="506475"/>
                </a:cubicBezTo>
                <a:cubicBezTo>
                  <a:pt x="34485" y="506475"/>
                  <a:pt x="32678" y="501192"/>
                  <a:pt x="31774" y="499245"/>
                </a:cubicBezTo>
                <a:cubicBezTo>
                  <a:pt x="30940" y="497299"/>
                  <a:pt x="31705" y="490417"/>
                  <a:pt x="29967" y="486524"/>
                </a:cubicBezTo>
                <a:cubicBezTo>
                  <a:pt x="28229" y="482632"/>
                  <a:pt x="24823" y="481519"/>
                  <a:pt x="24823" y="481519"/>
                </a:cubicBezTo>
                <a:cubicBezTo>
                  <a:pt x="24823" y="481519"/>
                  <a:pt x="24823" y="475402"/>
                  <a:pt x="23085" y="470814"/>
                </a:cubicBezTo>
                <a:cubicBezTo>
                  <a:pt x="21347" y="466157"/>
                  <a:pt x="17732" y="463863"/>
                  <a:pt x="14813" y="461430"/>
                </a:cubicBezTo>
                <a:cubicBezTo>
                  <a:pt x="11824" y="458928"/>
                  <a:pt x="16343" y="442244"/>
                  <a:pt x="15439" y="439603"/>
                </a:cubicBezTo>
                <a:cubicBezTo>
                  <a:pt x="14466" y="437031"/>
                  <a:pt x="15369" y="431470"/>
                  <a:pt x="14883" y="426812"/>
                </a:cubicBezTo>
                <a:cubicBezTo>
                  <a:pt x="14466" y="422016"/>
                  <a:pt x="15787" y="414509"/>
                  <a:pt x="15369" y="410477"/>
                </a:cubicBezTo>
                <a:cubicBezTo>
                  <a:pt x="15021" y="406445"/>
                  <a:pt x="17941" y="386495"/>
                  <a:pt x="16203" y="382532"/>
                </a:cubicBezTo>
                <a:cubicBezTo>
                  <a:pt x="14466" y="378640"/>
                  <a:pt x="15995" y="373009"/>
                  <a:pt x="13492" y="367865"/>
                </a:cubicBezTo>
                <a:cubicBezTo>
                  <a:pt x="10990" y="362651"/>
                  <a:pt x="14396" y="355561"/>
                  <a:pt x="15300" y="350695"/>
                </a:cubicBezTo>
                <a:cubicBezTo>
                  <a:pt x="16134" y="345899"/>
                  <a:pt x="23850" y="326157"/>
                  <a:pt x="24337" y="323376"/>
                </a:cubicBezTo>
                <a:cubicBezTo>
                  <a:pt x="24753" y="320665"/>
                  <a:pt x="24614" y="319275"/>
                  <a:pt x="24337" y="316564"/>
                </a:cubicBezTo>
                <a:cubicBezTo>
                  <a:pt x="24058" y="313923"/>
                  <a:pt x="20583" y="312880"/>
                  <a:pt x="17872" y="313089"/>
                </a:cubicBezTo>
                <a:cubicBezTo>
                  <a:pt x="15091" y="313367"/>
                  <a:pt x="13353" y="315521"/>
                  <a:pt x="8627" y="316008"/>
                </a:cubicBezTo>
                <a:cubicBezTo>
                  <a:pt x="3899" y="316425"/>
                  <a:pt x="493" y="316078"/>
                  <a:pt x="77" y="312046"/>
                </a:cubicBezTo>
                <a:cubicBezTo>
                  <a:pt x="-271" y="308014"/>
                  <a:pt x="702" y="303843"/>
                  <a:pt x="285" y="299047"/>
                </a:cubicBezTo>
                <a:cubicBezTo>
                  <a:pt x="-132" y="294389"/>
                  <a:pt x="1467" y="290149"/>
                  <a:pt x="1814" y="286673"/>
                </a:cubicBezTo>
                <a:cubicBezTo>
                  <a:pt x="2231" y="283337"/>
                  <a:pt x="4039" y="281112"/>
                  <a:pt x="8348" y="275899"/>
                </a:cubicBezTo>
                <a:cubicBezTo>
                  <a:pt x="12589" y="270755"/>
                  <a:pt x="8348" y="275899"/>
                  <a:pt x="10225" y="274439"/>
                </a:cubicBezTo>
                <a:cubicBezTo>
                  <a:pt x="12102" y="272910"/>
                  <a:pt x="17525" y="272354"/>
                  <a:pt x="19331" y="269504"/>
                </a:cubicBezTo>
                <a:cubicBezTo>
                  <a:pt x="21139" y="266584"/>
                  <a:pt x="21695" y="259077"/>
                  <a:pt x="21973" y="254280"/>
                </a:cubicBezTo>
                <a:cubicBezTo>
                  <a:pt x="22181" y="249553"/>
                  <a:pt x="27325" y="245660"/>
                  <a:pt x="26770" y="240308"/>
                </a:cubicBezTo>
                <a:cubicBezTo>
                  <a:pt x="26283" y="234886"/>
                  <a:pt x="26144" y="219245"/>
                  <a:pt x="25240" y="216673"/>
                </a:cubicBezTo>
                <a:cubicBezTo>
                  <a:pt x="24267" y="214101"/>
                  <a:pt x="30384" y="184280"/>
                  <a:pt x="29481" y="181013"/>
                </a:cubicBezTo>
                <a:cubicBezTo>
                  <a:pt x="28438" y="177676"/>
                  <a:pt x="30801" y="173436"/>
                  <a:pt x="28577" y="164052"/>
                </a:cubicBezTo>
                <a:cubicBezTo>
                  <a:pt x="26352" y="154806"/>
                  <a:pt x="27952" y="150566"/>
                  <a:pt x="25935" y="142642"/>
                </a:cubicBezTo>
                <a:cubicBezTo>
                  <a:pt x="23780" y="134717"/>
                  <a:pt x="28786" y="100238"/>
                  <a:pt x="28786" y="100238"/>
                </a:cubicBezTo>
                <a:cubicBezTo>
                  <a:pt x="28786" y="100238"/>
                  <a:pt x="31149" y="96624"/>
                  <a:pt x="30662" y="91897"/>
                </a:cubicBezTo>
                <a:cubicBezTo>
                  <a:pt x="30176" y="87170"/>
                  <a:pt x="36641" y="82513"/>
                  <a:pt x="37475" y="77646"/>
                </a:cubicBezTo>
                <a:cubicBezTo>
                  <a:pt x="37475" y="77646"/>
                  <a:pt x="46025" y="76673"/>
                  <a:pt x="52628" y="76048"/>
                </a:cubicBezTo>
                <a:cubicBezTo>
                  <a:pt x="59163" y="75422"/>
                  <a:pt x="64515" y="72433"/>
                  <a:pt x="69381" y="75561"/>
                </a:cubicBezTo>
                <a:cubicBezTo>
                  <a:pt x="74247" y="78689"/>
                  <a:pt x="82032" y="80497"/>
                  <a:pt x="83701" y="81887"/>
                </a:cubicBezTo>
                <a:cubicBezTo>
                  <a:pt x="85369" y="83208"/>
                  <a:pt x="92599" y="84598"/>
                  <a:pt x="95658" y="84876"/>
                </a:cubicBezTo>
                <a:cubicBezTo>
                  <a:pt x="98785" y="85084"/>
                  <a:pt x="103304" y="79523"/>
                  <a:pt x="105320" y="78342"/>
                </a:cubicBezTo>
                <a:cubicBezTo>
                  <a:pt x="107127" y="77090"/>
                  <a:pt x="111854" y="72572"/>
                  <a:pt x="116720" y="69652"/>
                </a:cubicBezTo>
                <a:cubicBezTo>
                  <a:pt x="121516" y="66663"/>
                  <a:pt x="131248" y="62214"/>
                  <a:pt x="132778" y="62076"/>
                </a:cubicBezTo>
                <a:cubicBezTo>
                  <a:pt x="134237" y="61936"/>
                  <a:pt x="147375" y="55124"/>
                  <a:pt x="147375" y="55124"/>
                </a:cubicBezTo>
                <a:cubicBezTo>
                  <a:pt x="147375" y="55124"/>
                  <a:pt x="151546" y="44558"/>
                  <a:pt x="155648" y="45253"/>
                </a:cubicBezTo>
                <a:cubicBezTo>
                  <a:pt x="159749" y="45809"/>
                  <a:pt x="161695" y="44697"/>
                  <a:pt x="166075" y="42751"/>
                </a:cubicBezTo>
                <a:cubicBezTo>
                  <a:pt x="170454" y="40804"/>
                  <a:pt x="176223" y="37259"/>
                  <a:pt x="180533" y="34270"/>
                </a:cubicBezTo>
                <a:cubicBezTo>
                  <a:pt x="184913" y="31351"/>
                  <a:pt x="185747" y="29682"/>
                  <a:pt x="189014" y="26902"/>
                </a:cubicBezTo>
                <a:cubicBezTo>
                  <a:pt x="192350" y="24052"/>
                  <a:pt x="194505" y="19811"/>
                  <a:pt x="196869" y="18630"/>
                </a:cubicBezTo>
                <a:cubicBezTo>
                  <a:pt x="199301" y="17309"/>
                  <a:pt x="203473" y="12373"/>
                  <a:pt x="203473" y="12373"/>
                </a:cubicBezTo>
                <a:lnTo>
                  <a:pt x="210493" y="0"/>
                </a:lnTo>
                <a:cubicBezTo>
                  <a:pt x="213900" y="4240"/>
                  <a:pt x="220086" y="5214"/>
                  <a:pt x="222241" y="5978"/>
                </a:cubicBezTo>
                <a:cubicBezTo>
                  <a:pt x="224327" y="6812"/>
                  <a:pt x="228358" y="11609"/>
                  <a:pt x="229123" y="14528"/>
                </a:cubicBezTo>
                <a:cubicBezTo>
                  <a:pt x="229957" y="17448"/>
                  <a:pt x="234197" y="25233"/>
                  <a:pt x="235101" y="28709"/>
                </a:cubicBezTo>
                <a:cubicBezTo>
                  <a:pt x="235935" y="32185"/>
                  <a:pt x="242331" y="41291"/>
                  <a:pt x="242609" y="44767"/>
                </a:cubicBezTo>
                <a:cubicBezTo>
                  <a:pt x="242956" y="48312"/>
                  <a:pt x="242609" y="55055"/>
                  <a:pt x="240036" y="61311"/>
                </a:cubicBezTo>
                <a:cubicBezTo>
                  <a:pt x="237673" y="67706"/>
                  <a:pt x="246293" y="68401"/>
                  <a:pt x="251367" y="79176"/>
                </a:cubicBezTo>
                <a:cubicBezTo>
                  <a:pt x="256442" y="89881"/>
                  <a:pt x="266521" y="115879"/>
                  <a:pt x="266521" y="115879"/>
                </a:cubicBezTo>
                <a:cubicBezTo>
                  <a:pt x="266521" y="115879"/>
                  <a:pt x="275697" y="126723"/>
                  <a:pt x="278130" y="131102"/>
                </a:cubicBezTo>
                <a:cubicBezTo>
                  <a:pt x="280563" y="135551"/>
                  <a:pt x="282787" y="137845"/>
                  <a:pt x="283621" y="152026"/>
                </a:cubicBezTo>
                <a:cubicBezTo>
                  <a:pt x="284455" y="166207"/>
                  <a:pt x="284664" y="175313"/>
                  <a:pt x="284873" y="176842"/>
                </a:cubicBezTo>
                <a:cubicBezTo>
                  <a:pt x="285012" y="178371"/>
                  <a:pt x="290503" y="193664"/>
                  <a:pt x="292658" y="205690"/>
                </a:cubicBezTo>
                <a:cubicBezTo>
                  <a:pt x="294744" y="217716"/>
                  <a:pt x="296899" y="212364"/>
                  <a:pt x="303989" y="212781"/>
                </a:cubicBezTo>
                <a:cubicBezTo>
                  <a:pt x="311080" y="213128"/>
                  <a:pt x="317753" y="212989"/>
                  <a:pt x="322688" y="211529"/>
                </a:cubicBezTo>
                <a:cubicBezTo>
                  <a:pt x="327693" y="210070"/>
                  <a:pt x="335756" y="209305"/>
                  <a:pt x="348964" y="203466"/>
                </a:cubicBezTo>
                <a:cubicBezTo>
                  <a:pt x="362102" y="197696"/>
                  <a:pt x="368011" y="205760"/>
                  <a:pt x="368011" y="205760"/>
                </a:cubicBezTo>
                <a:cubicBezTo>
                  <a:pt x="368011" y="205760"/>
                  <a:pt x="379689" y="222026"/>
                  <a:pt x="381010" y="225502"/>
                </a:cubicBezTo>
                <a:cubicBezTo>
                  <a:pt x="382400" y="228908"/>
                  <a:pt x="381358" y="245243"/>
                  <a:pt x="379967" y="263247"/>
                </a:cubicBezTo>
              </a:path>
            </a:pathLst>
          </a:custGeom>
          <a:solidFill>
            <a:srgbClr val="72757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d53e63def8_1_5"/>
          <p:cNvSpPr/>
          <p:nvPr/>
        </p:nvSpPr>
        <p:spPr>
          <a:xfrm>
            <a:off x="6982977" y="1382327"/>
            <a:ext cx="286249" cy="458528"/>
          </a:xfrm>
          <a:custGeom>
            <a:avLst/>
            <a:gdLst/>
            <a:ahLst/>
            <a:cxnLst/>
            <a:rect l="l" t="t" r="r" b="b"/>
            <a:pathLst>
              <a:path w="381666" h="611370" extrusionOk="0">
                <a:moveTo>
                  <a:pt x="380315" y="263178"/>
                </a:moveTo>
                <a:cubicBezTo>
                  <a:pt x="378855" y="281182"/>
                  <a:pt x="364535" y="291122"/>
                  <a:pt x="364535" y="291122"/>
                </a:cubicBezTo>
                <a:cubicBezTo>
                  <a:pt x="364535" y="291122"/>
                  <a:pt x="363284" y="305025"/>
                  <a:pt x="361824" y="317329"/>
                </a:cubicBezTo>
                <a:cubicBezTo>
                  <a:pt x="360434" y="329702"/>
                  <a:pt x="360364" y="334221"/>
                  <a:pt x="355915" y="341797"/>
                </a:cubicBezTo>
                <a:cubicBezTo>
                  <a:pt x="351536" y="349305"/>
                  <a:pt x="336660" y="358828"/>
                  <a:pt x="318378" y="365085"/>
                </a:cubicBezTo>
                <a:cubicBezTo>
                  <a:pt x="300166" y="371410"/>
                  <a:pt x="301139" y="371827"/>
                  <a:pt x="293145" y="373496"/>
                </a:cubicBezTo>
                <a:cubicBezTo>
                  <a:pt x="285151" y="375303"/>
                  <a:pt x="287793" y="381698"/>
                  <a:pt x="276948" y="390318"/>
                </a:cubicBezTo>
                <a:cubicBezTo>
                  <a:pt x="266035" y="399007"/>
                  <a:pt x="262072" y="400328"/>
                  <a:pt x="257137" y="407974"/>
                </a:cubicBezTo>
                <a:cubicBezTo>
                  <a:pt x="252201" y="415551"/>
                  <a:pt x="238091" y="438769"/>
                  <a:pt x="238368" y="442314"/>
                </a:cubicBezTo>
                <a:cubicBezTo>
                  <a:pt x="238716" y="445790"/>
                  <a:pt x="242956" y="447944"/>
                  <a:pt x="245598" y="448222"/>
                </a:cubicBezTo>
                <a:cubicBezTo>
                  <a:pt x="248170" y="448501"/>
                  <a:pt x="248030" y="458650"/>
                  <a:pt x="247544" y="464350"/>
                </a:cubicBezTo>
                <a:cubicBezTo>
                  <a:pt x="246988" y="470050"/>
                  <a:pt x="248865" y="468312"/>
                  <a:pt x="249073" y="470814"/>
                </a:cubicBezTo>
                <a:cubicBezTo>
                  <a:pt x="249282" y="473317"/>
                  <a:pt x="253314" y="477557"/>
                  <a:pt x="252897" y="483674"/>
                </a:cubicBezTo>
                <a:cubicBezTo>
                  <a:pt x="252410" y="489931"/>
                  <a:pt x="250672" y="492572"/>
                  <a:pt x="246849" y="495492"/>
                </a:cubicBezTo>
                <a:cubicBezTo>
                  <a:pt x="243026" y="498411"/>
                  <a:pt x="243999" y="497786"/>
                  <a:pt x="237326" y="502999"/>
                </a:cubicBezTo>
                <a:cubicBezTo>
                  <a:pt x="232182" y="507100"/>
                  <a:pt x="234267" y="509811"/>
                  <a:pt x="234754" y="513982"/>
                </a:cubicBezTo>
                <a:cubicBezTo>
                  <a:pt x="234754" y="513982"/>
                  <a:pt x="223631" y="519543"/>
                  <a:pt x="220573" y="520377"/>
                </a:cubicBezTo>
                <a:cubicBezTo>
                  <a:pt x="217514" y="521142"/>
                  <a:pt x="214525" y="520934"/>
                  <a:pt x="208894" y="521420"/>
                </a:cubicBezTo>
                <a:cubicBezTo>
                  <a:pt x="203403" y="521907"/>
                  <a:pt x="201318" y="522115"/>
                  <a:pt x="198328" y="522880"/>
                </a:cubicBezTo>
                <a:cubicBezTo>
                  <a:pt x="195409" y="523714"/>
                  <a:pt x="194784" y="528372"/>
                  <a:pt x="194784" y="528372"/>
                </a:cubicBezTo>
                <a:cubicBezTo>
                  <a:pt x="194784" y="528372"/>
                  <a:pt x="193880" y="535531"/>
                  <a:pt x="194436" y="541092"/>
                </a:cubicBezTo>
                <a:cubicBezTo>
                  <a:pt x="194922" y="546654"/>
                  <a:pt x="197147" y="553535"/>
                  <a:pt x="189083" y="559444"/>
                </a:cubicBezTo>
                <a:cubicBezTo>
                  <a:pt x="180881" y="565283"/>
                  <a:pt x="174277" y="575571"/>
                  <a:pt x="167186" y="576197"/>
                </a:cubicBezTo>
                <a:cubicBezTo>
                  <a:pt x="160165" y="576822"/>
                  <a:pt x="156273" y="579255"/>
                  <a:pt x="154744" y="578908"/>
                </a:cubicBezTo>
                <a:cubicBezTo>
                  <a:pt x="153144" y="578491"/>
                  <a:pt x="153492" y="582036"/>
                  <a:pt x="147862" y="587110"/>
                </a:cubicBezTo>
                <a:cubicBezTo>
                  <a:pt x="142231" y="592254"/>
                  <a:pt x="141328" y="592880"/>
                  <a:pt x="133333" y="594618"/>
                </a:cubicBezTo>
                <a:cubicBezTo>
                  <a:pt x="125339" y="596356"/>
                  <a:pt x="123393" y="591976"/>
                  <a:pt x="118388" y="592880"/>
                </a:cubicBezTo>
                <a:cubicBezTo>
                  <a:pt x="113383" y="593853"/>
                  <a:pt x="109699" y="597259"/>
                  <a:pt x="106015" y="596564"/>
                </a:cubicBezTo>
                <a:cubicBezTo>
                  <a:pt x="102331" y="595939"/>
                  <a:pt x="97465" y="597954"/>
                  <a:pt x="91904" y="597885"/>
                </a:cubicBezTo>
                <a:cubicBezTo>
                  <a:pt x="86273" y="597885"/>
                  <a:pt x="86412" y="599484"/>
                  <a:pt x="78835" y="599692"/>
                </a:cubicBezTo>
                <a:cubicBezTo>
                  <a:pt x="71189" y="599831"/>
                  <a:pt x="71328" y="600874"/>
                  <a:pt x="65975" y="598789"/>
                </a:cubicBezTo>
                <a:cubicBezTo>
                  <a:pt x="60692" y="596773"/>
                  <a:pt x="60205" y="596286"/>
                  <a:pt x="57495" y="595521"/>
                </a:cubicBezTo>
                <a:cubicBezTo>
                  <a:pt x="54923" y="594757"/>
                  <a:pt x="53185" y="598511"/>
                  <a:pt x="48527" y="602542"/>
                </a:cubicBezTo>
                <a:cubicBezTo>
                  <a:pt x="43730" y="606505"/>
                  <a:pt x="40324" y="607339"/>
                  <a:pt x="36362" y="608729"/>
                </a:cubicBezTo>
                <a:cubicBezTo>
                  <a:pt x="32400" y="610050"/>
                  <a:pt x="23155" y="611371"/>
                  <a:pt x="23155" y="611371"/>
                </a:cubicBezTo>
                <a:cubicBezTo>
                  <a:pt x="22321" y="609424"/>
                  <a:pt x="23155" y="605253"/>
                  <a:pt x="20861" y="601361"/>
                </a:cubicBezTo>
                <a:cubicBezTo>
                  <a:pt x="18497" y="597537"/>
                  <a:pt x="18359" y="596773"/>
                  <a:pt x="15995" y="592949"/>
                </a:cubicBezTo>
                <a:cubicBezTo>
                  <a:pt x="13631" y="589126"/>
                  <a:pt x="13353" y="578282"/>
                  <a:pt x="13145" y="576266"/>
                </a:cubicBezTo>
                <a:cubicBezTo>
                  <a:pt x="12936" y="574250"/>
                  <a:pt x="14813" y="572721"/>
                  <a:pt x="15578" y="566534"/>
                </a:cubicBezTo>
                <a:cubicBezTo>
                  <a:pt x="16412" y="560348"/>
                  <a:pt x="16621" y="562364"/>
                  <a:pt x="16621" y="562364"/>
                </a:cubicBezTo>
                <a:cubicBezTo>
                  <a:pt x="16621" y="562364"/>
                  <a:pt x="17941" y="554856"/>
                  <a:pt x="17663" y="552076"/>
                </a:cubicBezTo>
                <a:cubicBezTo>
                  <a:pt x="17385" y="549434"/>
                  <a:pt x="21208" y="546376"/>
                  <a:pt x="21208" y="546376"/>
                </a:cubicBezTo>
                <a:cubicBezTo>
                  <a:pt x="21208" y="546376"/>
                  <a:pt x="27812" y="545055"/>
                  <a:pt x="28160" y="540953"/>
                </a:cubicBezTo>
                <a:cubicBezTo>
                  <a:pt x="28438" y="536852"/>
                  <a:pt x="32261" y="533794"/>
                  <a:pt x="32261" y="533794"/>
                </a:cubicBezTo>
                <a:cubicBezTo>
                  <a:pt x="32261" y="533794"/>
                  <a:pt x="33930" y="522810"/>
                  <a:pt x="33443" y="517388"/>
                </a:cubicBezTo>
                <a:cubicBezTo>
                  <a:pt x="32956" y="511966"/>
                  <a:pt x="34485" y="506475"/>
                  <a:pt x="34485" y="506475"/>
                </a:cubicBezTo>
                <a:cubicBezTo>
                  <a:pt x="34485" y="506475"/>
                  <a:pt x="32678" y="501192"/>
                  <a:pt x="31774" y="499245"/>
                </a:cubicBezTo>
                <a:cubicBezTo>
                  <a:pt x="30940" y="497299"/>
                  <a:pt x="31705" y="490417"/>
                  <a:pt x="29967" y="486524"/>
                </a:cubicBezTo>
                <a:cubicBezTo>
                  <a:pt x="28229" y="482632"/>
                  <a:pt x="24823" y="481519"/>
                  <a:pt x="24823" y="481519"/>
                </a:cubicBezTo>
                <a:cubicBezTo>
                  <a:pt x="24823" y="481519"/>
                  <a:pt x="24823" y="475402"/>
                  <a:pt x="23085" y="470814"/>
                </a:cubicBezTo>
                <a:cubicBezTo>
                  <a:pt x="21347" y="466157"/>
                  <a:pt x="17732" y="463863"/>
                  <a:pt x="14813" y="461430"/>
                </a:cubicBezTo>
                <a:cubicBezTo>
                  <a:pt x="11824" y="458928"/>
                  <a:pt x="16343" y="442244"/>
                  <a:pt x="15439" y="439603"/>
                </a:cubicBezTo>
                <a:cubicBezTo>
                  <a:pt x="14466" y="437031"/>
                  <a:pt x="15369" y="431470"/>
                  <a:pt x="14883" y="426812"/>
                </a:cubicBezTo>
                <a:cubicBezTo>
                  <a:pt x="14466" y="422016"/>
                  <a:pt x="15787" y="414509"/>
                  <a:pt x="15369" y="410477"/>
                </a:cubicBezTo>
                <a:cubicBezTo>
                  <a:pt x="15021" y="406445"/>
                  <a:pt x="17941" y="386495"/>
                  <a:pt x="16203" y="382532"/>
                </a:cubicBezTo>
                <a:cubicBezTo>
                  <a:pt x="14466" y="378640"/>
                  <a:pt x="15995" y="373009"/>
                  <a:pt x="13492" y="367865"/>
                </a:cubicBezTo>
                <a:cubicBezTo>
                  <a:pt x="10990" y="362651"/>
                  <a:pt x="14396" y="355561"/>
                  <a:pt x="15300" y="350695"/>
                </a:cubicBezTo>
                <a:cubicBezTo>
                  <a:pt x="16134" y="345899"/>
                  <a:pt x="23850" y="326157"/>
                  <a:pt x="24337" y="323376"/>
                </a:cubicBezTo>
                <a:cubicBezTo>
                  <a:pt x="24753" y="320665"/>
                  <a:pt x="24614" y="319275"/>
                  <a:pt x="24337" y="316564"/>
                </a:cubicBezTo>
                <a:cubicBezTo>
                  <a:pt x="24058" y="313923"/>
                  <a:pt x="20583" y="312880"/>
                  <a:pt x="17872" y="313089"/>
                </a:cubicBezTo>
                <a:cubicBezTo>
                  <a:pt x="15091" y="313367"/>
                  <a:pt x="13353" y="315521"/>
                  <a:pt x="8627" y="316008"/>
                </a:cubicBezTo>
                <a:cubicBezTo>
                  <a:pt x="3899" y="316425"/>
                  <a:pt x="493" y="316078"/>
                  <a:pt x="77" y="312046"/>
                </a:cubicBezTo>
                <a:cubicBezTo>
                  <a:pt x="-271" y="308014"/>
                  <a:pt x="702" y="303843"/>
                  <a:pt x="285" y="299047"/>
                </a:cubicBezTo>
                <a:cubicBezTo>
                  <a:pt x="-132" y="294389"/>
                  <a:pt x="1467" y="290149"/>
                  <a:pt x="1814" y="286673"/>
                </a:cubicBezTo>
                <a:cubicBezTo>
                  <a:pt x="2231" y="283337"/>
                  <a:pt x="4039" y="281112"/>
                  <a:pt x="8348" y="275899"/>
                </a:cubicBezTo>
                <a:cubicBezTo>
                  <a:pt x="12589" y="270755"/>
                  <a:pt x="8348" y="275899"/>
                  <a:pt x="10225" y="274439"/>
                </a:cubicBezTo>
                <a:cubicBezTo>
                  <a:pt x="12102" y="272910"/>
                  <a:pt x="17525" y="272354"/>
                  <a:pt x="19331" y="269504"/>
                </a:cubicBezTo>
                <a:cubicBezTo>
                  <a:pt x="21139" y="266584"/>
                  <a:pt x="21695" y="259077"/>
                  <a:pt x="21973" y="254280"/>
                </a:cubicBezTo>
                <a:cubicBezTo>
                  <a:pt x="22181" y="249553"/>
                  <a:pt x="27325" y="245660"/>
                  <a:pt x="26770" y="240308"/>
                </a:cubicBezTo>
                <a:cubicBezTo>
                  <a:pt x="26283" y="234886"/>
                  <a:pt x="26144" y="219245"/>
                  <a:pt x="25240" y="216673"/>
                </a:cubicBezTo>
                <a:cubicBezTo>
                  <a:pt x="24267" y="214101"/>
                  <a:pt x="30384" y="184280"/>
                  <a:pt x="29481" y="181013"/>
                </a:cubicBezTo>
                <a:cubicBezTo>
                  <a:pt x="28438" y="177676"/>
                  <a:pt x="30801" y="173436"/>
                  <a:pt x="28577" y="164052"/>
                </a:cubicBezTo>
                <a:cubicBezTo>
                  <a:pt x="26352" y="154806"/>
                  <a:pt x="27952" y="150566"/>
                  <a:pt x="25935" y="142642"/>
                </a:cubicBezTo>
                <a:cubicBezTo>
                  <a:pt x="23780" y="134717"/>
                  <a:pt x="28786" y="100238"/>
                  <a:pt x="28786" y="100238"/>
                </a:cubicBezTo>
                <a:cubicBezTo>
                  <a:pt x="28786" y="100238"/>
                  <a:pt x="31149" y="96624"/>
                  <a:pt x="30662" y="91897"/>
                </a:cubicBezTo>
                <a:cubicBezTo>
                  <a:pt x="30176" y="87170"/>
                  <a:pt x="36641" y="82513"/>
                  <a:pt x="37475" y="77646"/>
                </a:cubicBezTo>
                <a:cubicBezTo>
                  <a:pt x="37475" y="77646"/>
                  <a:pt x="46025" y="76673"/>
                  <a:pt x="52628" y="76048"/>
                </a:cubicBezTo>
                <a:cubicBezTo>
                  <a:pt x="59163" y="75422"/>
                  <a:pt x="64515" y="72433"/>
                  <a:pt x="69381" y="75561"/>
                </a:cubicBezTo>
                <a:cubicBezTo>
                  <a:pt x="74247" y="78689"/>
                  <a:pt x="82032" y="80497"/>
                  <a:pt x="83701" y="81887"/>
                </a:cubicBezTo>
                <a:cubicBezTo>
                  <a:pt x="85369" y="83208"/>
                  <a:pt x="92599" y="84598"/>
                  <a:pt x="95658" y="84876"/>
                </a:cubicBezTo>
                <a:cubicBezTo>
                  <a:pt x="98785" y="85084"/>
                  <a:pt x="103304" y="79523"/>
                  <a:pt x="105320" y="78342"/>
                </a:cubicBezTo>
                <a:cubicBezTo>
                  <a:pt x="107127" y="77090"/>
                  <a:pt x="111854" y="72572"/>
                  <a:pt x="116720" y="69652"/>
                </a:cubicBezTo>
                <a:cubicBezTo>
                  <a:pt x="121516" y="66663"/>
                  <a:pt x="131248" y="62214"/>
                  <a:pt x="132778" y="62076"/>
                </a:cubicBezTo>
                <a:cubicBezTo>
                  <a:pt x="134237" y="61936"/>
                  <a:pt x="147375" y="55124"/>
                  <a:pt x="147375" y="55124"/>
                </a:cubicBezTo>
                <a:cubicBezTo>
                  <a:pt x="147375" y="55124"/>
                  <a:pt x="151546" y="44558"/>
                  <a:pt x="155648" y="45253"/>
                </a:cubicBezTo>
                <a:cubicBezTo>
                  <a:pt x="159749" y="45809"/>
                  <a:pt x="161695" y="44697"/>
                  <a:pt x="166075" y="42751"/>
                </a:cubicBezTo>
                <a:cubicBezTo>
                  <a:pt x="170454" y="40804"/>
                  <a:pt x="176223" y="37259"/>
                  <a:pt x="180533" y="34270"/>
                </a:cubicBezTo>
                <a:cubicBezTo>
                  <a:pt x="184913" y="31351"/>
                  <a:pt x="185747" y="29682"/>
                  <a:pt x="189014" y="26902"/>
                </a:cubicBezTo>
                <a:cubicBezTo>
                  <a:pt x="192350" y="24052"/>
                  <a:pt x="194505" y="19811"/>
                  <a:pt x="196869" y="18630"/>
                </a:cubicBezTo>
                <a:cubicBezTo>
                  <a:pt x="199301" y="17309"/>
                  <a:pt x="203473" y="12373"/>
                  <a:pt x="203473" y="12373"/>
                </a:cubicBezTo>
                <a:lnTo>
                  <a:pt x="210493" y="0"/>
                </a:lnTo>
                <a:cubicBezTo>
                  <a:pt x="213900" y="4240"/>
                  <a:pt x="220086" y="5214"/>
                  <a:pt x="222241" y="5978"/>
                </a:cubicBezTo>
                <a:cubicBezTo>
                  <a:pt x="224327" y="6812"/>
                  <a:pt x="228358" y="11609"/>
                  <a:pt x="229123" y="14528"/>
                </a:cubicBezTo>
                <a:cubicBezTo>
                  <a:pt x="229957" y="17448"/>
                  <a:pt x="234197" y="25233"/>
                  <a:pt x="235101" y="28709"/>
                </a:cubicBezTo>
                <a:cubicBezTo>
                  <a:pt x="235935" y="32185"/>
                  <a:pt x="242331" y="41291"/>
                  <a:pt x="242609" y="44767"/>
                </a:cubicBezTo>
                <a:cubicBezTo>
                  <a:pt x="242956" y="48312"/>
                  <a:pt x="242609" y="55055"/>
                  <a:pt x="240036" y="61311"/>
                </a:cubicBezTo>
                <a:cubicBezTo>
                  <a:pt x="237673" y="67706"/>
                  <a:pt x="246293" y="68401"/>
                  <a:pt x="251367" y="79176"/>
                </a:cubicBezTo>
                <a:cubicBezTo>
                  <a:pt x="256442" y="89881"/>
                  <a:pt x="266521" y="115879"/>
                  <a:pt x="266521" y="115879"/>
                </a:cubicBezTo>
                <a:cubicBezTo>
                  <a:pt x="266521" y="115879"/>
                  <a:pt x="275697" y="126723"/>
                  <a:pt x="278130" y="131102"/>
                </a:cubicBezTo>
                <a:cubicBezTo>
                  <a:pt x="280563" y="135551"/>
                  <a:pt x="282787" y="137845"/>
                  <a:pt x="283621" y="152026"/>
                </a:cubicBezTo>
                <a:cubicBezTo>
                  <a:pt x="284455" y="166207"/>
                  <a:pt x="284664" y="175313"/>
                  <a:pt x="284873" y="176842"/>
                </a:cubicBezTo>
                <a:cubicBezTo>
                  <a:pt x="285012" y="178371"/>
                  <a:pt x="290503" y="193664"/>
                  <a:pt x="292658" y="205690"/>
                </a:cubicBezTo>
                <a:cubicBezTo>
                  <a:pt x="294744" y="217716"/>
                  <a:pt x="296899" y="212364"/>
                  <a:pt x="303989" y="212781"/>
                </a:cubicBezTo>
                <a:cubicBezTo>
                  <a:pt x="311080" y="213128"/>
                  <a:pt x="317753" y="212989"/>
                  <a:pt x="322688" y="211529"/>
                </a:cubicBezTo>
                <a:cubicBezTo>
                  <a:pt x="327693" y="210070"/>
                  <a:pt x="335756" y="209305"/>
                  <a:pt x="348964" y="203466"/>
                </a:cubicBezTo>
                <a:cubicBezTo>
                  <a:pt x="362102" y="197696"/>
                  <a:pt x="368011" y="205760"/>
                  <a:pt x="368011" y="205760"/>
                </a:cubicBezTo>
                <a:cubicBezTo>
                  <a:pt x="368011" y="205760"/>
                  <a:pt x="379689" y="222026"/>
                  <a:pt x="381010" y="225502"/>
                </a:cubicBezTo>
                <a:cubicBezTo>
                  <a:pt x="382400" y="228908"/>
                  <a:pt x="381358" y="245243"/>
                  <a:pt x="379967" y="263247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d53e63def8_1_5"/>
          <p:cNvSpPr/>
          <p:nvPr/>
        </p:nvSpPr>
        <p:spPr>
          <a:xfrm>
            <a:off x="6956438" y="1767658"/>
            <a:ext cx="234355" cy="394146"/>
          </a:xfrm>
          <a:custGeom>
            <a:avLst/>
            <a:gdLst/>
            <a:ahLst/>
            <a:cxnLst/>
            <a:rect l="l" t="t" r="r" b="b"/>
            <a:pathLst>
              <a:path w="312473" h="525528" extrusionOk="0">
                <a:moveTo>
                  <a:pt x="312335" y="183585"/>
                </a:moveTo>
                <a:cubicBezTo>
                  <a:pt x="312543" y="191718"/>
                  <a:pt x="301421" y="197835"/>
                  <a:pt x="297389" y="197766"/>
                </a:cubicBezTo>
                <a:cubicBezTo>
                  <a:pt x="293288" y="197557"/>
                  <a:pt x="292454" y="200268"/>
                  <a:pt x="292454" y="200268"/>
                </a:cubicBezTo>
                <a:cubicBezTo>
                  <a:pt x="292454" y="200268"/>
                  <a:pt x="290786" y="204022"/>
                  <a:pt x="288909" y="205621"/>
                </a:cubicBezTo>
                <a:cubicBezTo>
                  <a:pt x="287032" y="207359"/>
                  <a:pt x="285989" y="206941"/>
                  <a:pt x="280359" y="206872"/>
                </a:cubicBezTo>
                <a:cubicBezTo>
                  <a:pt x="274728" y="206872"/>
                  <a:pt x="280359" y="206872"/>
                  <a:pt x="278968" y="202910"/>
                </a:cubicBezTo>
                <a:cubicBezTo>
                  <a:pt x="277647" y="198947"/>
                  <a:pt x="271182" y="201658"/>
                  <a:pt x="269306" y="202354"/>
                </a:cubicBezTo>
                <a:cubicBezTo>
                  <a:pt x="267290" y="203049"/>
                  <a:pt x="262216" y="208054"/>
                  <a:pt x="259852" y="210904"/>
                </a:cubicBezTo>
                <a:cubicBezTo>
                  <a:pt x="257558" y="213615"/>
                  <a:pt x="258183" y="220149"/>
                  <a:pt x="256933" y="223416"/>
                </a:cubicBezTo>
                <a:cubicBezTo>
                  <a:pt x="255750" y="226544"/>
                  <a:pt x="253318" y="233356"/>
                  <a:pt x="248521" y="236415"/>
                </a:cubicBezTo>
                <a:cubicBezTo>
                  <a:pt x="243655" y="239404"/>
                  <a:pt x="244629" y="243853"/>
                  <a:pt x="241292" y="251847"/>
                </a:cubicBezTo>
                <a:cubicBezTo>
                  <a:pt x="237956" y="259772"/>
                  <a:pt x="237399" y="270546"/>
                  <a:pt x="235661" y="273744"/>
                </a:cubicBezTo>
                <a:cubicBezTo>
                  <a:pt x="233923" y="277011"/>
                  <a:pt x="234410" y="288620"/>
                  <a:pt x="232116" y="291400"/>
                </a:cubicBezTo>
                <a:cubicBezTo>
                  <a:pt x="229822" y="294111"/>
                  <a:pt x="229961" y="300715"/>
                  <a:pt x="228640" y="303426"/>
                </a:cubicBezTo>
                <a:cubicBezTo>
                  <a:pt x="227320" y="306068"/>
                  <a:pt x="224400" y="312949"/>
                  <a:pt x="222315" y="317676"/>
                </a:cubicBezTo>
                <a:cubicBezTo>
                  <a:pt x="220229" y="322403"/>
                  <a:pt x="217936" y="325253"/>
                  <a:pt x="211679" y="328868"/>
                </a:cubicBezTo>
                <a:cubicBezTo>
                  <a:pt x="205353" y="332552"/>
                  <a:pt x="199654" y="342215"/>
                  <a:pt x="193258" y="356048"/>
                </a:cubicBezTo>
                <a:cubicBezTo>
                  <a:pt x="186932" y="369811"/>
                  <a:pt x="182275" y="379960"/>
                  <a:pt x="181927" y="382046"/>
                </a:cubicBezTo>
                <a:cubicBezTo>
                  <a:pt x="181579" y="384131"/>
                  <a:pt x="181858" y="391778"/>
                  <a:pt x="181302" y="396366"/>
                </a:cubicBezTo>
                <a:cubicBezTo>
                  <a:pt x="180677" y="400953"/>
                  <a:pt x="182483" y="403317"/>
                  <a:pt x="181788" y="408044"/>
                </a:cubicBezTo>
                <a:cubicBezTo>
                  <a:pt x="181232" y="412632"/>
                  <a:pt x="181441" y="420765"/>
                  <a:pt x="178312" y="425144"/>
                </a:cubicBezTo>
                <a:cubicBezTo>
                  <a:pt x="175115" y="429523"/>
                  <a:pt x="178035" y="438908"/>
                  <a:pt x="173029" y="445512"/>
                </a:cubicBezTo>
                <a:cubicBezTo>
                  <a:pt x="168025" y="452115"/>
                  <a:pt x="163645" y="459553"/>
                  <a:pt x="163645" y="459553"/>
                </a:cubicBezTo>
                <a:cubicBezTo>
                  <a:pt x="163645" y="459553"/>
                  <a:pt x="162116" y="464836"/>
                  <a:pt x="160587" y="470536"/>
                </a:cubicBezTo>
                <a:cubicBezTo>
                  <a:pt x="159057" y="476306"/>
                  <a:pt x="163298" y="483049"/>
                  <a:pt x="163645" y="487080"/>
                </a:cubicBezTo>
                <a:cubicBezTo>
                  <a:pt x="163993" y="491112"/>
                  <a:pt x="167051" y="496465"/>
                  <a:pt x="167051" y="496465"/>
                </a:cubicBezTo>
                <a:cubicBezTo>
                  <a:pt x="167051" y="496465"/>
                  <a:pt x="172334" y="504111"/>
                  <a:pt x="172195" y="507657"/>
                </a:cubicBezTo>
                <a:cubicBezTo>
                  <a:pt x="172056" y="511271"/>
                  <a:pt x="173863" y="520308"/>
                  <a:pt x="173516" y="522254"/>
                </a:cubicBezTo>
                <a:cubicBezTo>
                  <a:pt x="173516" y="522671"/>
                  <a:pt x="173516" y="523297"/>
                  <a:pt x="173447" y="523992"/>
                </a:cubicBezTo>
                <a:cubicBezTo>
                  <a:pt x="173447" y="523992"/>
                  <a:pt x="159196" y="526217"/>
                  <a:pt x="157528" y="525313"/>
                </a:cubicBezTo>
                <a:cubicBezTo>
                  <a:pt x="155929" y="524479"/>
                  <a:pt x="150925" y="524965"/>
                  <a:pt x="150925" y="524965"/>
                </a:cubicBezTo>
                <a:cubicBezTo>
                  <a:pt x="150925" y="524965"/>
                  <a:pt x="139176" y="524479"/>
                  <a:pt x="135979" y="522741"/>
                </a:cubicBezTo>
                <a:cubicBezTo>
                  <a:pt x="132712" y="521003"/>
                  <a:pt x="134172" y="519891"/>
                  <a:pt x="133755" y="515303"/>
                </a:cubicBezTo>
                <a:cubicBezTo>
                  <a:pt x="133337" y="510785"/>
                  <a:pt x="124092" y="510576"/>
                  <a:pt x="120269" y="507934"/>
                </a:cubicBezTo>
                <a:cubicBezTo>
                  <a:pt x="116515" y="505293"/>
                  <a:pt x="110537" y="501192"/>
                  <a:pt x="110328" y="499176"/>
                </a:cubicBezTo>
                <a:cubicBezTo>
                  <a:pt x="110120" y="497160"/>
                  <a:pt x="109077" y="491182"/>
                  <a:pt x="108799" y="488123"/>
                </a:cubicBezTo>
                <a:cubicBezTo>
                  <a:pt x="108522" y="485065"/>
                  <a:pt x="103933" y="479365"/>
                  <a:pt x="102404" y="474916"/>
                </a:cubicBezTo>
                <a:cubicBezTo>
                  <a:pt x="101014" y="470467"/>
                  <a:pt x="98025" y="471231"/>
                  <a:pt x="96704" y="467825"/>
                </a:cubicBezTo>
                <a:cubicBezTo>
                  <a:pt x="95314" y="464350"/>
                  <a:pt x="97121" y="461708"/>
                  <a:pt x="95800" y="457746"/>
                </a:cubicBezTo>
                <a:cubicBezTo>
                  <a:pt x="94341" y="453784"/>
                  <a:pt x="91699" y="452532"/>
                  <a:pt x="88988" y="450238"/>
                </a:cubicBezTo>
                <a:cubicBezTo>
                  <a:pt x="86207" y="447944"/>
                  <a:pt x="83149" y="452810"/>
                  <a:pt x="83149" y="452810"/>
                </a:cubicBezTo>
                <a:cubicBezTo>
                  <a:pt x="83149" y="452810"/>
                  <a:pt x="78213" y="460457"/>
                  <a:pt x="76267" y="461083"/>
                </a:cubicBezTo>
                <a:cubicBezTo>
                  <a:pt x="74321" y="461778"/>
                  <a:pt x="73626" y="464906"/>
                  <a:pt x="69663" y="466296"/>
                </a:cubicBezTo>
                <a:cubicBezTo>
                  <a:pt x="65771" y="467686"/>
                  <a:pt x="62572" y="467408"/>
                  <a:pt x="60209" y="468729"/>
                </a:cubicBezTo>
                <a:cubicBezTo>
                  <a:pt x="57776" y="469980"/>
                  <a:pt x="58263" y="474985"/>
                  <a:pt x="57429" y="477627"/>
                </a:cubicBezTo>
                <a:cubicBezTo>
                  <a:pt x="56664" y="480268"/>
                  <a:pt x="58124" y="485204"/>
                  <a:pt x="56803" y="487359"/>
                </a:cubicBezTo>
                <a:cubicBezTo>
                  <a:pt x="55552" y="489513"/>
                  <a:pt x="51450" y="489861"/>
                  <a:pt x="49366" y="489583"/>
                </a:cubicBezTo>
                <a:cubicBezTo>
                  <a:pt x="47349" y="489166"/>
                  <a:pt x="44290" y="489027"/>
                  <a:pt x="37826" y="485482"/>
                </a:cubicBezTo>
                <a:cubicBezTo>
                  <a:pt x="31361" y="482006"/>
                  <a:pt x="32543" y="483466"/>
                  <a:pt x="30319" y="481102"/>
                </a:cubicBezTo>
                <a:cubicBezTo>
                  <a:pt x="27955" y="478739"/>
                  <a:pt x="30527" y="477974"/>
                  <a:pt x="28512" y="473108"/>
                </a:cubicBezTo>
                <a:cubicBezTo>
                  <a:pt x="26495" y="468173"/>
                  <a:pt x="22950" y="473595"/>
                  <a:pt x="16416" y="474220"/>
                </a:cubicBezTo>
                <a:cubicBezTo>
                  <a:pt x="9882" y="474846"/>
                  <a:pt x="5502" y="471648"/>
                  <a:pt x="5502" y="471648"/>
                </a:cubicBezTo>
                <a:cubicBezTo>
                  <a:pt x="5363" y="469563"/>
                  <a:pt x="5433" y="467339"/>
                  <a:pt x="5224" y="465531"/>
                </a:cubicBezTo>
                <a:cubicBezTo>
                  <a:pt x="4807" y="460874"/>
                  <a:pt x="776" y="454340"/>
                  <a:pt x="80" y="447041"/>
                </a:cubicBezTo>
                <a:cubicBezTo>
                  <a:pt x="-615" y="439603"/>
                  <a:pt x="3348" y="438560"/>
                  <a:pt x="7031" y="434181"/>
                </a:cubicBezTo>
                <a:cubicBezTo>
                  <a:pt x="10716" y="429801"/>
                  <a:pt x="10437" y="427021"/>
                  <a:pt x="14331" y="417220"/>
                </a:cubicBezTo>
                <a:cubicBezTo>
                  <a:pt x="18154" y="407349"/>
                  <a:pt x="19266" y="397686"/>
                  <a:pt x="20309" y="393515"/>
                </a:cubicBezTo>
                <a:cubicBezTo>
                  <a:pt x="21212" y="389345"/>
                  <a:pt x="24479" y="387746"/>
                  <a:pt x="24132" y="383714"/>
                </a:cubicBezTo>
                <a:cubicBezTo>
                  <a:pt x="23784" y="379682"/>
                  <a:pt x="30388" y="370159"/>
                  <a:pt x="28164" y="360914"/>
                </a:cubicBezTo>
                <a:cubicBezTo>
                  <a:pt x="25940" y="351599"/>
                  <a:pt x="28442" y="327547"/>
                  <a:pt x="29693" y="318649"/>
                </a:cubicBezTo>
                <a:cubicBezTo>
                  <a:pt x="30875" y="309752"/>
                  <a:pt x="33238" y="306137"/>
                  <a:pt x="32891" y="302731"/>
                </a:cubicBezTo>
                <a:cubicBezTo>
                  <a:pt x="32613" y="299394"/>
                  <a:pt x="40537" y="297309"/>
                  <a:pt x="40537" y="289801"/>
                </a:cubicBezTo>
                <a:cubicBezTo>
                  <a:pt x="40537" y="282363"/>
                  <a:pt x="44638" y="268391"/>
                  <a:pt x="44638" y="268391"/>
                </a:cubicBezTo>
                <a:cubicBezTo>
                  <a:pt x="44638" y="268391"/>
                  <a:pt x="44777" y="261579"/>
                  <a:pt x="42831" y="256296"/>
                </a:cubicBezTo>
                <a:cubicBezTo>
                  <a:pt x="40954" y="251013"/>
                  <a:pt x="42692" y="247537"/>
                  <a:pt x="41232" y="238779"/>
                </a:cubicBezTo>
                <a:cubicBezTo>
                  <a:pt x="39773" y="230089"/>
                  <a:pt x="38312" y="228908"/>
                  <a:pt x="40537" y="223972"/>
                </a:cubicBezTo>
                <a:cubicBezTo>
                  <a:pt x="42831" y="219037"/>
                  <a:pt x="46167" y="219384"/>
                  <a:pt x="46794" y="217299"/>
                </a:cubicBezTo>
                <a:cubicBezTo>
                  <a:pt x="47280" y="215214"/>
                  <a:pt x="51520" y="210070"/>
                  <a:pt x="51520" y="210070"/>
                </a:cubicBezTo>
                <a:cubicBezTo>
                  <a:pt x="51520" y="210070"/>
                  <a:pt x="51729" y="204578"/>
                  <a:pt x="50547" y="199225"/>
                </a:cubicBezTo>
                <a:cubicBezTo>
                  <a:pt x="49366" y="193942"/>
                  <a:pt x="53536" y="194846"/>
                  <a:pt x="53953" y="192135"/>
                </a:cubicBezTo>
                <a:cubicBezTo>
                  <a:pt x="54440" y="189424"/>
                  <a:pt x="54926" y="187964"/>
                  <a:pt x="55344" y="185253"/>
                </a:cubicBezTo>
                <a:cubicBezTo>
                  <a:pt x="55830" y="182473"/>
                  <a:pt x="56247" y="172949"/>
                  <a:pt x="56803" y="170864"/>
                </a:cubicBezTo>
                <a:cubicBezTo>
                  <a:pt x="57221" y="168779"/>
                  <a:pt x="58889" y="157726"/>
                  <a:pt x="58124" y="155710"/>
                </a:cubicBezTo>
                <a:cubicBezTo>
                  <a:pt x="57290" y="153764"/>
                  <a:pt x="57985" y="147577"/>
                  <a:pt x="56942" y="142989"/>
                </a:cubicBezTo>
                <a:cubicBezTo>
                  <a:pt x="55830" y="138332"/>
                  <a:pt x="59166" y="138054"/>
                  <a:pt x="59166" y="138054"/>
                </a:cubicBezTo>
                <a:cubicBezTo>
                  <a:pt x="59166" y="138054"/>
                  <a:pt x="61877" y="130338"/>
                  <a:pt x="62156" y="126236"/>
                </a:cubicBezTo>
                <a:cubicBezTo>
                  <a:pt x="62504" y="122135"/>
                  <a:pt x="58680" y="117756"/>
                  <a:pt x="57637" y="113029"/>
                </a:cubicBezTo>
                <a:cubicBezTo>
                  <a:pt x="56455" y="108441"/>
                  <a:pt x="59723" y="106703"/>
                  <a:pt x="59584" y="104687"/>
                </a:cubicBezTo>
                <a:cubicBezTo>
                  <a:pt x="59375" y="102671"/>
                  <a:pt x="59723" y="99335"/>
                  <a:pt x="58889" y="97319"/>
                </a:cubicBezTo>
                <a:cubicBezTo>
                  <a:pt x="58889" y="97319"/>
                  <a:pt x="68134" y="96067"/>
                  <a:pt x="72096" y="94747"/>
                </a:cubicBezTo>
                <a:cubicBezTo>
                  <a:pt x="76058" y="93426"/>
                  <a:pt x="79465" y="92522"/>
                  <a:pt x="84261" y="88560"/>
                </a:cubicBezTo>
                <a:cubicBezTo>
                  <a:pt x="88918" y="84528"/>
                  <a:pt x="90587" y="80775"/>
                  <a:pt x="93228" y="81539"/>
                </a:cubicBezTo>
                <a:cubicBezTo>
                  <a:pt x="95870" y="82373"/>
                  <a:pt x="96425" y="82791"/>
                  <a:pt x="101709" y="84806"/>
                </a:cubicBezTo>
                <a:cubicBezTo>
                  <a:pt x="107061" y="86892"/>
                  <a:pt x="106922" y="85849"/>
                  <a:pt x="114569" y="85710"/>
                </a:cubicBezTo>
                <a:cubicBezTo>
                  <a:pt x="122146" y="85502"/>
                  <a:pt x="122007" y="83972"/>
                  <a:pt x="127568" y="83903"/>
                </a:cubicBezTo>
                <a:cubicBezTo>
                  <a:pt x="133198" y="83903"/>
                  <a:pt x="138065" y="81956"/>
                  <a:pt x="141679" y="82582"/>
                </a:cubicBezTo>
                <a:cubicBezTo>
                  <a:pt x="145363" y="83277"/>
                  <a:pt x="149048" y="79871"/>
                  <a:pt x="154052" y="78898"/>
                </a:cubicBezTo>
                <a:cubicBezTo>
                  <a:pt x="159057" y="77925"/>
                  <a:pt x="161004" y="82304"/>
                  <a:pt x="168998" y="80636"/>
                </a:cubicBezTo>
                <a:cubicBezTo>
                  <a:pt x="176992" y="78828"/>
                  <a:pt x="177896" y="78272"/>
                  <a:pt x="183526" y="73128"/>
                </a:cubicBezTo>
                <a:cubicBezTo>
                  <a:pt x="189157" y="68054"/>
                  <a:pt x="188809" y="64508"/>
                  <a:pt x="190408" y="64926"/>
                </a:cubicBezTo>
                <a:cubicBezTo>
                  <a:pt x="192006" y="65273"/>
                  <a:pt x="195830" y="62840"/>
                  <a:pt x="202851" y="62214"/>
                </a:cubicBezTo>
                <a:cubicBezTo>
                  <a:pt x="209941" y="61589"/>
                  <a:pt x="216545" y="51231"/>
                  <a:pt x="224748" y="45462"/>
                </a:cubicBezTo>
                <a:cubicBezTo>
                  <a:pt x="232812" y="39553"/>
                  <a:pt x="230656" y="32671"/>
                  <a:pt x="230100" y="27110"/>
                </a:cubicBezTo>
                <a:cubicBezTo>
                  <a:pt x="229613" y="21549"/>
                  <a:pt x="230448" y="14389"/>
                  <a:pt x="230448" y="14389"/>
                </a:cubicBezTo>
                <a:cubicBezTo>
                  <a:pt x="230448" y="14389"/>
                  <a:pt x="231074" y="9732"/>
                  <a:pt x="233993" y="8898"/>
                </a:cubicBezTo>
                <a:cubicBezTo>
                  <a:pt x="236913" y="8133"/>
                  <a:pt x="239067" y="7925"/>
                  <a:pt x="244559" y="7438"/>
                </a:cubicBezTo>
                <a:cubicBezTo>
                  <a:pt x="250120" y="6951"/>
                  <a:pt x="253179" y="7090"/>
                  <a:pt x="256168" y="6395"/>
                </a:cubicBezTo>
                <a:cubicBezTo>
                  <a:pt x="259226" y="5631"/>
                  <a:pt x="270348" y="0"/>
                  <a:pt x="270348" y="0"/>
                </a:cubicBezTo>
                <a:cubicBezTo>
                  <a:pt x="270557" y="1182"/>
                  <a:pt x="270557" y="2502"/>
                  <a:pt x="270279" y="4032"/>
                </a:cubicBezTo>
                <a:cubicBezTo>
                  <a:pt x="268889" y="10844"/>
                  <a:pt x="273059" y="17517"/>
                  <a:pt x="274936" y="27041"/>
                </a:cubicBezTo>
                <a:cubicBezTo>
                  <a:pt x="276883" y="36564"/>
                  <a:pt x="278342" y="35382"/>
                  <a:pt x="280567" y="38232"/>
                </a:cubicBezTo>
                <a:cubicBezTo>
                  <a:pt x="282930" y="41013"/>
                  <a:pt x="290646" y="47478"/>
                  <a:pt x="293357" y="54777"/>
                </a:cubicBezTo>
                <a:cubicBezTo>
                  <a:pt x="296069" y="62214"/>
                  <a:pt x="296833" y="82026"/>
                  <a:pt x="296833" y="82026"/>
                </a:cubicBezTo>
                <a:cubicBezTo>
                  <a:pt x="296833" y="82026"/>
                  <a:pt x="294539" y="94955"/>
                  <a:pt x="290368" y="99891"/>
                </a:cubicBezTo>
                <a:cubicBezTo>
                  <a:pt x="286267" y="104896"/>
                  <a:pt x="288005" y="107259"/>
                  <a:pt x="285085" y="114141"/>
                </a:cubicBezTo>
                <a:cubicBezTo>
                  <a:pt x="282236" y="121023"/>
                  <a:pt x="283765" y="127071"/>
                  <a:pt x="284112" y="131102"/>
                </a:cubicBezTo>
                <a:cubicBezTo>
                  <a:pt x="284460" y="135134"/>
                  <a:pt x="297111" y="144657"/>
                  <a:pt x="302116" y="149245"/>
                </a:cubicBezTo>
                <a:cubicBezTo>
                  <a:pt x="307121" y="153903"/>
                  <a:pt x="306496" y="157587"/>
                  <a:pt x="307816" y="161480"/>
                </a:cubicBezTo>
                <a:cubicBezTo>
                  <a:pt x="309276" y="165442"/>
                  <a:pt x="312195" y="175243"/>
                  <a:pt x="312474" y="183376"/>
                </a:cubicBezTo>
              </a:path>
            </a:pathLst>
          </a:custGeom>
          <a:solidFill>
            <a:srgbClr val="8887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2d53e63def8_1_5"/>
          <p:cNvSpPr/>
          <p:nvPr/>
        </p:nvSpPr>
        <p:spPr>
          <a:xfrm>
            <a:off x="6955044" y="2105032"/>
            <a:ext cx="139075" cy="281813"/>
          </a:xfrm>
          <a:custGeom>
            <a:avLst/>
            <a:gdLst/>
            <a:ahLst/>
            <a:cxnLst/>
            <a:rect l="l" t="t" r="r" b="b"/>
            <a:pathLst>
              <a:path w="185433" h="375750" extrusionOk="0">
                <a:moveTo>
                  <a:pt x="183020" y="126851"/>
                </a:moveTo>
                <a:cubicBezTo>
                  <a:pt x="182742" y="128797"/>
                  <a:pt x="180309" y="135262"/>
                  <a:pt x="180309" y="135262"/>
                </a:cubicBezTo>
                <a:cubicBezTo>
                  <a:pt x="180309" y="135262"/>
                  <a:pt x="176903" y="142631"/>
                  <a:pt x="174540" y="144925"/>
                </a:cubicBezTo>
                <a:cubicBezTo>
                  <a:pt x="172176" y="147149"/>
                  <a:pt x="170021" y="145828"/>
                  <a:pt x="166337" y="144716"/>
                </a:cubicBezTo>
                <a:cubicBezTo>
                  <a:pt x="162652" y="143534"/>
                  <a:pt x="161541" y="147149"/>
                  <a:pt x="158065" y="148539"/>
                </a:cubicBezTo>
                <a:cubicBezTo>
                  <a:pt x="154589" y="149930"/>
                  <a:pt x="153477" y="159661"/>
                  <a:pt x="149932" y="165083"/>
                </a:cubicBezTo>
                <a:cubicBezTo>
                  <a:pt x="146317" y="170436"/>
                  <a:pt x="147290" y="174468"/>
                  <a:pt x="147429" y="182114"/>
                </a:cubicBezTo>
                <a:cubicBezTo>
                  <a:pt x="147638" y="189761"/>
                  <a:pt x="144232" y="202273"/>
                  <a:pt x="144232" y="202273"/>
                </a:cubicBezTo>
                <a:cubicBezTo>
                  <a:pt x="144232" y="202273"/>
                  <a:pt x="145483" y="205679"/>
                  <a:pt x="150140" y="211449"/>
                </a:cubicBezTo>
                <a:cubicBezTo>
                  <a:pt x="154729" y="217079"/>
                  <a:pt x="149445" y="220625"/>
                  <a:pt x="149237" y="223197"/>
                </a:cubicBezTo>
                <a:cubicBezTo>
                  <a:pt x="149028" y="225769"/>
                  <a:pt x="145761" y="229661"/>
                  <a:pt x="141868" y="232025"/>
                </a:cubicBezTo>
                <a:cubicBezTo>
                  <a:pt x="138045" y="234388"/>
                  <a:pt x="130329" y="239185"/>
                  <a:pt x="127479" y="241479"/>
                </a:cubicBezTo>
                <a:cubicBezTo>
                  <a:pt x="124629" y="243773"/>
                  <a:pt x="127201" y="250237"/>
                  <a:pt x="126366" y="256911"/>
                </a:cubicBezTo>
                <a:cubicBezTo>
                  <a:pt x="125463" y="263584"/>
                  <a:pt x="127479" y="263862"/>
                  <a:pt x="127549" y="275610"/>
                </a:cubicBezTo>
                <a:cubicBezTo>
                  <a:pt x="127618" y="287358"/>
                  <a:pt x="130051" y="291181"/>
                  <a:pt x="130051" y="291181"/>
                </a:cubicBezTo>
                <a:cubicBezTo>
                  <a:pt x="130051" y="291181"/>
                  <a:pt x="136724" y="297159"/>
                  <a:pt x="139088" y="300565"/>
                </a:cubicBezTo>
                <a:cubicBezTo>
                  <a:pt x="141451" y="303832"/>
                  <a:pt x="141034" y="305987"/>
                  <a:pt x="142494" y="309949"/>
                </a:cubicBezTo>
                <a:cubicBezTo>
                  <a:pt x="143954" y="313912"/>
                  <a:pt x="144857" y="313217"/>
                  <a:pt x="150280" y="317387"/>
                </a:cubicBezTo>
                <a:cubicBezTo>
                  <a:pt x="155771" y="321419"/>
                  <a:pt x="157439" y="322253"/>
                  <a:pt x="157439" y="322253"/>
                </a:cubicBezTo>
                <a:cubicBezTo>
                  <a:pt x="157439" y="322253"/>
                  <a:pt x="160914" y="327050"/>
                  <a:pt x="163556" y="333931"/>
                </a:cubicBezTo>
                <a:cubicBezTo>
                  <a:pt x="166198" y="340883"/>
                  <a:pt x="161123" y="340257"/>
                  <a:pt x="157161" y="341161"/>
                </a:cubicBezTo>
                <a:cubicBezTo>
                  <a:pt x="153129" y="341995"/>
                  <a:pt x="154659" y="347417"/>
                  <a:pt x="154659" y="347417"/>
                </a:cubicBezTo>
                <a:cubicBezTo>
                  <a:pt x="154659" y="347417"/>
                  <a:pt x="157092" y="356871"/>
                  <a:pt x="157300" y="364031"/>
                </a:cubicBezTo>
                <a:cubicBezTo>
                  <a:pt x="157300" y="365491"/>
                  <a:pt x="157508" y="366533"/>
                  <a:pt x="157926" y="367298"/>
                </a:cubicBezTo>
                <a:lnTo>
                  <a:pt x="147777" y="365908"/>
                </a:lnTo>
                <a:cubicBezTo>
                  <a:pt x="147777" y="365908"/>
                  <a:pt x="139853" y="362571"/>
                  <a:pt x="138601" y="360138"/>
                </a:cubicBezTo>
                <a:cubicBezTo>
                  <a:pt x="137350" y="357705"/>
                  <a:pt x="131094" y="356245"/>
                  <a:pt x="128383" y="354508"/>
                </a:cubicBezTo>
                <a:cubicBezTo>
                  <a:pt x="125672" y="352700"/>
                  <a:pt x="118372" y="351379"/>
                  <a:pt x="118372" y="351379"/>
                </a:cubicBezTo>
                <a:cubicBezTo>
                  <a:pt x="118372" y="351379"/>
                  <a:pt x="116913" y="346374"/>
                  <a:pt x="115175" y="344011"/>
                </a:cubicBezTo>
                <a:cubicBezTo>
                  <a:pt x="113437" y="341647"/>
                  <a:pt x="106903" y="342760"/>
                  <a:pt x="105373" y="342899"/>
                </a:cubicBezTo>
                <a:cubicBezTo>
                  <a:pt x="103844" y="343038"/>
                  <a:pt x="99118" y="346583"/>
                  <a:pt x="99118" y="346583"/>
                </a:cubicBezTo>
                <a:cubicBezTo>
                  <a:pt x="99118" y="346583"/>
                  <a:pt x="95642" y="347904"/>
                  <a:pt x="94182" y="348043"/>
                </a:cubicBezTo>
                <a:cubicBezTo>
                  <a:pt x="92653" y="348182"/>
                  <a:pt x="88412" y="346514"/>
                  <a:pt x="86327" y="345679"/>
                </a:cubicBezTo>
                <a:cubicBezTo>
                  <a:pt x="84242" y="344915"/>
                  <a:pt x="83755" y="346514"/>
                  <a:pt x="83408" y="348043"/>
                </a:cubicBezTo>
                <a:cubicBezTo>
                  <a:pt x="83060" y="349572"/>
                  <a:pt x="79793" y="353395"/>
                  <a:pt x="74579" y="356454"/>
                </a:cubicBezTo>
                <a:cubicBezTo>
                  <a:pt x="69227" y="359512"/>
                  <a:pt x="70895" y="360416"/>
                  <a:pt x="66376" y="361876"/>
                </a:cubicBezTo>
                <a:cubicBezTo>
                  <a:pt x="61927" y="363266"/>
                  <a:pt x="63318" y="366255"/>
                  <a:pt x="59634" y="371121"/>
                </a:cubicBezTo>
                <a:cubicBezTo>
                  <a:pt x="56019" y="376057"/>
                  <a:pt x="57478" y="375918"/>
                  <a:pt x="54420" y="375639"/>
                </a:cubicBezTo>
                <a:cubicBezTo>
                  <a:pt x="51293" y="375431"/>
                  <a:pt x="49068" y="373554"/>
                  <a:pt x="46009" y="372859"/>
                </a:cubicBezTo>
                <a:cubicBezTo>
                  <a:pt x="42811" y="372164"/>
                  <a:pt x="36833" y="368549"/>
                  <a:pt x="36833" y="368549"/>
                </a:cubicBezTo>
                <a:cubicBezTo>
                  <a:pt x="35582" y="364100"/>
                  <a:pt x="34679" y="360208"/>
                  <a:pt x="34192" y="358261"/>
                </a:cubicBezTo>
                <a:cubicBezTo>
                  <a:pt x="33080" y="354299"/>
                  <a:pt x="34400" y="346722"/>
                  <a:pt x="33358" y="342065"/>
                </a:cubicBezTo>
                <a:cubicBezTo>
                  <a:pt x="32176" y="337477"/>
                  <a:pt x="31828" y="332750"/>
                  <a:pt x="31342" y="327328"/>
                </a:cubicBezTo>
                <a:cubicBezTo>
                  <a:pt x="30855" y="321906"/>
                  <a:pt x="28074" y="313981"/>
                  <a:pt x="26476" y="304736"/>
                </a:cubicBezTo>
                <a:cubicBezTo>
                  <a:pt x="24947" y="295352"/>
                  <a:pt x="18551" y="277556"/>
                  <a:pt x="17508" y="274289"/>
                </a:cubicBezTo>
                <a:cubicBezTo>
                  <a:pt x="16605" y="271022"/>
                  <a:pt x="16605" y="264905"/>
                  <a:pt x="16049" y="258857"/>
                </a:cubicBezTo>
                <a:lnTo>
                  <a:pt x="14867" y="245997"/>
                </a:lnTo>
                <a:cubicBezTo>
                  <a:pt x="14520" y="241965"/>
                  <a:pt x="12643" y="236057"/>
                  <a:pt x="11530" y="232025"/>
                </a:cubicBezTo>
                <a:cubicBezTo>
                  <a:pt x="10557" y="228063"/>
                  <a:pt x="4371" y="205540"/>
                  <a:pt x="3328" y="201578"/>
                </a:cubicBezTo>
                <a:cubicBezTo>
                  <a:pt x="2216" y="197616"/>
                  <a:pt x="3189" y="192819"/>
                  <a:pt x="1937" y="186772"/>
                </a:cubicBezTo>
                <a:cubicBezTo>
                  <a:pt x="617" y="180793"/>
                  <a:pt x="1590" y="175858"/>
                  <a:pt x="408" y="170644"/>
                </a:cubicBezTo>
                <a:cubicBezTo>
                  <a:pt x="-843" y="165292"/>
                  <a:pt x="1034" y="163763"/>
                  <a:pt x="2633" y="158897"/>
                </a:cubicBezTo>
                <a:cubicBezTo>
                  <a:pt x="4232" y="154031"/>
                  <a:pt x="5343" y="151181"/>
                  <a:pt x="5343" y="151181"/>
                </a:cubicBezTo>
                <a:cubicBezTo>
                  <a:pt x="5343" y="151181"/>
                  <a:pt x="15284" y="148192"/>
                  <a:pt x="17647" y="145342"/>
                </a:cubicBezTo>
                <a:cubicBezTo>
                  <a:pt x="20150" y="142422"/>
                  <a:pt x="22375" y="137417"/>
                  <a:pt x="25294" y="131786"/>
                </a:cubicBezTo>
                <a:cubicBezTo>
                  <a:pt x="28074" y="126086"/>
                  <a:pt x="30160" y="118370"/>
                  <a:pt x="31064" y="114200"/>
                </a:cubicBezTo>
                <a:cubicBezTo>
                  <a:pt x="32107" y="110029"/>
                  <a:pt x="35026" y="104398"/>
                  <a:pt x="35165" y="98907"/>
                </a:cubicBezTo>
                <a:cubicBezTo>
                  <a:pt x="35304" y="93415"/>
                  <a:pt x="35513" y="87298"/>
                  <a:pt x="35026" y="82640"/>
                </a:cubicBezTo>
                <a:cubicBezTo>
                  <a:pt x="34609" y="77983"/>
                  <a:pt x="26476" y="49483"/>
                  <a:pt x="25502" y="46215"/>
                </a:cubicBezTo>
                <a:cubicBezTo>
                  <a:pt x="24460" y="42879"/>
                  <a:pt x="20846" y="39820"/>
                  <a:pt x="19246" y="37248"/>
                </a:cubicBezTo>
                <a:cubicBezTo>
                  <a:pt x="17578" y="34746"/>
                  <a:pt x="11114" y="30505"/>
                  <a:pt x="8958" y="29393"/>
                </a:cubicBezTo>
                <a:cubicBezTo>
                  <a:pt x="7707" y="28698"/>
                  <a:pt x="7360" y="25431"/>
                  <a:pt x="7290" y="22025"/>
                </a:cubicBezTo>
                <a:cubicBezTo>
                  <a:pt x="7290" y="22025"/>
                  <a:pt x="11669" y="25222"/>
                  <a:pt x="18204" y="24597"/>
                </a:cubicBezTo>
                <a:cubicBezTo>
                  <a:pt x="24738" y="23971"/>
                  <a:pt x="28283" y="18549"/>
                  <a:pt x="30299" y="23485"/>
                </a:cubicBezTo>
                <a:cubicBezTo>
                  <a:pt x="32315" y="28350"/>
                  <a:pt x="29743" y="29115"/>
                  <a:pt x="32107" y="31479"/>
                </a:cubicBezTo>
                <a:cubicBezTo>
                  <a:pt x="34261" y="33772"/>
                  <a:pt x="33149" y="32382"/>
                  <a:pt x="39544" y="35858"/>
                </a:cubicBezTo>
                <a:cubicBezTo>
                  <a:pt x="46009" y="39334"/>
                  <a:pt x="49137" y="39542"/>
                  <a:pt x="51084" y="39890"/>
                </a:cubicBezTo>
                <a:cubicBezTo>
                  <a:pt x="53238" y="40168"/>
                  <a:pt x="57271" y="39820"/>
                  <a:pt x="58521" y="37665"/>
                </a:cubicBezTo>
                <a:cubicBezTo>
                  <a:pt x="59912" y="35510"/>
                  <a:pt x="58382" y="30505"/>
                  <a:pt x="59148" y="27933"/>
                </a:cubicBezTo>
                <a:cubicBezTo>
                  <a:pt x="59982" y="25361"/>
                  <a:pt x="59495" y="20356"/>
                  <a:pt x="61927" y="19036"/>
                </a:cubicBezTo>
                <a:cubicBezTo>
                  <a:pt x="64291" y="17784"/>
                  <a:pt x="67489" y="18063"/>
                  <a:pt x="71381" y="16603"/>
                </a:cubicBezTo>
                <a:cubicBezTo>
                  <a:pt x="75344" y="15282"/>
                  <a:pt x="76039" y="12084"/>
                  <a:pt x="77985" y="11459"/>
                </a:cubicBezTo>
                <a:cubicBezTo>
                  <a:pt x="79932" y="10764"/>
                  <a:pt x="84867" y="3187"/>
                  <a:pt x="84867" y="3187"/>
                </a:cubicBezTo>
                <a:cubicBezTo>
                  <a:pt x="84867" y="3187"/>
                  <a:pt x="87925" y="-1679"/>
                  <a:pt x="90706" y="615"/>
                </a:cubicBezTo>
                <a:cubicBezTo>
                  <a:pt x="93417" y="2909"/>
                  <a:pt x="96059" y="4160"/>
                  <a:pt x="97518" y="8122"/>
                </a:cubicBezTo>
                <a:cubicBezTo>
                  <a:pt x="98839" y="12084"/>
                  <a:pt x="97032" y="14795"/>
                  <a:pt x="98422" y="18202"/>
                </a:cubicBezTo>
                <a:cubicBezTo>
                  <a:pt x="99674" y="21677"/>
                  <a:pt x="102732" y="20912"/>
                  <a:pt x="104123" y="25292"/>
                </a:cubicBezTo>
                <a:cubicBezTo>
                  <a:pt x="105582" y="29741"/>
                  <a:pt x="110240" y="35371"/>
                  <a:pt x="110517" y="38499"/>
                </a:cubicBezTo>
                <a:cubicBezTo>
                  <a:pt x="110796" y="41489"/>
                  <a:pt x="111838" y="47467"/>
                  <a:pt x="112047" y="49552"/>
                </a:cubicBezTo>
                <a:cubicBezTo>
                  <a:pt x="112255" y="51568"/>
                  <a:pt x="118234" y="55669"/>
                  <a:pt x="121987" y="58311"/>
                </a:cubicBezTo>
                <a:cubicBezTo>
                  <a:pt x="125811" y="60952"/>
                  <a:pt x="135056" y="61161"/>
                  <a:pt x="135473" y="65679"/>
                </a:cubicBezTo>
                <a:cubicBezTo>
                  <a:pt x="135890" y="70267"/>
                  <a:pt x="134430" y="71379"/>
                  <a:pt x="137697" y="73117"/>
                </a:cubicBezTo>
                <a:cubicBezTo>
                  <a:pt x="140895" y="74855"/>
                  <a:pt x="152643" y="75342"/>
                  <a:pt x="152643" y="75342"/>
                </a:cubicBezTo>
                <a:cubicBezTo>
                  <a:pt x="152643" y="75342"/>
                  <a:pt x="157648" y="74855"/>
                  <a:pt x="159246" y="75689"/>
                </a:cubicBezTo>
                <a:cubicBezTo>
                  <a:pt x="160914" y="76593"/>
                  <a:pt x="175165" y="74368"/>
                  <a:pt x="175165" y="74368"/>
                </a:cubicBezTo>
                <a:cubicBezTo>
                  <a:pt x="175235" y="77010"/>
                  <a:pt x="175583" y="81250"/>
                  <a:pt x="173913" y="85004"/>
                </a:cubicBezTo>
                <a:cubicBezTo>
                  <a:pt x="171829" y="89800"/>
                  <a:pt x="174053" y="92650"/>
                  <a:pt x="174679" y="99254"/>
                </a:cubicBezTo>
                <a:cubicBezTo>
                  <a:pt x="175304" y="105789"/>
                  <a:pt x="179823" y="104815"/>
                  <a:pt x="183785" y="109542"/>
                </a:cubicBezTo>
                <a:cubicBezTo>
                  <a:pt x="187816" y="114269"/>
                  <a:pt x="183229" y="124835"/>
                  <a:pt x="182881" y="12699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2d53e63def8_1_5"/>
          <p:cNvSpPr/>
          <p:nvPr/>
        </p:nvSpPr>
        <p:spPr>
          <a:xfrm>
            <a:off x="6971252" y="2361815"/>
            <a:ext cx="126323" cy="177754"/>
          </a:xfrm>
          <a:custGeom>
            <a:avLst/>
            <a:gdLst/>
            <a:ahLst/>
            <a:cxnLst/>
            <a:rect l="l" t="t" r="r" b="b"/>
            <a:pathLst>
              <a:path w="168430" h="237006" extrusionOk="0">
                <a:moveTo>
                  <a:pt x="168361" y="115288"/>
                </a:moveTo>
                <a:lnTo>
                  <a:pt x="159603" y="117651"/>
                </a:lnTo>
                <a:lnTo>
                  <a:pt x="155641" y="118486"/>
                </a:lnTo>
                <a:cubicBezTo>
                  <a:pt x="155641" y="118486"/>
                  <a:pt x="153485" y="122726"/>
                  <a:pt x="152026" y="123491"/>
                </a:cubicBezTo>
                <a:cubicBezTo>
                  <a:pt x="150565" y="124116"/>
                  <a:pt x="148341" y="127870"/>
                  <a:pt x="146882" y="128496"/>
                </a:cubicBezTo>
                <a:cubicBezTo>
                  <a:pt x="145491" y="129121"/>
                  <a:pt x="141876" y="128982"/>
                  <a:pt x="138679" y="127731"/>
                </a:cubicBezTo>
                <a:cubicBezTo>
                  <a:pt x="135551" y="126480"/>
                  <a:pt x="134369" y="125576"/>
                  <a:pt x="133257" y="124186"/>
                </a:cubicBezTo>
                <a:cubicBezTo>
                  <a:pt x="132145" y="122726"/>
                  <a:pt x="125819" y="120780"/>
                  <a:pt x="121579" y="119181"/>
                </a:cubicBezTo>
                <a:cubicBezTo>
                  <a:pt x="117339" y="117513"/>
                  <a:pt x="112264" y="116956"/>
                  <a:pt x="110179" y="116678"/>
                </a:cubicBezTo>
                <a:cubicBezTo>
                  <a:pt x="108093" y="116400"/>
                  <a:pt x="104478" y="115775"/>
                  <a:pt x="102810" y="113272"/>
                </a:cubicBezTo>
                <a:cubicBezTo>
                  <a:pt x="101072" y="110909"/>
                  <a:pt x="95928" y="111395"/>
                  <a:pt x="93843" y="111117"/>
                </a:cubicBezTo>
                <a:cubicBezTo>
                  <a:pt x="91757" y="110770"/>
                  <a:pt x="85154" y="110839"/>
                  <a:pt x="82234" y="111117"/>
                </a:cubicBezTo>
                <a:cubicBezTo>
                  <a:pt x="79176" y="111395"/>
                  <a:pt x="77090" y="116122"/>
                  <a:pt x="72780" y="119667"/>
                </a:cubicBezTo>
                <a:cubicBezTo>
                  <a:pt x="68540" y="123143"/>
                  <a:pt x="73336" y="131346"/>
                  <a:pt x="73128" y="134404"/>
                </a:cubicBezTo>
                <a:cubicBezTo>
                  <a:pt x="72920" y="137532"/>
                  <a:pt x="71043" y="145248"/>
                  <a:pt x="69235" y="146986"/>
                </a:cubicBezTo>
                <a:cubicBezTo>
                  <a:pt x="67289" y="148724"/>
                  <a:pt x="57626" y="153659"/>
                  <a:pt x="57626" y="153659"/>
                </a:cubicBezTo>
                <a:cubicBezTo>
                  <a:pt x="57626" y="153659"/>
                  <a:pt x="57488" y="158734"/>
                  <a:pt x="55332" y="162488"/>
                </a:cubicBezTo>
                <a:cubicBezTo>
                  <a:pt x="53178" y="166311"/>
                  <a:pt x="52482" y="170412"/>
                  <a:pt x="50744" y="173679"/>
                </a:cubicBezTo>
                <a:cubicBezTo>
                  <a:pt x="49006" y="176877"/>
                  <a:pt x="50605" y="182299"/>
                  <a:pt x="49354" y="185497"/>
                </a:cubicBezTo>
                <a:cubicBezTo>
                  <a:pt x="48103" y="188694"/>
                  <a:pt x="51092" y="199121"/>
                  <a:pt x="49980" y="202805"/>
                </a:cubicBezTo>
                <a:cubicBezTo>
                  <a:pt x="48799" y="206490"/>
                  <a:pt x="47617" y="210660"/>
                  <a:pt x="44766" y="213441"/>
                </a:cubicBezTo>
                <a:cubicBezTo>
                  <a:pt x="41986" y="216221"/>
                  <a:pt x="36842" y="215735"/>
                  <a:pt x="34339" y="215944"/>
                </a:cubicBezTo>
                <a:cubicBezTo>
                  <a:pt x="31837" y="216152"/>
                  <a:pt x="31698" y="219697"/>
                  <a:pt x="29613" y="225467"/>
                </a:cubicBezTo>
                <a:cubicBezTo>
                  <a:pt x="27736" y="230889"/>
                  <a:pt x="22939" y="236172"/>
                  <a:pt x="22174" y="237006"/>
                </a:cubicBezTo>
                <a:cubicBezTo>
                  <a:pt x="21688" y="236728"/>
                  <a:pt x="21062" y="236380"/>
                  <a:pt x="20437" y="236033"/>
                </a:cubicBezTo>
                <a:cubicBezTo>
                  <a:pt x="16127" y="233322"/>
                  <a:pt x="0" y="232974"/>
                  <a:pt x="0" y="232974"/>
                </a:cubicBezTo>
                <a:cubicBezTo>
                  <a:pt x="1043" y="231584"/>
                  <a:pt x="1738" y="230750"/>
                  <a:pt x="1738" y="230750"/>
                </a:cubicBezTo>
                <a:cubicBezTo>
                  <a:pt x="1738" y="230750"/>
                  <a:pt x="3753" y="223798"/>
                  <a:pt x="4171" y="221087"/>
                </a:cubicBezTo>
                <a:cubicBezTo>
                  <a:pt x="4657" y="218307"/>
                  <a:pt x="7994" y="217959"/>
                  <a:pt x="9801" y="215735"/>
                </a:cubicBezTo>
                <a:cubicBezTo>
                  <a:pt x="11608" y="213511"/>
                  <a:pt x="14946" y="211912"/>
                  <a:pt x="16057" y="209062"/>
                </a:cubicBezTo>
                <a:cubicBezTo>
                  <a:pt x="17100" y="206281"/>
                  <a:pt x="21688" y="203779"/>
                  <a:pt x="21410" y="201137"/>
                </a:cubicBezTo>
                <a:cubicBezTo>
                  <a:pt x="21132" y="198426"/>
                  <a:pt x="21410" y="193630"/>
                  <a:pt x="19742" y="191127"/>
                </a:cubicBezTo>
                <a:cubicBezTo>
                  <a:pt x="18212" y="188486"/>
                  <a:pt x="15780" y="184662"/>
                  <a:pt x="13833" y="178059"/>
                </a:cubicBezTo>
                <a:cubicBezTo>
                  <a:pt x="11817" y="171455"/>
                  <a:pt x="14111" y="165824"/>
                  <a:pt x="14111" y="165824"/>
                </a:cubicBezTo>
                <a:cubicBezTo>
                  <a:pt x="14111" y="165824"/>
                  <a:pt x="14806" y="159638"/>
                  <a:pt x="13903" y="156301"/>
                </a:cubicBezTo>
                <a:cubicBezTo>
                  <a:pt x="12929" y="153034"/>
                  <a:pt x="10010" y="151296"/>
                  <a:pt x="8480" y="148654"/>
                </a:cubicBezTo>
                <a:cubicBezTo>
                  <a:pt x="6882" y="146152"/>
                  <a:pt x="7785" y="141286"/>
                  <a:pt x="7298" y="135864"/>
                </a:cubicBezTo>
                <a:cubicBezTo>
                  <a:pt x="6812" y="130442"/>
                  <a:pt x="10218" y="131485"/>
                  <a:pt x="10704" y="128774"/>
                </a:cubicBezTo>
                <a:cubicBezTo>
                  <a:pt x="11122" y="125993"/>
                  <a:pt x="15084" y="124950"/>
                  <a:pt x="22869" y="121544"/>
                </a:cubicBezTo>
                <a:cubicBezTo>
                  <a:pt x="30655" y="118069"/>
                  <a:pt x="22869" y="121544"/>
                  <a:pt x="21897" y="118207"/>
                </a:cubicBezTo>
                <a:cubicBezTo>
                  <a:pt x="20854" y="114871"/>
                  <a:pt x="21758" y="109449"/>
                  <a:pt x="20645" y="104722"/>
                </a:cubicBezTo>
                <a:cubicBezTo>
                  <a:pt x="19463" y="100065"/>
                  <a:pt x="21201" y="96519"/>
                  <a:pt x="20297" y="93878"/>
                </a:cubicBezTo>
                <a:cubicBezTo>
                  <a:pt x="19394" y="91236"/>
                  <a:pt x="23982" y="89499"/>
                  <a:pt x="24885" y="84633"/>
                </a:cubicBezTo>
                <a:cubicBezTo>
                  <a:pt x="25720" y="79767"/>
                  <a:pt x="27597" y="77542"/>
                  <a:pt x="26554" y="73580"/>
                </a:cubicBezTo>
                <a:cubicBezTo>
                  <a:pt x="25580" y="69618"/>
                  <a:pt x="26902" y="62736"/>
                  <a:pt x="25789" y="58078"/>
                </a:cubicBezTo>
                <a:cubicBezTo>
                  <a:pt x="24677" y="53352"/>
                  <a:pt x="22105" y="47512"/>
                  <a:pt x="19394" y="40353"/>
                </a:cubicBezTo>
                <a:cubicBezTo>
                  <a:pt x="18004" y="36529"/>
                  <a:pt x="16405" y="31038"/>
                  <a:pt x="15084" y="26102"/>
                </a:cubicBezTo>
                <a:cubicBezTo>
                  <a:pt x="15084" y="26102"/>
                  <a:pt x="21132" y="29717"/>
                  <a:pt x="24260" y="30412"/>
                </a:cubicBezTo>
                <a:cubicBezTo>
                  <a:pt x="27318" y="31107"/>
                  <a:pt x="29543" y="33054"/>
                  <a:pt x="32671" y="33193"/>
                </a:cubicBezTo>
                <a:cubicBezTo>
                  <a:pt x="35730" y="33401"/>
                  <a:pt x="34270" y="33540"/>
                  <a:pt x="37884" y="28605"/>
                </a:cubicBezTo>
                <a:cubicBezTo>
                  <a:pt x="41499" y="23739"/>
                  <a:pt x="40178" y="20750"/>
                  <a:pt x="44627" y="19359"/>
                </a:cubicBezTo>
                <a:cubicBezTo>
                  <a:pt x="49146" y="17900"/>
                  <a:pt x="47547" y="16996"/>
                  <a:pt x="52830" y="13937"/>
                </a:cubicBezTo>
                <a:cubicBezTo>
                  <a:pt x="58044" y="10948"/>
                  <a:pt x="61310" y="7056"/>
                  <a:pt x="61658" y="5526"/>
                </a:cubicBezTo>
                <a:cubicBezTo>
                  <a:pt x="62005" y="3928"/>
                  <a:pt x="62423" y="2398"/>
                  <a:pt x="64577" y="3163"/>
                </a:cubicBezTo>
                <a:cubicBezTo>
                  <a:pt x="66663" y="4067"/>
                  <a:pt x="70903" y="5665"/>
                  <a:pt x="72432" y="5526"/>
                </a:cubicBezTo>
                <a:cubicBezTo>
                  <a:pt x="73893" y="5387"/>
                  <a:pt x="77368" y="4067"/>
                  <a:pt x="77368" y="4067"/>
                </a:cubicBezTo>
                <a:cubicBezTo>
                  <a:pt x="77368" y="4067"/>
                  <a:pt x="82095" y="521"/>
                  <a:pt x="83624" y="382"/>
                </a:cubicBezTo>
                <a:cubicBezTo>
                  <a:pt x="85154" y="243"/>
                  <a:pt x="91688" y="-869"/>
                  <a:pt x="93426" y="1495"/>
                </a:cubicBezTo>
                <a:cubicBezTo>
                  <a:pt x="95163" y="3858"/>
                  <a:pt x="96624" y="8863"/>
                  <a:pt x="96624" y="8863"/>
                </a:cubicBezTo>
                <a:cubicBezTo>
                  <a:pt x="96624" y="8863"/>
                  <a:pt x="103922" y="10253"/>
                  <a:pt x="106633" y="11991"/>
                </a:cubicBezTo>
                <a:cubicBezTo>
                  <a:pt x="109275" y="13798"/>
                  <a:pt x="115531" y="15258"/>
                  <a:pt x="116852" y="17622"/>
                </a:cubicBezTo>
                <a:cubicBezTo>
                  <a:pt x="118034" y="20055"/>
                  <a:pt x="126028" y="23391"/>
                  <a:pt x="126028" y="23391"/>
                </a:cubicBezTo>
                <a:lnTo>
                  <a:pt x="136177" y="24851"/>
                </a:lnTo>
                <a:cubicBezTo>
                  <a:pt x="137497" y="27979"/>
                  <a:pt x="141181" y="27145"/>
                  <a:pt x="145561" y="30829"/>
                </a:cubicBezTo>
                <a:cubicBezTo>
                  <a:pt x="151122" y="35348"/>
                  <a:pt x="152095" y="40422"/>
                  <a:pt x="152582" y="45983"/>
                </a:cubicBezTo>
                <a:cubicBezTo>
                  <a:pt x="153069" y="51475"/>
                  <a:pt x="153069" y="50988"/>
                  <a:pt x="150358" y="65516"/>
                </a:cubicBezTo>
                <a:cubicBezTo>
                  <a:pt x="147646" y="80045"/>
                  <a:pt x="151400" y="71564"/>
                  <a:pt x="152999" y="77473"/>
                </a:cubicBezTo>
                <a:cubicBezTo>
                  <a:pt x="154528" y="83451"/>
                  <a:pt x="166832" y="106738"/>
                  <a:pt x="166832" y="106738"/>
                </a:cubicBezTo>
                <a:cubicBezTo>
                  <a:pt x="166832" y="106738"/>
                  <a:pt x="167597" y="110909"/>
                  <a:pt x="168431" y="115218"/>
                </a:cubicBezTo>
              </a:path>
            </a:pathLst>
          </a:custGeom>
          <a:solidFill>
            <a:srgbClr val="B1AFB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g2d53e63def8_1_5"/>
          <p:cNvSpPr/>
          <p:nvPr/>
        </p:nvSpPr>
        <p:spPr>
          <a:xfrm>
            <a:off x="6961451" y="2444851"/>
            <a:ext cx="158575" cy="178867"/>
          </a:xfrm>
          <a:custGeom>
            <a:avLst/>
            <a:gdLst/>
            <a:ahLst/>
            <a:cxnLst/>
            <a:rect l="l" t="t" r="r" b="b"/>
            <a:pathLst>
              <a:path w="211433" h="238489" extrusionOk="0">
                <a:moveTo>
                  <a:pt x="204925" y="131365"/>
                </a:moveTo>
                <a:cubicBezTo>
                  <a:pt x="204091" y="136092"/>
                  <a:pt x="203535" y="144225"/>
                  <a:pt x="202562" y="147215"/>
                </a:cubicBezTo>
                <a:cubicBezTo>
                  <a:pt x="201380" y="150899"/>
                  <a:pt x="199364" y="156738"/>
                  <a:pt x="193247" y="162368"/>
                </a:cubicBezTo>
                <a:cubicBezTo>
                  <a:pt x="187130" y="168069"/>
                  <a:pt x="187825" y="169528"/>
                  <a:pt x="178858" y="183083"/>
                </a:cubicBezTo>
                <a:cubicBezTo>
                  <a:pt x="169890" y="196639"/>
                  <a:pt x="178858" y="222289"/>
                  <a:pt x="177745" y="225973"/>
                </a:cubicBezTo>
                <a:cubicBezTo>
                  <a:pt x="177259" y="227503"/>
                  <a:pt x="176842" y="230144"/>
                  <a:pt x="176356" y="232855"/>
                </a:cubicBezTo>
                <a:cubicBezTo>
                  <a:pt x="176356" y="232855"/>
                  <a:pt x="170308" y="233272"/>
                  <a:pt x="168709" y="232855"/>
                </a:cubicBezTo>
                <a:cubicBezTo>
                  <a:pt x="167110" y="232508"/>
                  <a:pt x="163009" y="231812"/>
                  <a:pt x="161549" y="231951"/>
                </a:cubicBezTo>
                <a:cubicBezTo>
                  <a:pt x="160020" y="232091"/>
                  <a:pt x="159116" y="234245"/>
                  <a:pt x="157170" y="234871"/>
                </a:cubicBezTo>
                <a:cubicBezTo>
                  <a:pt x="155154" y="235566"/>
                  <a:pt x="147229" y="237790"/>
                  <a:pt x="147229" y="237790"/>
                </a:cubicBezTo>
                <a:lnTo>
                  <a:pt x="135064" y="233272"/>
                </a:lnTo>
                <a:cubicBezTo>
                  <a:pt x="135064" y="233272"/>
                  <a:pt x="131102" y="228059"/>
                  <a:pt x="128391" y="226807"/>
                </a:cubicBezTo>
                <a:cubicBezTo>
                  <a:pt x="125680" y="225487"/>
                  <a:pt x="119216" y="227155"/>
                  <a:pt x="117686" y="227294"/>
                </a:cubicBezTo>
                <a:cubicBezTo>
                  <a:pt x="116226" y="227433"/>
                  <a:pt x="108093" y="227642"/>
                  <a:pt x="105313" y="225904"/>
                </a:cubicBezTo>
                <a:cubicBezTo>
                  <a:pt x="102602" y="224027"/>
                  <a:pt x="101976" y="222150"/>
                  <a:pt x="99682" y="219231"/>
                </a:cubicBezTo>
                <a:cubicBezTo>
                  <a:pt x="97388" y="216380"/>
                  <a:pt x="90576" y="220065"/>
                  <a:pt x="90576" y="220065"/>
                </a:cubicBezTo>
                <a:cubicBezTo>
                  <a:pt x="90576" y="220065"/>
                  <a:pt x="87795" y="222845"/>
                  <a:pt x="84320" y="223749"/>
                </a:cubicBezTo>
                <a:cubicBezTo>
                  <a:pt x="80844" y="224583"/>
                  <a:pt x="74727" y="225139"/>
                  <a:pt x="74727" y="225139"/>
                </a:cubicBezTo>
                <a:cubicBezTo>
                  <a:pt x="74727" y="225139"/>
                  <a:pt x="67915" y="232855"/>
                  <a:pt x="65343" y="233689"/>
                </a:cubicBezTo>
                <a:cubicBezTo>
                  <a:pt x="62840" y="234384"/>
                  <a:pt x="55750" y="234037"/>
                  <a:pt x="53178" y="234245"/>
                </a:cubicBezTo>
                <a:cubicBezTo>
                  <a:pt x="50675" y="234454"/>
                  <a:pt x="47269" y="236331"/>
                  <a:pt x="44836" y="237095"/>
                </a:cubicBezTo>
                <a:cubicBezTo>
                  <a:pt x="42333" y="237790"/>
                  <a:pt x="39901" y="237999"/>
                  <a:pt x="35868" y="238416"/>
                </a:cubicBezTo>
                <a:cubicBezTo>
                  <a:pt x="31837" y="238764"/>
                  <a:pt x="30655" y="237930"/>
                  <a:pt x="29334" y="234940"/>
                </a:cubicBezTo>
                <a:cubicBezTo>
                  <a:pt x="28083" y="232021"/>
                  <a:pt x="27041" y="231048"/>
                  <a:pt x="23912" y="230839"/>
                </a:cubicBezTo>
                <a:cubicBezTo>
                  <a:pt x="20784" y="230631"/>
                  <a:pt x="17865" y="231395"/>
                  <a:pt x="16266" y="231048"/>
                </a:cubicBezTo>
                <a:cubicBezTo>
                  <a:pt x="14806" y="230700"/>
                  <a:pt x="12929" y="227294"/>
                  <a:pt x="10844" y="227016"/>
                </a:cubicBezTo>
                <a:cubicBezTo>
                  <a:pt x="8759" y="226738"/>
                  <a:pt x="0" y="221316"/>
                  <a:pt x="0" y="221316"/>
                </a:cubicBezTo>
                <a:cubicBezTo>
                  <a:pt x="1181" y="216102"/>
                  <a:pt x="2085" y="210819"/>
                  <a:pt x="1251" y="208664"/>
                </a:cubicBezTo>
                <a:cubicBezTo>
                  <a:pt x="347" y="206023"/>
                  <a:pt x="1320" y="202547"/>
                  <a:pt x="834" y="197195"/>
                </a:cubicBezTo>
                <a:cubicBezTo>
                  <a:pt x="347" y="191773"/>
                  <a:pt x="3197" y="185447"/>
                  <a:pt x="2781" y="180720"/>
                </a:cubicBezTo>
                <a:cubicBezTo>
                  <a:pt x="2363" y="175924"/>
                  <a:pt x="7298" y="178287"/>
                  <a:pt x="6951" y="174881"/>
                </a:cubicBezTo>
                <a:cubicBezTo>
                  <a:pt x="6603" y="171475"/>
                  <a:pt x="8620" y="170640"/>
                  <a:pt x="8759" y="164523"/>
                </a:cubicBezTo>
                <a:cubicBezTo>
                  <a:pt x="8828" y="158406"/>
                  <a:pt x="6951" y="159936"/>
                  <a:pt x="3962" y="156182"/>
                </a:cubicBezTo>
                <a:cubicBezTo>
                  <a:pt x="834" y="152428"/>
                  <a:pt x="1181" y="148257"/>
                  <a:pt x="3615" y="145268"/>
                </a:cubicBezTo>
                <a:cubicBezTo>
                  <a:pt x="5978" y="142349"/>
                  <a:pt x="8202" y="136023"/>
                  <a:pt x="9662" y="129767"/>
                </a:cubicBezTo>
                <a:cubicBezTo>
                  <a:pt x="10497" y="126360"/>
                  <a:pt x="11956" y="123719"/>
                  <a:pt x="13069" y="121981"/>
                </a:cubicBezTo>
                <a:cubicBezTo>
                  <a:pt x="13069" y="121981"/>
                  <a:pt x="29195" y="122329"/>
                  <a:pt x="33505" y="125040"/>
                </a:cubicBezTo>
                <a:cubicBezTo>
                  <a:pt x="34130" y="125387"/>
                  <a:pt x="34687" y="125735"/>
                  <a:pt x="35243" y="126013"/>
                </a:cubicBezTo>
                <a:cubicBezTo>
                  <a:pt x="38649" y="128237"/>
                  <a:pt x="41151" y="129906"/>
                  <a:pt x="44905" y="132617"/>
                </a:cubicBezTo>
                <a:cubicBezTo>
                  <a:pt x="49285" y="135814"/>
                  <a:pt x="54498" y="137830"/>
                  <a:pt x="62145" y="137135"/>
                </a:cubicBezTo>
                <a:cubicBezTo>
                  <a:pt x="69722" y="136440"/>
                  <a:pt x="70139" y="135397"/>
                  <a:pt x="74866" y="137483"/>
                </a:cubicBezTo>
                <a:cubicBezTo>
                  <a:pt x="79732" y="139568"/>
                  <a:pt x="83833" y="140124"/>
                  <a:pt x="88143" y="142835"/>
                </a:cubicBezTo>
                <a:cubicBezTo>
                  <a:pt x="92452" y="145546"/>
                  <a:pt x="96832" y="149230"/>
                  <a:pt x="101976" y="144643"/>
                </a:cubicBezTo>
                <a:cubicBezTo>
                  <a:pt x="107189" y="140124"/>
                  <a:pt x="107259" y="135467"/>
                  <a:pt x="111638" y="132547"/>
                </a:cubicBezTo>
                <a:cubicBezTo>
                  <a:pt x="115948" y="129628"/>
                  <a:pt x="121092" y="130670"/>
                  <a:pt x="122343" y="127473"/>
                </a:cubicBezTo>
                <a:cubicBezTo>
                  <a:pt x="123595" y="124275"/>
                  <a:pt x="122552" y="118297"/>
                  <a:pt x="124290" y="116073"/>
                </a:cubicBezTo>
                <a:cubicBezTo>
                  <a:pt x="126236" y="113918"/>
                  <a:pt x="126932" y="111276"/>
                  <a:pt x="129990" y="110998"/>
                </a:cubicBezTo>
                <a:cubicBezTo>
                  <a:pt x="132979" y="110720"/>
                  <a:pt x="145074" y="109121"/>
                  <a:pt x="147438" y="107939"/>
                </a:cubicBezTo>
                <a:cubicBezTo>
                  <a:pt x="149940" y="106619"/>
                  <a:pt x="148828" y="101127"/>
                  <a:pt x="153138" y="103838"/>
                </a:cubicBezTo>
                <a:cubicBezTo>
                  <a:pt x="157448" y="106480"/>
                  <a:pt x="159672" y="108774"/>
                  <a:pt x="162244" y="114126"/>
                </a:cubicBezTo>
                <a:cubicBezTo>
                  <a:pt x="164746" y="119479"/>
                  <a:pt x="166068" y="121912"/>
                  <a:pt x="167805" y="124275"/>
                </a:cubicBezTo>
                <a:cubicBezTo>
                  <a:pt x="169474" y="126708"/>
                  <a:pt x="178371" y="128932"/>
                  <a:pt x="182125" y="131087"/>
                </a:cubicBezTo>
                <a:cubicBezTo>
                  <a:pt x="185948" y="133312"/>
                  <a:pt x="190814" y="136927"/>
                  <a:pt x="190814" y="136927"/>
                </a:cubicBezTo>
                <a:cubicBezTo>
                  <a:pt x="190814" y="136927"/>
                  <a:pt x="195472" y="137969"/>
                  <a:pt x="197418" y="136301"/>
                </a:cubicBezTo>
                <a:cubicBezTo>
                  <a:pt x="199225" y="134563"/>
                  <a:pt x="201589" y="131852"/>
                  <a:pt x="201589" y="131852"/>
                </a:cubicBezTo>
                <a:lnTo>
                  <a:pt x="204856" y="131157"/>
                </a:lnTo>
                <a:close/>
                <a:moveTo>
                  <a:pt x="210764" y="66092"/>
                </a:moveTo>
                <a:cubicBezTo>
                  <a:pt x="210069" y="74782"/>
                  <a:pt x="207497" y="79578"/>
                  <a:pt x="206315" y="89379"/>
                </a:cubicBezTo>
                <a:cubicBezTo>
                  <a:pt x="205204" y="99181"/>
                  <a:pt x="204925" y="107801"/>
                  <a:pt x="204925" y="107801"/>
                </a:cubicBezTo>
                <a:cubicBezTo>
                  <a:pt x="204925" y="107801"/>
                  <a:pt x="206594" y="125526"/>
                  <a:pt x="205412" y="129072"/>
                </a:cubicBezTo>
                <a:cubicBezTo>
                  <a:pt x="205204" y="129628"/>
                  <a:pt x="205065" y="130392"/>
                  <a:pt x="204856" y="131296"/>
                </a:cubicBezTo>
                <a:lnTo>
                  <a:pt x="201589" y="131991"/>
                </a:lnTo>
                <a:cubicBezTo>
                  <a:pt x="201589" y="131991"/>
                  <a:pt x="199225" y="134772"/>
                  <a:pt x="197418" y="136440"/>
                </a:cubicBezTo>
                <a:cubicBezTo>
                  <a:pt x="195472" y="138108"/>
                  <a:pt x="190814" y="137066"/>
                  <a:pt x="190814" y="137066"/>
                </a:cubicBezTo>
                <a:cubicBezTo>
                  <a:pt x="190814" y="137066"/>
                  <a:pt x="185948" y="133451"/>
                  <a:pt x="182125" y="131227"/>
                </a:cubicBezTo>
                <a:cubicBezTo>
                  <a:pt x="178371" y="129072"/>
                  <a:pt x="169474" y="126847"/>
                  <a:pt x="167805" y="124414"/>
                </a:cubicBezTo>
                <a:cubicBezTo>
                  <a:pt x="166068" y="122051"/>
                  <a:pt x="164746" y="119618"/>
                  <a:pt x="162244" y="114265"/>
                </a:cubicBezTo>
                <a:cubicBezTo>
                  <a:pt x="159672" y="108913"/>
                  <a:pt x="157448" y="106549"/>
                  <a:pt x="153138" y="103977"/>
                </a:cubicBezTo>
                <a:cubicBezTo>
                  <a:pt x="148828" y="101266"/>
                  <a:pt x="149940" y="106827"/>
                  <a:pt x="147438" y="108078"/>
                </a:cubicBezTo>
                <a:cubicBezTo>
                  <a:pt x="145074" y="109260"/>
                  <a:pt x="132979" y="110859"/>
                  <a:pt x="129990" y="111137"/>
                </a:cubicBezTo>
                <a:cubicBezTo>
                  <a:pt x="126932" y="111415"/>
                  <a:pt x="126167" y="114126"/>
                  <a:pt x="124220" y="116212"/>
                </a:cubicBezTo>
                <a:cubicBezTo>
                  <a:pt x="122483" y="118505"/>
                  <a:pt x="123525" y="124414"/>
                  <a:pt x="122274" y="127612"/>
                </a:cubicBezTo>
                <a:cubicBezTo>
                  <a:pt x="121022" y="130809"/>
                  <a:pt x="115878" y="129767"/>
                  <a:pt x="111569" y="132686"/>
                </a:cubicBezTo>
                <a:cubicBezTo>
                  <a:pt x="107189" y="135606"/>
                  <a:pt x="107120" y="140263"/>
                  <a:pt x="101906" y="144851"/>
                </a:cubicBezTo>
                <a:cubicBezTo>
                  <a:pt x="96762" y="149369"/>
                  <a:pt x="92383" y="145755"/>
                  <a:pt x="88073" y="143044"/>
                </a:cubicBezTo>
                <a:cubicBezTo>
                  <a:pt x="83763" y="140333"/>
                  <a:pt x="79662" y="139777"/>
                  <a:pt x="74797" y="137691"/>
                </a:cubicBezTo>
                <a:cubicBezTo>
                  <a:pt x="70000" y="135606"/>
                  <a:pt x="69653" y="136649"/>
                  <a:pt x="62075" y="137344"/>
                </a:cubicBezTo>
                <a:cubicBezTo>
                  <a:pt x="54429" y="138039"/>
                  <a:pt x="49215" y="136023"/>
                  <a:pt x="44836" y="132825"/>
                </a:cubicBezTo>
                <a:cubicBezTo>
                  <a:pt x="41082" y="130045"/>
                  <a:pt x="38579" y="128446"/>
                  <a:pt x="35173" y="126222"/>
                </a:cubicBezTo>
                <a:cubicBezTo>
                  <a:pt x="35938" y="125457"/>
                  <a:pt x="40735" y="120104"/>
                  <a:pt x="42612" y="114682"/>
                </a:cubicBezTo>
                <a:cubicBezTo>
                  <a:pt x="44697" y="108843"/>
                  <a:pt x="44836" y="105368"/>
                  <a:pt x="47338" y="105089"/>
                </a:cubicBezTo>
                <a:cubicBezTo>
                  <a:pt x="49841" y="104881"/>
                  <a:pt x="54985" y="105368"/>
                  <a:pt x="57765" y="102587"/>
                </a:cubicBezTo>
                <a:cubicBezTo>
                  <a:pt x="60615" y="99806"/>
                  <a:pt x="61728" y="95636"/>
                  <a:pt x="62979" y="91882"/>
                </a:cubicBezTo>
                <a:cubicBezTo>
                  <a:pt x="64091" y="88198"/>
                  <a:pt x="61102" y="77840"/>
                  <a:pt x="62353" y="74573"/>
                </a:cubicBezTo>
                <a:cubicBezTo>
                  <a:pt x="63605" y="71445"/>
                  <a:pt x="62075" y="65953"/>
                  <a:pt x="63813" y="62756"/>
                </a:cubicBezTo>
                <a:cubicBezTo>
                  <a:pt x="65551" y="59489"/>
                  <a:pt x="66246" y="55387"/>
                  <a:pt x="68401" y="51564"/>
                </a:cubicBezTo>
                <a:cubicBezTo>
                  <a:pt x="70556" y="47741"/>
                  <a:pt x="70695" y="42736"/>
                  <a:pt x="70695" y="42736"/>
                </a:cubicBezTo>
                <a:cubicBezTo>
                  <a:pt x="70695" y="42736"/>
                  <a:pt x="80357" y="37800"/>
                  <a:pt x="82304" y="36063"/>
                </a:cubicBezTo>
                <a:cubicBezTo>
                  <a:pt x="84111" y="34394"/>
                  <a:pt x="85988" y="26609"/>
                  <a:pt x="86197" y="23481"/>
                </a:cubicBezTo>
                <a:cubicBezTo>
                  <a:pt x="86405" y="20422"/>
                  <a:pt x="81539" y="12289"/>
                  <a:pt x="85849" y="8813"/>
                </a:cubicBezTo>
                <a:cubicBezTo>
                  <a:pt x="90159" y="5338"/>
                  <a:pt x="92244" y="541"/>
                  <a:pt x="95303" y="263"/>
                </a:cubicBezTo>
                <a:cubicBezTo>
                  <a:pt x="98292" y="-15"/>
                  <a:pt x="104896" y="-154"/>
                  <a:pt x="106981" y="263"/>
                </a:cubicBezTo>
                <a:cubicBezTo>
                  <a:pt x="109066" y="541"/>
                  <a:pt x="114140" y="55"/>
                  <a:pt x="115948" y="2488"/>
                </a:cubicBezTo>
                <a:cubicBezTo>
                  <a:pt x="117616" y="4921"/>
                  <a:pt x="121301" y="5546"/>
                  <a:pt x="123317" y="5894"/>
                </a:cubicBezTo>
                <a:cubicBezTo>
                  <a:pt x="125402" y="6172"/>
                  <a:pt x="130477" y="6798"/>
                  <a:pt x="134717" y="8396"/>
                </a:cubicBezTo>
                <a:cubicBezTo>
                  <a:pt x="138957" y="10065"/>
                  <a:pt x="145283" y="11941"/>
                  <a:pt x="146395" y="13401"/>
                </a:cubicBezTo>
                <a:cubicBezTo>
                  <a:pt x="147507" y="14861"/>
                  <a:pt x="148620" y="15695"/>
                  <a:pt x="151747" y="16946"/>
                </a:cubicBezTo>
                <a:cubicBezTo>
                  <a:pt x="154945" y="18198"/>
                  <a:pt x="158560" y="18337"/>
                  <a:pt x="159950" y="17711"/>
                </a:cubicBezTo>
                <a:cubicBezTo>
                  <a:pt x="161480" y="17085"/>
                  <a:pt x="163634" y="13262"/>
                  <a:pt x="165094" y="12637"/>
                </a:cubicBezTo>
                <a:cubicBezTo>
                  <a:pt x="166554" y="11941"/>
                  <a:pt x="168709" y="7632"/>
                  <a:pt x="168709" y="7632"/>
                </a:cubicBezTo>
                <a:lnTo>
                  <a:pt x="172671" y="6798"/>
                </a:lnTo>
                <a:lnTo>
                  <a:pt x="181430" y="4434"/>
                </a:lnTo>
                <a:cubicBezTo>
                  <a:pt x="182055" y="8188"/>
                  <a:pt x="182612" y="12080"/>
                  <a:pt x="182542" y="13540"/>
                </a:cubicBezTo>
                <a:cubicBezTo>
                  <a:pt x="182334" y="16599"/>
                  <a:pt x="189841" y="26678"/>
                  <a:pt x="192969" y="27304"/>
                </a:cubicBezTo>
                <a:cubicBezTo>
                  <a:pt x="196097" y="27999"/>
                  <a:pt x="206385" y="34672"/>
                  <a:pt x="206385" y="34672"/>
                </a:cubicBezTo>
                <a:cubicBezTo>
                  <a:pt x="206385" y="34672"/>
                  <a:pt x="209514" y="40025"/>
                  <a:pt x="210625" y="46976"/>
                </a:cubicBezTo>
                <a:cubicBezTo>
                  <a:pt x="211738" y="54067"/>
                  <a:pt x="211598" y="57125"/>
                  <a:pt x="210834" y="65884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g2d53e63def8_1_5"/>
          <p:cNvSpPr/>
          <p:nvPr/>
        </p:nvSpPr>
        <p:spPr>
          <a:xfrm>
            <a:off x="6924590" y="2608597"/>
            <a:ext cx="173356" cy="147893"/>
          </a:xfrm>
          <a:custGeom>
            <a:avLst/>
            <a:gdLst/>
            <a:ahLst/>
            <a:cxnLst/>
            <a:rect l="l" t="t" r="r" b="b"/>
            <a:pathLst>
              <a:path w="231141" h="197191" extrusionOk="0">
                <a:moveTo>
                  <a:pt x="230785" y="93286"/>
                </a:moveTo>
                <a:cubicBezTo>
                  <a:pt x="230785" y="93286"/>
                  <a:pt x="229881" y="100446"/>
                  <a:pt x="229673" y="103088"/>
                </a:cubicBezTo>
                <a:cubicBezTo>
                  <a:pt x="229325" y="105660"/>
                  <a:pt x="230298" y="116226"/>
                  <a:pt x="230021" y="118868"/>
                </a:cubicBezTo>
                <a:cubicBezTo>
                  <a:pt x="229812" y="121440"/>
                  <a:pt x="231271" y="132423"/>
                  <a:pt x="231132" y="136037"/>
                </a:cubicBezTo>
                <a:cubicBezTo>
                  <a:pt x="230993" y="139652"/>
                  <a:pt x="224807" y="145283"/>
                  <a:pt x="221887" y="146603"/>
                </a:cubicBezTo>
                <a:cubicBezTo>
                  <a:pt x="218967" y="147855"/>
                  <a:pt x="217160" y="150566"/>
                  <a:pt x="214310" y="152373"/>
                </a:cubicBezTo>
                <a:cubicBezTo>
                  <a:pt x="211460" y="154180"/>
                  <a:pt x="210765" y="157864"/>
                  <a:pt x="207567" y="162661"/>
                </a:cubicBezTo>
                <a:cubicBezTo>
                  <a:pt x="204509" y="167527"/>
                  <a:pt x="205691" y="169473"/>
                  <a:pt x="204023" y="173644"/>
                </a:cubicBezTo>
                <a:cubicBezTo>
                  <a:pt x="202353" y="177884"/>
                  <a:pt x="200824" y="183167"/>
                  <a:pt x="196584" y="181499"/>
                </a:cubicBezTo>
                <a:cubicBezTo>
                  <a:pt x="192344" y="179831"/>
                  <a:pt x="184628" y="184627"/>
                  <a:pt x="183169" y="185253"/>
                </a:cubicBezTo>
                <a:cubicBezTo>
                  <a:pt x="182056" y="185739"/>
                  <a:pt x="180596" y="187269"/>
                  <a:pt x="177329" y="191509"/>
                </a:cubicBezTo>
                <a:cubicBezTo>
                  <a:pt x="177329" y="191509"/>
                  <a:pt x="162036" y="187686"/>
                  <a:pt x="160507" y="187338"/>
                </a:cubicBezTo>
                <a:cubicBezTo>
                  <a:pt x="158908" y="186991"/>
                  <a:pt x="156684" y="189702"/>
                  <a:pt x="154390" y="192482"/>
                </a:cubicBezTo>
                <a:cubicBezTo>
                  <a:pt x="152026" y="195332"/>
                  <a:pt x="144588" y="197001"/>
                  <a:pt x="142572" y="197140"/>
                </a:cubicBezTo>
                <a:cubicBezTo>
                  <a:pt x="140557" y="197348"/>
                  <a:pt x="134440" y="196931"/>
                  <a:pt x="130268" y="195749"/>
                </a:cubicBezTo>
                <a:cubicBezTo>
                  <a:pt x="126097" y="194568"/>
                  <a:pt x="120606" y="191023"/>
                  <a:pt x="120606" y="191023"/>
                </a:cubicBezTo>
                <a:cubicBezTo>
                  <a:pt x="120606" y="191023"/>
                  <a:pt x="115810" y="188381"/>
                  <a:pt x="113168" y="181986"/>
                </a:cubicBezTo>
                <a:cubicBezTo>
                  <a:pt x="110527" y="175660"/>
                  <a:pt x="102393" y="175382"/>
                  <a:pt x="97111" y="174339"/>
                </a:cubicBezTo>
                <a:cubicBezTo>
                  <a:pt x="91966" y="173296"/>
                  <a:pt x="79037" y="176008"/>
                  <a:pt x="76674" y="173714"/>
                </a:cubicBezTo>
                <a:cubicBezTo>
                  <a:pt x="74519" y="171281"/>
                  <a:pt x="72294" y="170029"/>
                  <a:pt x="72294" y="170029"/>
                </a:cubicBezTo>
                <a:lnTo>
                  <a:pt x="67150" y="169473"/>
                </a:lnTo>
                <a:cubicBezTo>
                  <a:pt x="67150" y="169473"/>
                  <a:pt x="62632" y="175034"/>
                  <a:pt x="57627" y="176494"/>
                </a:cubicBezTo>
                <a:cubicBezTo>
                  <a:pt x="52622" y="177954"/>
                  <a:pt x="44976" y="176703"/>
                  <a:pt x="44976" y="176703"/>
                </a:cubicBezTo>
                <a:lnTo>
                  <a:pt x="37677" y="175243"/>
                </a:lnTo>
                <a:cubicBezTo>
                  <a:pt x="37677" y="175243"/>
                  <a:pt x="33088" y="169612"/>
                  <a:pt x="29822" y="167318"/>
                </a:cubicBezTo>
                <a:cubicBezTo>
                  <a:pt x="27666" y="165838"/>
                  <a:pt x="25998" y="164142"/>
                  <a:pt x="24817" y="162244"/>
                </a:cubicBezTo>
                <a:cubicBezTo>
                  <a:pt x="23009" y="159324"/>
                  <a:pt x="18421" y="159741"/>
                  <a:pt x="12791" y="159324"/>
                </a:cubicBezTo>
                <a:cubicBezTo>
                  <a:pt x="7091" y="158768"/>
                  <a:pt x="0" y="154737"/>
                  <a:pt x="0" y="154737"/>
                </a:cubicBezTo>
                <a:cubicBezTo>
                  <a:pt x="139" y="152095"/>
                  <a:pt x="1252" y="151817"/>
                  <a:pt x="2642" y="149036"/>
                </a:cubicBezTo>
                <a:cubicBezTo>
                  <a:pt x="4379" y="145422"/>
                  <a:pt x="6048" y="141946"/>
                  <a:pt x="5214" y="139999"/>
                </a:cubicBezTo>
                <a:cubicBezTo>
                  <a:pt x="4310" y="138053"/>
                  <a:pt x="11192" y="138748"/>
                  <a:pt x="16405" y="135551"/>
                </a:cubicBezTo>
                <a:cubicBezTo>
                  <a:pt x="21480" y="132353"/>
                  <a:pt x="19186" y="129851"/>
                  <a:pt x="18282" y="126583"/>
                </a:cubicBezTo>
                <a:cubicBezTo>
                  <a:pt x="17239" y="123247"/>
                  <a:pt x="18977" y="119007"/>
                  <a:pt x="14946" y="112611"/>
                </a:cubicBezTo>
                <a:cubicBezTo>
                  <a:pt x="14320" y="111569"/>
                  <a:pt x="13833" y="110734"/>
                  <a:pt x="13486" y="110317"/>
                </a:cubicBezTo>
                <a:lnTo>
                  <a:pt x="13486" y="110317"/>
                </a:lnTo>
                <a:cubicBezTo>
                  <a:pt x="13486" y="110317"/>
                  <a:pt x="13416" y="110109"/>
                  <a:pt x="13277" y="110039"/>
                </a:cubicBezTo>
                <a:cubicBezTo>
                  <a:pt x="13208" y="109970"/>
                  <a:pt x="13208" y="109900"/>
                  <a:pt x="13208" y="109831"/>
                </a:cubicBezTo>
                <a:cubicBezTo>
                  <a:pt x="11887" y="107328"/>
                  <a:pt x="14111" y="103783"/>
                  <a:pt x="14390" y="99751"/>
                </a:cubicBezTo>
                <a:cubicBezTo>
                  <a:pt x="14737" y="95650"/>
                  <a:pt x="19534" y="96554"/>
                  <a:pt x="20437" y="91062"/>
                </a:cubicBezTo>
                <a:cubicBezTo>
                  <a:pt x="21202" y="85571"/>
                  <a:pt x="27666" y="74101"/>
                  <a:pt x="26555" y="69443"/>
                </a:cubicBezTo>
                <a:cubicBezTo>
                  <a:pt x="25373" y="64856"/>
                  <a:pt x="33853" y="59990"/>
                  <a:pt x="35521" y="55749"/>
                </a:cubicBezTo>
                <a:cubicBezTo>
                  <a:pt x="37190" y="51509"/>
                  <a:pt x="42265" y="48311"/>
                  <a:pt x="42542" y="43515"/>
                </a:cubicBezTo>
                <a:cubicBezTo>
                  <a:pt x="42751" y="38788"/>
                  <a:pt x="44767" y="38579"/>
                  <a:pt x="45601" y="32393"/>
                </a:cubicBezTo>
                <a:cubicBezTo>
                  <a:pt x="46366" y="26206"/>
                  <a:pt x="46157" y="24190"/>
                  <a:pt x="45810" y="20784"/>
                </a:cubicBezTo>
                <a:cubicBezTo>
                  <a:pt x="45532" y="17378"/>
                  <a:pt x="47061" y="12512"/>
                  <a:pt x="48520" y="6256"/>
                </a:cubicBezTo>
                <a:cubicBezTo>
                  <a:pt x="48729" y="5213"/>
                  <a:pt x="48938" y="4170"/>
                  <a:pt x="49216" y="3128"/>
                </a:cubicBezTo>
                <a:cubicBezTo>
                  <a:pt x="49216" y="3128"/>
                  <a:pt x="57975" y="8480"/>
                  <a:pt x="60060" y="8828"/>
                </a:cubicBezTo>
                <a:cubicBezTo>
                  <a:pt x="62145" y="9106"/>
                  <a:pt x="63953" y="12512"/>
                  <a:pt x="65482" y="12929"/>
                </a:cubicBezTo>
                <a:cubicBezTo>
                  <a:pt x="67081" y="13277"/>
                  <a:pt x="70000" y="12512"/>
                  <a:pt x="73128" y="12720"/>
                </a:cubicBezTo>
                <a:cubicBezTo>
                  <a:pt x="76257" y="12929"/>
                  <a:pt x="77299" y="13902"/>
                  <a:pt x="78551" y="16752"/>
                </a:cubicBezTo>
                <a:cubicBezTo>
                  <a:pt x="79871" y="19741"/>
                  <a:pt x="81053" y="20575"/>
                  <a:pt x="85084" y="20228"/>
                </a:cubicBezTo>
                <a:cubicBezTo>
                  <a:pt x="89117" y="19880"/>
                  <a:pt x="91619" y="19602"/>
                  <a:pt x="94052" y="18907"/>
                </a:cubicBezTo>
                <a:cubicBezTo>
                  <a:pt x="96485" y="18212"/>
                  <a:pt x="99891" y="16335"/>
                  <a:pt x="102393" y="16127"/>
                </a:cubicBezTo>
                <a:cubicBezTo>
                  <a:pt x="104966" y="15918"/>
                  <a:pt x="112125" y="16266"/>
                  <a:pt x="114558" y="15571"/>
                </a:cubicBezTo>
                <a:cubicBezTo>
                  <a:pt x="117061" y="14806"/>
                  <a:pt x="123943" y="7021"/>
                  <a:pt x="123943" y="7021"/>
                </a:cubicBezTo>
                <a:cubicBezTo>
                  <a:pt x="123943" y="7021"/>
                  <a:pt x="129991" y="6464"/>
                  <a:pt x="133536" y="5630"/>
                </a:cubicBezTo>
                <a:cubicBezTo>
                  <a:pt x="137012" y="4726"/>
                  <a:pt x="139791" y="1946"/>
                  <a:pt x="139791" y="1946"/>
                </a:cubicBezTo>
                <a:cubicBezTo>
                  <a:pt x="139791" y="1946"/>
                  <a:pt x="146604" y="-1808"/>
                  <a:pt x="148898" y="1112"/>
                </a:cubicBezTo>
                <a:cubicBezTo>
                  <a:pt x="151192" y="4031"/>
                  <a:pt x="151887" y="5908"/>
                  <a:pt x="154528" y="7785"/>
                </a:cubicBezTo>
                <a:cubicBezTo>
                  <a:pt x="157309" y="9453"/>
                  <a:pt x="165442" y="9314"/>
                  <a:pt x="166902" y="9175"/>
                </a:cubicBezTo>
                <a:cubicBezTo>
                  <a:pt x="168431" y="9036"/>
                  <a:pt x="174896" y="7368"/>
                  <a:pt x="177607" y="8689"/>
                </a:cubicBezTo>
                <a:cubicBezTo>
                  <a:pt x="180249" y="10010"/>
                  <a:pt x="184280" y="15153"/>
                  <a:pt x="184280" y="15153"/>
                </a:cubicBezTo>
                <a:lnTo>
                  <a:pt x="196445" y="19672"/>
                </a:lnTo>
                <a:cubicBezTo>
                  <a:pt x="196445" y="19672"/>
                  <a:pt x="204370" y="17378"/>
                  <a:pt x="206386" y="16752"/>
                </a:cubicBezTo>
                <a:cubicBezTo>
                  <a:pt x="208332" y="16057"/>
                  <a:pt x="209236" y="13972"/>
                  <a:pt x="210765" y="13833"/>
                </a:cubicBezTo>
                <a:cubicBezTo>
                  <a:pt x="212225" y="13694"/>
                  <a:pt x="216395" y="14389"/>
                  <a:pt x="217925" y="14736"/>
                </a:cubicBezTo>
                <a:cubicBezTo>
                  <a:pt x="219524" y="15084"/>
                  <a:pt x="225572" y="14736"/>
                  <a:pt x="225572" y="14736"/>
                </a:cubicBezTo>
                <a:cubicBezTo>
                  <a:pt x="224877" y="18351"/>
                  <a:pt x="224181" y="22383"/>
                  <a:pt x="222930" y="24538"/>
                </a:cubicBezTo>
                <a:cubicBezTo>
                  <a:pt x="220705" y="28222"/>
                  <a:pt x="215145" y="28778"/>
                  <a:pt x="210765" y="30238"/>
                </a:cubicBezTo>
                <a:cubicBezTo>
                  <a:pt x="206247" y="31698"/>
                  <a:pt x="208610" y="34478"/>
                  <a:pt x="206802" y="43307"/>
                </a:cubicBezTo>
                <a:cubicBezTo>
                  <a:pt x="205134" y="52204"/>
                  <a:pt x="211251" y="46991"/>
                  <a:pt x="218064" y="48868"/>
                </a:cubicBezTo>
                <a:cubicBezTo>
                  <a:pt x="224877" y="50814"/>
                  <a:pt x="223207" y="55054"/>
                  <a:pt x="223416" y="62701"/>
                </a:cubicBezTo>
                <a:cubicBezTo>
                  <a:pt x="223555" y="70278"/>
                  <a:pt x="230855" y="93565"/>
                  <a:pt x="230855" y="93565"/>
                </a:cubicBezTo>
              </a:path>
            </a:pathLst>
          </a:custGeom>
          <a:solidFill>
            <a:srgbClr val="D8D9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2d53e63def8_1_5"/>
          <p:cNvSpPr/>
          <p:nvPr/>
        </p:nvSpPr>
        <p:spPr>
          <a:xfrm>
            <a:off x="6877724" y="2724493"/>
            <a:ext cx="195087" cy="219176"/>
          </a:xfrm>
          <a:custGeom>
            <a:avLst/>
            <a:gdLst/>
            <a:ahLst/>
            <a:cxnLst/>
            <a:rect l="l" t="t" r="r" b="b"/>
            <a:pathLst>
              <a:path w="260116" h="292234" extrusionOk="0">
                <a:moveTo>
                  <a:pt x="260046" y="224459"/>
                </a:moveTo>
                <a:cubicBezTo>
                  <a:pt x="260046" y="224459"/>
                  <a:pt x="259699" y="226475"/>
                  <a:pt x="259282" y="229186"/>
                </a:cubicBezTo>
                <a:cubicBezTo>
                  <a:pt x="259282" y="229186"/>
                  <a:pt x="253026" y="230645"/>
                  <a:pt x="251496" y="230298"/>
                </a:cubicBezTo>
                <a:cubicBezTo>
                  <a:pt x="249898" y="229950"/>
                  <a:pt x="246422" y="230298"/>
                  <a:pt x="244128" y="228421"/>
                </a:cubicBezTo>
                <a:cubicBezTo>
                  <a:pt x="242043" y="226614"/>
                  <a:pt x="237941" y="226475"/>
                  <a:pt x="235717" y="225154"/>
                </a:cubicBezTo>
                <a:cubicBezTo>
                  <a:pt x="233631" y="223833"/>
                  <a:pt x="225706" y="226058"/>
                  <a:pt x="225706" y="226058"/>
                </a:cubicBezTo>
                <a:cubicBezTo>
                  <a:pt x="225706" y="226058"/>
                  <a:pt x="222648" y="231480"/>
                  <a:pt x="219312" y="234816"/>
                </a:cubicBezTo>
                <a:cubicBezTo>
                  <a:pt x="216045" y="238153"/>
                  <a:pt x="212916" y="236971"/>
                  <a:pt x="210901" y="237180"/>
                </a:cubicBezTo>
                <a:cubicBezTo>
                  <a:pt x="208885" y="237388"/>
                  <a:pt x="205618" y="246286"/>
                  <a:pt x="202628" y="247051"/>
                </a:cubicBezTo>
                <a:cubicBezTo>
                  <a:pt x="199708" y="247815"/>
                  <a:pt x="196025" y="247190"/>
                  <a:pt x="195191" y="243158"/>
                </a:cubicBezTo>
                <a:cubicBezTo>
                  <a:pt x="194357" y="239195"/>
                  <a:pt x="187405" y="236693"/>
                  <a:pt x="186154" y="233287"/>
                </a:cubicBezTo>
                <a:cubicBezTo>
                  <a:pt x="184764" y="229811"/>
                  <a:pt x="179897" y="226683"/>
                  <a:pt x="177186" y="224876"/>
                </a:cubicBezTo>
                <a:cubicBezTo>
                  <a:pt x="174406" y="223069"/>
                  <a:pt x="156819" y="224737"/>
                  <a:pt x="151188" y="224806"/>
                </a:cubicBezTo>
                <a:cubicBezTo>
                  <a:pt x="145558" y="224806"/>
                  <a:pt x="143056" y="219940"/>
                  <a:pt x="141804" y="217021"/>
                </a:cubicBezTo>
                <a:cubicBezTo>
                  <a:pt x="140484" y="214032"/>
                  <a:pt x="134714" y="212016"/>
                  <a:pt x="132976" y="209722"/>
                </a:cubicBezTo>
                <a:cubicBezTo>
                  <a:pt x="131168" y="207358"/>
                  <a:pt x="124009" y="206941"/>
                  <a:pt x="118726" y="204439"/>
                </a:cubicBezTo>
                <a:cubicBezTo>
                  <a:pt x="113443" y="201867"/>
                  <a:pt x="116779" y="199990"/>
                  <a:pt x="115737" y="193942"/>
                </a:cubicBezTo>
                <a:cubicBezTo>
                  <a:pt x="114694" y="187895"/>
                  <a:pt x="112261" y="189215"/>
                  <a:pt x="109828" y="185392"/>
                </a:cubicBezTo>
                <a:cubicBezTo>
                  <a:pt x="107534" y="181499"/>
                  <a:pt x="97733" y="186504"/>
                  <a:pt x="95856" y="187686"/>
                </a:cubicBezTo>
                <a:cubicBezTo>
                  <a:pt x="93840" y="188937"/>
                  <a:pt x="84247" y="188729"/>
                  <a:pt x="79659" y="188729"/>
                </a:cubicBezTo>
                <a:cubicBezTo>
                  <a:pt x="75002" y="188729"/>
                  <a:pt x="64505" y="190119"/>
                  <a:pt x="60126" y="192065"/>
                </a:cubicBezTo>
                <a:cubicBezTo>
                  <a:pt x="55746" y="194012"/>
                  <a:pt x="61516" y="196514"/>
                  <a:pt x="61238" y="199017"/>
                </a:cubicBezTo>
                <a:cubicBezTo>
                  <a:pt x="61030" y="201658"/>
                  <a:pt x="62281" y="205065"/>
                  <a:pt x="61724" y="209166"/>
                </a:cubicBezTo>
                <a:cubicBezTo>
                  <a:pt x="61030" y="213267"/>
                  <a:pt x="60335" y="215909"/>
                  <a:pt x="59431" y="218133"/>
                </a:cubicBezTo>
                <a:cubicBezTo>
                  <a:pt x="58666" y="220149"/>
                  <a:pt x="57345" y="227934"/>
                  <a:pt x="55051" y="230784"/>
                </a:cubicBezTo>
                <a:cubicBezTo>
                  <a:pt x="52688" y="233565"/>
                  <a:pt x="56441" y="235233"/>
                  <a:pt x="59847" y="238501"/>
                </a:cubicBezTo>
                <a:cubicBezTo>
                  <a:pt x="63185" y="241698"/>
                  <a:pt x="63880" y="244131"/>
                  <a:pt x="64784" y="247676"/>
                </a:cubicBezTo>
                <a:cubicBezTo>
                  <a:pt x="65618" y="251221"/>
                  <a:pt x="62350" y="254558"/>
                  <a:pt x="60195" y="258312"/>
                </a:cubicBezTo>
                <a:cubicBezTo>
                  <a:pt x="58040" y="262135"/>
                  <a:pt x="55051" y="268947"/>
                  <a:pt x="52549" y="270268"/>
                </a:cubicBezTo>
                <a:cubicBezTo>
                  <a:pt x="50116" y="271450"/>
                  <a:pt x="51992" y="274856"/>
                  <a:pt x="52201" y="281946"/>
                </a:cubicBezTo>
                <a:cubicBezTo>
                  <a:pt x="52410" y="289106"/>
                  <a:pt x="50047" y="286812"/>
                  <a:pt x="47196" y="288620"/>
                </a:cubicBezTo>
                <a:cubicBezTo>
                  <a:pt x="44346" y="290357"/>
                  <a:pt x="40662" y="289732"/>
                  <a:pt x="38090" y="289940"/>
                </a:cubicBezTo>
                <a:cubicBezTo>
                  <a:pt x="35587" y="290149"/>
                  <a:pt x="25578" y="292234"/>
                  <a:pt x="25578" y="292234"/>
                </a:cubicBezTo>
                <a:cubicBezTo>
                  <a:pt x="22588" y="289176"/>
                  <a:pt x="25717" y="278679"/>
                  <a:pt x="25994" y="274578"/>
                </a:cubicBezTo>
                <a:cubicBezTo>
                  <a:pt x="26342" y="270477"/>
                  <a:pt x="28497" y="257339"/>
                  <a:pt x="28497" y="257339"/>
                </a:cubicBezTo>
                <a:cubicBezTo>
                  <a:pt x="28497" y="257339"/>
                  <a:pt x="29470" y="245730"/>
                  <a:pt x="26898" y="239891"/>
                </a:cubicBezTo>
                <a:cubicBezTo>
                  <a:pt x="24326" y="234052"/>
                  <a:pt x="22588" y="229394"/>
                  <a:pt x="20851" y="225501"/>
                </a:cubicBezTo>
                <a:cubicBezTo>
                  <a:pt x="19113" y="221609"/>
                  <a:pt x="14594" y="216673"/>
                  <a:pt x="10076" y="212224"/>
                </a:cubicBezTo>
                <a:cubicBezTo>
                  <a:pt x="5628" y="207914"/>
                  <a:pt x="3959" y="204022"/>
                  <a:pt x="2986" y="201380"/>
                </a:cubicBezTo>
                <a:cubicBezTo>
                  <a:pt x="2082" y="198669"/>
                  <a:pt x="5558" y="192274"/>
                  <a:pt x="5975" y="189563"/>
                </a:cubicBezTo>
                <a:cubicBezTo>
                  <a:pt x="6462" y="186852"/>
                  <a:pt x="8755" y="182542"/>
                  <a:pt x="8408" y="179136"/>
                </a:cubicBezTo>
                <a:cubicBezTo>
                  <a:pt x="8060" y="175730"/>
                  <a:pt x="7157" y="172463"/>
                  <a:pt x="7157" y="172463"/>
                </a:cubicBezTo>
                <a:cubicBezTo>
                  <a:pt x="7157" y="172463"/>
                  <a:pt x="2569" y="166763"/>
                  <a:pt x="1457" y="162800"/>
                </a:cubicBezTo>
                <a:cubicBezTo>
                  <a:pt x="414" y="158838"/>
                  <a:pt x="-212" y="152026"/>
                  <a:pt x="66" y="147925"/>
                </a:cubicBezTo>
                <a:cubicBezTo>
                  <a:pt x="414" y="143823"/>
                  <a:pt x="2221" y="141599"/>
                  <a:pt x="3125" y="137428"/>
                </a:cubicBezTo>
                <a:cubicBezTo>
                  <a:pt x="4167" y="133257"/>
                  <a:pt x="8408" y="135621"/>
                  <a:pt x="10076" y="138193"/>
                </a:cubicBezTo>
                <a:cubicBezTo>
                  <a:pt x="11606" y="140765"/>
                  <a:pt x="18974" y="146187"/>
                  <a:pt x="18974" y="146187"/>
                </a:cubicBezTo>
                <a:cubicBezTo>
                  <a:pt x="18974" y="146187"/>
                  <a:pt x="28984" y="144588"/>
                  <a:pt x="30931" y="143754"/>
                </a:cubicBezTo>
                <a:cubicBezTo>
                  <a:pt x="32876" y="142850"/>
                  <a:pt x="35379" y="140556"/>
                  <a:pt x="37743" y="137636"/>
                </a:cubicBezTo>
                <a:cubicBezTo>
                  <a:pt x="40245" y="134717"/>
                  <a:pt x="42956" y="135134"/>
                  <a:pt x="44069" y="132284"/>
                </a:cubicBezTo>
                <a:cubicBezTo>
                  <a:pt x="45111" y="129434"/>
                  <a:pt x="46918" y="127209"/>
                  <a:pt x="46154" y="125263"/>
                </a:cubicBezTo>
                <a:cubicBezTo>
                  <a:pt x="45250" y="123317"/>
                  <a:pt x="45528" y="118590"/>
                  <a:pt x="44624" y="115948"/>
                </a:cubicBezTo>
                <a:cubicBezTo>
                  <a:pt x="43651" y="113307"/>
                  <a:pt x="44555" y="107815"/>
                  <a:pt x="44903" y="104965"/>
                </a:cubicBezTo>
                <a:cubicBezTo>
                  <a:pt x="45389" y="102254"/>
                  <a:pt x="47613" y="97319"/>
                  <a:pt x="47336" y="94538"/>
                </a:cubicBezTo>
                <a:cubicBezTo>
                  <a:pt x="47127" y="91897"/>
                  <a:pt x="55051" y="89742"/>
                  <a:pt x="56094" y="86266"/>
                </a:cubicBezTo>
                <a:cubicBezTo>
                  <a:pt x="57068" y="82790"/>
                  <a:pt x="57902" y="83347"/>
                  <a:pt x="58110" y="79245"/>
                </a:cubicBezTo>
                <a:cubicBezTo>
                  <a:pt x="58388" y="75144"/>
                  <a:pt x="57554" y="73198"/>
                  <a:pt x="56441" y="68540"/>
                </a:cubicBezTo>
                <a:cubicBezTo>
                  <a:pt x="55260" y="63883"/>
                  <a:pt x="56094" y="64508"/>
                  <a:pt x="55607" y="59781"/>
                </a:cubicBezTo>
                <a:cubicBezTo>
                  <a:pt x="55191" y="55055"/>
                  <a:pt x="59361" y="49285"/>
                  <a:pt x="61516" y="43585"/>
                </a:cubicBezTo>
                <a:cubicBezTo>
                  <a:pt x="63810" y="37954"/>
                  <a:pt x="64296" y="29752"/>
                  <a:pt x="63949" y="25650"/>
                </a:cubicBezTo>
                <a:cubicBezTo>
                  <a:pt x="63601" y="21619"/>
                  <a:pt x="64436" y="16127"/>
                  <a:pt x="64227" y="13416"/>
                </a:cubicBezTo>
                <a:cubicBezTo>
                  <a:pt x="63949" y="10774"/>
                  <a:pt x="63046" y="8133"/>
                  <a:pt x="62559" y="2711"/>
                </a:cubicBezTo>
                <a:cubicBezTo>
                  <a:pt x="62419" y="1599"/>
                  <a:pt x="62419" y="695"/>
                  <a:pt x="62489" y="0"/>
                </a:cubicBezTo>
                <a:cubicBezTo>
                  <a:pt x="62489" y="0"/>
                  <a:pt x="69649" y="4101"/>
                  <a:pt x="75280" y="4588"/>
                </a:cubicBezTo>
                <a:cubicBezTo>
                  <a:pt x="80841" y="5074"/>
                  <a:pt x="85498" y="4588"/>
                  <a:pt x="87306" y="7577"/>
                </a:cubicBezTo>
                <a:cubicBezTo>
                  <a:pt x="88487" y="9475"/>
                  <a:pt x="90155" y="11171"/>
                  <a:pt x="92311" y="12651"/>
                </a:cubicBezTo>
                <a:cubicBezTo>
                  <a:pt x="95508" y="14945"/>
                  <a:pt x="100096" y="20576"/>
                  <a:pt x="100096" y="20576"/>
                </a:cubicBezTo>
                <a:lnTo>
                  <a:pt x="107395" y="22036"/>
                </a:lnTo>
                <a:cubicBezTo>
                  <a:pt x="107395" y="22036"/>
                  <a:pt x="115111" y="23287"/>
                  <a:pt x="120046" y="21827"/>
                </a:cubicBezTo>
                <a:cubicBezTo>
                  <a:pt x="125051" y="20367"/>
                  <a:pt x="129570" y="14806"/>
                  <a:pt x="129570" y="14806"/>
                </a:cubicBezTo>
                <a:lnTo>
                  <a:pt x="134714" y="15432"/>
                </a:lnTo>
                <a:cubicBezTo>
                  <a:pt x="134714" y="15432"/>
                  <a:pt x="136938" y="16683"/>
                  <a:pt x="139093" y="19116"/>
                </a:cubicBezTo>
                <a:cubicBezTo>
                  <a:pt x="141456" y="21410"/>
                  <a:pt x="154386" y="18699"/>
                  <a:pt x="159530" y="19742"/>
                </a:cubicBezTo>
                <a:cubicBezTo>
                  <a:pt x="164744" y="20784"/>
                  <a:pt x="172946" y="20993"/>
                  <a:pt x="175588" y="27388"/>
                </a:cubicBezTo>
                <a:cubicBezTo>
                  <a:pt x="178229" y="33714"/>
                  <a:pt x="183026" y="36355"/>
                  <a:pt x="183026" y="36355"/>
                </a:cubicBezTo>
                <a:cubicBezTo>
                  <a:pt x="183026" y="36355"/>
                  <a:pt x="188517" y="39901"/>
                  <a:pt x="192688" y="41082"/>
                </a:cubicBezTo>
                <a:cubicBezTo>
                  <a:pt x="196859" y="42264"/>
                  <a:pt x="202976" y="42681"/>
                  <a:pt x="204992" y="42473"/>
                </a:cubicBezTo>
                <a:cubicBezTo>
                  <a:pt x="207008" y="42264"/>
                  <a:pt x="214445" y="40596"/>
                  <a:pt x="216809" y="37815"/>
                </a:cubicBezTo>
                <a:cubicBezTo>
                  <a:pt x="219033" y="35035"/>
                  <a:pt x="221328" y="32324"/>
                  <a:pt x="222927" y="32671"/>
                </a:cubicBezTo>
                <a:cubicBezTo>
                  <a:pt x="224525" y="33019"/>
                  <a:pt x="239748" y="36842"/>
                  <a:pt x="239748" y="36842"/>
                </a:cubicBezTo>
                <a:cubicBezTo>
                  <a:pt x="238914" y="37885"/>
                  <a:pt x="238010" y="39136"/>
                  <a:pt x="236899" y="40526"/>
                </a:cubicBezTo>
                <a:cubicBezTo>
                  <a:pt x="231407" y="47686"/>
                  <a:pt x="235995" y="47756"/>
                  <a:pt x="233214" y="55680"/>
                </a:cubicBezTo>
                <a:cubicBezTo>
                  <a:pt x="230364" y="63605"/>
                  <a:pt x="230989" y="70139"/>
                  <a:pt x="229182" y="77855"/>
                </a:cubicBezTo>
                <a:cubicBezTo>
                  <a:pt x="227376" y="85710"/>
                  <a:pt x="239123" y="102463"/>
                  <a:pt x="239123" y="102463"/>
                </a:cubicBezTo>
                <a:cubicBezTo>
                  <a:pt x="239123" y="102463"/>
                  <a:pt x="239957" y="111569"/>
                  <a:pt x="239818" y="115114"/>
                </a:cubicBezTo>
                <a:cubicBezTo>
                  <a:pt x="239609" y="118729"/>
                  <a:pt x="238010" y="124012"/>
                  <a:pt x="233493" y="128947"/>
                </a:cubicBezTo>
                <a:cubicBezTo>
                  <a:pt x="228835" y="133952"/>
                  <a:pt x="234535" y="135482"/>
                  <a:pt x="237594" y="140765"/>
                </a:cubicBezTo>
                <a:cubicBezTo>
                  <a:pt x="240652" y="146048"/>
                  <a:pt x="240791" y="153138"/>
                  <a:pt x="239748" y="157378"/>
                </a:cubicBezTo>
                <a:cubicBezTo>
                  <a:pt x="238567" y="161549"/>
                  <a:pt x="238567" y="167666"/>
                  <a:pt x="238150" y="173784"/>
                </a:cubicBezTo>
                <a:cubicBezTo>
                  <a:pt x="237733" y="179901"/>
                  <a:pt x="243988" y="192622"/>
                  <a:pt x="245865" y="202562"/>
                </a:cubicBezTo>
                <a:cubicBezTo>
                  <a:pt x="247882" y="212642"/>
                  <a:pt x="260116" y="224181"/>
                  <a:pt x="260116" y="22418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2d53e63def8_1_5"/>
          <p:cNvSpPr/>
          <p:nvPr/>
        </p:nvSpPr>
        <p:spPr>
          <a:xfrm>
            <a:off x="6896803" y="2862362"/>
            <a:ext cx="188729" cy="164044"/>
          </a:xfrm>
          <a:custGeom>
            <a:avLst/>
            <a:gdLst/>
            <a:ahLst/>
            <a:cxnLst/>
            <a:rect l="l" t="t" r="r" b="b"/>
            <a:pathLst>
              <a:path w="251638" h="218726" extrusionOk="0">
                <a:moveTo>
                  <a:pt x="251638" y="86373"/>
                </a:moveTo>
                <a:cubicBezTo>
                  <a:pt x="251638" y="86373"/>
                  <a:pt x="251082" y="97078"/>
                  <a:pt x="249831" y="100345"/>
                </a:cubicBezTo>
                <a:cubicBezTo>
                  <a:pt x="248580" y="103473"/>
                  <a:pt x="240864" y="112927"/>
                  <a:pt x="234052" y="116542"/>
                </a:cubicBezTo>
                <a:cubicBezTo>
                  <a:pt x="227239" y="120226"/>
                  <a:pt x="228004" y="122242"/>
                  <a:pt x="222791" y="126760"/>
                </a:cubicBezTo>
                <a:cubicBezTo>
                  <a:pt x="217577" y="131279"/>
                  <a:pt x="214727" y="134129"/>
                  <a:pt x="210626" y="138577"/>
                </a:cubicBezTo>
                <a:cubicBezTo>
                  <a:pt x="206455" y="143026"/>
                  <a:pt x="203743" y="152411"/>
                  <a:pt x="204300" y="158458"/>
                </a:cubicBezTo>
                <a:cubicBezTo>
                  <a:pt x="204856" y="164506"/>
                  <a:pt x="207358" y="169928"/>
                  <a:pt x="206107" y="178131"/>
                </a:cubicBezTo>
                <a:cubicBezTo>
                  <a:pt x="204856" y="186403"/>
                  <a:pt x="201728" y="207048"/>
                  <a:pt x="201728" y="207048"/>
                </a:cubicBezTo>
                <a:cubicBezTo>
                  <a:pt x="201728" y="207048"/>
                  <a:pt x="200337" y="213791"/>
                  <a:pt x="197210" y="218726"/>
                </a:cubicBezTo>
                <a:cubicBezTo>
                  <a:pt x="197210" y="218726"/>
                  <a:pt x="192344" y="215598"/>
                  <a:pt x="190606" y="213721"/>
                </a:cubicBezTo>
                <a:cubicBezTo>
                  <a:pt x="188868" y="211845"/>
                  <a:pt x="185114" y="210176"/>
                  <a:pt x="185114" y="210176"/>
                </a:cubicBezTo>
                <a:cubicBezTo>
                  <a:pt x="185114" y="210176"/>
                  <a:pt x="179067" y="209690"/>
                  <a:pt x="175869" y="208508"/>
                </a:cubicBezTo>
                <a:cubicBezTo>
                  <a:pt x="172671" y="207257"/>
                  <a:pt x="174548" y="204546"/>
                  <a:pt x="172671" y="201140"/>
                </a:cubicBezTo>
                <a:cubicBezTo>
                  <a:pt x="170794" y="197733"/>
                  <a:pt x="163357" y="200445"/>
                  <a:pt x="160367" y="200236"/>
                </a:cubicBezTo>
                <a:cubicBezTo>
                  <a:pt x="157239" y="199958"/>
                  <a:pt x="157309" y="205589"/>
                  <a:pt x="153972" y="208439"/>
                </a:cubicBezTo>
                <a:cubicBezTo>
                  <a:pt x="150774" y="211358"/>
                  <a:pt x="143406" y="215042"/>
                  <a:pt x="140834" y="215251"/>
                </a:cubicBezTo>
                <a:cubicBezTo>
                  <a:pt x="138332" y="215459"/>
                  <a:pt x="130338" y="211150"/>
                  <a:pt x="130338" y="211150"/>
                </a:cubicBezTo>
                <a:cubicBezTo>
                  <a:pt x="130338" y="211150"/>
                  <a:pt x="118103" y="211219"/>
                  <a:pt x="114419" y="209551"/>
                </a:cubicBezTo>
                <a:cubicBezTo>
                  <a:pt x="110666" y="207882"/>
                  <a:pt x="107120" y="208230"/>
                  <a:pt x="101907" y="206631"/>
                </a:cubicBezTo>
                <a:cubicBezTo>
                  <a:pt x="96624" y="205102"/>
                  <a:pt x="94816" y="207882"/>
                  <a:pt x="91757" y="207118"/>
                </a:cubicBezTo>
                <a:cubicBezTo>
                  <a:pt x="88560" y="206353"/>
                  <a:pt x="85363" y="209273"/>
                  <a:pt x="81748" y="209064"/>
                </a:cubicBezTo>
                <a:cubicBezTo>
                  <a:pt x="78133" y="208856"/>
                  <a:pt x="71321" y="206423"/>
                  <a:pt x="71182" y="204407"/>
                </a:cubicBezTo>
                <a:cubicBezTo>
                  <a:pt x="70973" y="202391"/>
                  <a:pt x="70556" y="197872"/>
                  <a:pt x="69722" y="194883"/>
                </a:cubicBezTo>
                <a:cubicBezTo>
                  <a:pt x="68958" y="191825"/>
                  <a:pt x="64161" y="194397"/>
                  <a:pt x="62701" y="195509"/>
                </a:cubicBezTo>
                <a:cubicBezTo>
                  <a:pt x="61241" y="196621"/>
                  <a:pt x="60824" y="202252"/>
                  <a:pt x="58461" y="205032"/>
                </a:cubicBezTo>
                <a:cubicBezTo>
                  <a:pt x="56167" y="207813"/>
                  <a:pt x="54429" y="211011"/>
                  <a:pt x="53108" y="212679"/>
                </a:cubicBezTo>
                <a:cubicBezTo>
                  <a:pt x="51718" y="214347"/>
                  <a:pt x="47547" y="213165"/>
                  <a:pt x="44210" y="210385"/>
                </a:cubicBezTo>
                <a:cubicBezTo>
                  <a:pt x="41152" y="207813"/>
                  <a:pt x="39761" y="204615"/>
                  <a:pt x="39553" y="204268"/>
                </a:cubicBezTo>
                <a:lnTo>
                  <a:pt x="39553" y="204268"/>
                </a:lnTo>
                <a:cubicBezTo>
                  <a:pt x="39553" y="202043"/>
                  <a:pt x="39553" y="200514"/>
                  <a:pt x="39136" y="199680"/>
                </a:cubicBezTo>
                <a:cubicBezTo>
                  <a:pt x="38302" y="197733"/>
                  <a:pt x="35382" y="188488"/>
                  <a:pt x="35105" y="185152"/>
                </a:cubicBezTo>
                <a:cubicBezTo>
                  <a:pt x="34757" y="181745"/>
                  <a:pt x="26971" y="170276"/>
                  <a:pt x="23496" y="163046"/>
                </a:cubicBezTo>
                <a:cubicBezTo>
                  <a:pt x="20159" y="155956"/>
                  <a:pt x="20576" y="153175"/>
                  <a:pt x="17100" y="145320"/>
                </a:cubicBezTo>
                <a:cubicBezTo>
                  <a:pt x="13694" y="137465"/>
                  <a:pt x="7091" y="125231"/>
                  <a:pt x="7091" y="125231"/>
                </a:cubicBezTo>
                <a:cubicBezTo>
                  <a:pt x="7091" y="125231"/>
                  <a:pt x="7091" y="117723"/>
                  <a:pt x="3128" y="111328"/>
                </a:cubicBezTo>
                <a:cubicBezTo>
                  <a:pt x="1877" y="109451"/>
                  <a:pt x="1390" y="108617"/>
                  <a:pt x="1182" y="108409"/>
                </a:cubicBezTo>
                <a:cubicBezTo>
                  <a:pt x="1182" y="108548"/>
                  <a:pt x="1807" y="110077"/>
                  <a:pt x="0" y="108200"/>
                </a:cubicBezTo>
                <a:cubicBezTo>
                  <a:pt x="0" y="108200"/>
                  <a:pt x="10010" y="106115"/>
                  <a:pt x="12513" y="105906"/>
                </a:cubicBezTo>
                <a:cubicBezTo>
                  <a:pt x="15085" y="105698"/>
                  <a:pt x="18768" y="106323"/>
                  <a:pt x="21619" y="104586"/>
                </a:cubicBezTo>
                <a:cubicBezTo>
                  <a:pt x="24469" y="102778"/>
                  <a:pt x="26832" y="105072"/>
                  <a:pt x="26623" y="97912"/>
                </a:cubicBezTo>
                <a:cubicBezTo>
                  <a:pt x="26484" y="90822"/>
                  <a:pt x="24608" y="87416"/>
                  <a:pt x="27041" y="86234"/>
                </a:cubicBezTo>
                <a:cubicBezTo>
                  <a:pt x="29543" y="84913"/>
                  <a:pt x="32463" y="78031"/>
                  <a:pt x="34618" y="74278"/>
                </a:cubicBezTo>
                <a:cubicBezTo>
                  <a:pt x="36842" y="70593"/>
                  <a:pt x="40040" y="67187"/>
                  <a:pt x="39206" y="63642"/>
                </a:cubicBezTo>
                <a:cubicBezTo>
                  <a:pt x="38302" y="60097"/>
                  <a:pt x="37607" y="57664"/>
                  <a:pt x="34339" y="54466"/>
                </a:cubicBezTo>
                <a:cubicBezTo>
                  <a:pt x="30933" y="51199"/>
                  <a:pt x="27180" y="49531"/>
                  <a:pt x="29543" y="46750"/>
                </a:cubicBezTo>
                <a:cubicBezTo>
                  <a:pt x="31767" y="43970"/>
                  <a:pt x="33088" y="36184"/>
                  <a:pt x="33923" y="34099"/>
                </a:cubicBezTo>
                <a:cubicBezTo>
                  <a:pt x="34826" y="31875"/>
                  <a:pt x="35521" y="29302"/>
                  <a:pt x="36216" y="25201"/>
                </a:cubicBezTo>
                <a:cubicBezTo>
                  <a:pt x="36773" y="21100"/>
                  <a:pt x="35521" y="17694"/>
                  <a:pt x="35730" y="15052"/>
                </a:cubicBezTo>
                <a:cubicBezTo>
                  <a:pt x="35939" y="12480"/>
                  <a:pt x="30238" y="10047"/>
                  <a:pt x="34618" y="8031"/>
                </a:cubicBezTo>
                <a:cubicBezTo>
                  <a:pt x="38997" y="6085"/>
                  <a:pt x="49494" y="4625"/>
                  <a:pt x="54151" y="4695"/>
                </a:cubicBezTo>
                <a:cubicBezTo>
                  <a:pt x="58738" y="4695"/>
                  <a:pt x="68401" y="4903"/>
                  <a:pt x="70348" y="3721"/>
                </a:cubicBezTo>
                <a:cubicBezTo>
                  <a:pt x="72225" y="2540"/>
                  <a:pt x="82026" y="-2396"/>
                  <a:pt x="84320" y="1428"/>
                </a:cubicBezTo>
                <a:cubicBezTo>
                  <a:pt x="86753" y="5251"/>
                  <a:pt x="89185" y="4000"/>
                  <a:pt x="90228" y="9978"/>
                </a:cubicBezTo>
                <a:cubicBezTo>
                  <a:pt x="91271" y="15956"/>
                  <a:pt x="87935" y="17833"/>
                  <a:pt x="93218" y="20474"/>
                </a:cubicBezTo>
                <a:cubicBezTo>
                  <a:pt x="98501" y="22977"/>
                  <a:pt x="105730" y="23394"/>
                  <a:pt x="107467" y="25757"/>
                </a:cubicBezTo>
                <a:cubicBezTo>
                  <a:pt x="109205" y="28121"/>
                  <a:pt x="114975" y="30137"/>
                  <a:pt x="116296" y="33056"/>
                </a:cubicBezTo>
                <a:cubicBezTo>
                  <a:pt x="117547" y="35976"/>
                  <a:pt x="120050" y="40842"/>
                  <a:pt x="125680" y="40842"/>
                </a:cubicBezTo>
                <a:cubicBezTo>
                  <a:pt x="131311" y="40842"/>
                  <a:pt x="148898" y="39173"/>
                  <a:pt x="151678" y="40911"/>
                </a:cubicBezTo>
                <a:cubicBezTo>
                  <a:pt x="154389" y="42719"/>
                  <a:pt x="159255" y="45847"/>
                  <a:pt x="160645" y="49322"/>
                </a:cubicBezTo>
                <a:cubicBezTo>
                  <a:pt x="161897" y="52729"/>
                  <a:pt x="168848" y="55161"/>
                  <a:pt x="169682" y="59124"/>
                </a:cubicBezTo>
                <a:cubicBezTo>
                  <a:pt x="170586" y="63156"/>
                  <a:pt x="174200" y="63781"/>
                  <a:pt x="177120" y="63016"/>
                </a:cubicBezTo>
                <a:cubicBezTo>
                  <a:pt x="180179" y="62252"/>
                  <a:pt x="183376" y="53285"/>
                  <a:pt x="185393" y="53146"/>
                </a:cubicBezTo>
                <a:cubicBezTo>
                  <a:pt x="187408" y="52937"/>
                  <a:pt x="190537" y="54119"/>
                  <a:pt x="193803" y="50782"/>
                </a:cubicBezTo>
                <a:cubicBezTo>
                  <a:pt x="197070" y="47445"/>
                  <a:pt x="200199" y="42023"/>
                  <a:pt x="200199" y="42023"/>
                </a:cubicBezTo>
                <a:cubicBezTo>
                  <a:pt x="200199" y="42023"/>
                  <a:pt x="208123" y="39729"/>
                  <a:pt x="210209" y="41120"/>
                </a:cubicBezTo>
                <a:cubicBezTo>
                  <a:pt x="212433" y="42510"/>
                  <a:pt x="216534" y="42579"/>
                  <a:pt x="218619" y="44387"/>
                </a:cubicBezTo>
                <a:cubicBezTo>
                  <a:pt x="220914" y="46194"/>
                  <a:pt x="224390" y="45916"/>
                  <a:pt x="225988" y="46264"/>
                </a:cubicBezTo>
                <a:cubicBezTo>
                  <a:pt x="227587" y="46611"/>
                  <a:pt x="233774" y="45151"/>
                  <a:pt x="233774" y="45151"/>
                </a:cubicBezTo>
                <a:cubicBezTo>
                  <a:pt x="233079" y="49392"/>
                  <a:pt x="232175" y="55301"/>
                  <a:pt x="232175" y="58429"/>
                </a:cubicBezTo>
                <a:cubicBezTo>
                  <a:pt x="232175" y="63573"/>
                  <a:pt x="234747" y="69898"/>
                  <a:pt x="236901" y="71289"/>
                </a:cubicBezTo>
                <a:cubicBezTo>
                  <a:pt x="239057" y="72679"/>
                  <a:pt x="251569" y="86234"/>
                  <a:pt x="251569" y="86234"/>
                </a:cubicBezTo>
              </a:path>
            </a:pathLst>
          </a:custGeom>
          <a:solidFill>
            <a:srgbClr val="B1AFB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d53e63def8_1_5"/>
          <p:cNvSpPr/>
          <p:nvPr/>
        </p:nvSpPr>
        <p:spPr>
          <a:xfrm>
            <a:off x="6894869" y="3007648"/>
            <a:ext cx="151573" cy="161938"/>
          </a:xfrm>
          <a:custGeom>
            <a:avLst/>
            <a:gdLst/>
            <a:ahLst/>
            <a:cxnLst/>
            <a:rect l="l" t="t" r="r" b="b"/>
            <a:pathLst>
              <a:path w="202097" h="215918" extrusionOk="0">
                <a:moveTo>
                  <a:pt x="189362" y="44267"/>
                </a:moveTo>
                <a:cubicBezTo>
                  <a:pt x="189987" y="51357"/>
                  <a:pt x="197078" y="56362"/>
                  <a:pt x="197912" y="59282"/>
                </a:cubicBezTo>
                <a:cubicBezTo>
                  <a:pt x="198676" y="62271"/>
                  <a:pt x="202361" y="74644"/>
                  <a:pt x="202082" y="77216"/>
                </a:cubicBezTo>
                <a:cubicBezTo>
                  <a:pt x="201735" y="79788"/>
                  <a:pt x="189640" y="86044"/>
                  <a:pt x="188319" y="87713"/>
                </a:cubicBezTo>
                <a:cubicBezTo>
                  <a:pt x="186929" y="89311"/>
                  <a:pt x="188389" y="94803"/>
                  <a:pt x="188041" y="96332"/>
                </a:cubicBezTo>
                <a:cubicBezTo>
                  <a:pt x="187694" y="97931"/>
                  <a:pt x="192143" y="101546"/>
                  <a:pt x="194020" y="105508"/>
                </a:cubicBezTo>
                <a:cubicBezTo>
                  <a:pt x="195827" y="109401"/>
                  <a:pt x="194436" y="116143"/>
                  <a:pt x="193046" y="117812"/>
                </a:cubicBezTo>
                <a:cubicBezTo>
                  <a:pt x="191725" y="119480"/>
                  <a:pt x="186929" y="128586"/>
                  <a:pt x="187207" y="131575"/>
                </a:cubicBezTo>
                <a:cubicBezTo>
                  <a:pt x="187485" y="134634"/>
                  <a:pt x="186720" y="142837"/>
                  <a:pt x="183731" y="149718"/>
                </a:cubicBezTo>
                <a:cubicBezTo>
                  <a:pt x="180881" y="156600"/>
                  <a:pt x="180117" y="165359"/>
                  <a:pt x="180117" y="165359"/>
                </a:cubicBezTo>
                <a:cubicBezTo>
                  <a:pt x="180117" y="165359"/>
                  <a:pt x="178031" y="170155"/>
                  <a:pt x="175668" y="171824"/>
                </a:cubicBezTo>
                <a:cubicBezTo>
                  <a:pt x="173235" y="173631"/>
                  <a:pt x="173443" y="175647"/>
                  <a:pt x="170594" y="177454"/>
                </a:cubicBezTo>
                <a:cubicBezTo>
                  <a:pt x="167674" y="179262"/>
                  <a:pt x="166840" y="181347"/>
                  <a:pt x="162877" y="182251"/>
                </a:cubicBezTo>
                <a:cubicBezTo>
                  <a:pt x="158845" y="183085"/>
                  <a:pt x="156552" y="184892"/>
                  <a:pt x="151894" y="185309"/>
                </a:cubicBezTo>
                <a:cubicBezTo>
                  <a:pt x="147375" y="185726"/>
                  <a:pt x="141189" y="189897"/>
                  <a:pt x="141189" y="189897"/>
                </a:cubicBezTo>
                <a:lnTo>
                  <a:pt x="135350" y="204148"/>
                </a:lnTo>
                <a:cubicBezTo>
                  <a:pt x="135350" y="204148"/>
                  <a:pt x="129302" y="209848"/>
                  <a:pt x="122699" y="209987"/>
                </a:cubicBezTo>
                <a:cubicBezTo>
                  <a:pt x="116025" y="209987"/>
                  <a:pt x="107197" y="207832"/>
                  <a:pt x="104138" y="207067"/>
                </a:cubicBezTo>
                <a:cubicBezTo>
                  <a:pt x="100941" y="206372"/>
                  <a:pt x="95171" y="204425"/>
                  <a:pt x="94059" y="202966"/>
                </a:cubicBezTo>
                <a:cubicBezTo>
                  <a:pt x="92947" y="201506"/>
                  <a:pt x="85995" y="198100"/>
                  <a:pt x="84466" y="197752"/>
                </a:cubicBezTo>
                <a:cubicBezTo>
                  <a:pt x="82868" y="197405"/>
                  <a:pt x="73622" y="201784"/>
                  <a:pt x="73622" y="201784"/>
                </a:cubicBezTo>
                <a:cubicBezTo>
                  <a:pt x="73622" y="201784"/>
                  <a:pt x="67088" y="202410"/>
                  <a:pt x="62291" y="200880"/>
                </a:cubicBezTo>
                <a:cubicBezTo>
                  <a:pt x="57565" y="199212"/>
                  <a:pt x="56452" y="202896"/>
                  <a:pt x="53046" y="204773"/>
                </a:cubicBezTo>
                <a:cubicBezTo>
                  <a:pt x="49640" y="206650"/>
                  <a:pt x="43939" y="210751"/>
                  <a:pt x="38935" y="212698"/>
                </a:cubicBezTo>
                <a:cubicBezTo>
                  <a:pt x="34069" y="214713"/>
                  <a:pt x="31080" y="215478"/>
                  <a:pt x="26909" y="214852"/>
                </a:cubicBezTo>
                <a:cubicBezTo>
                  <a:pt x="22808" y="214157"/>
                  <a:pt x="21417" y="210195"/>
                  <a:pt x="21417" y="210195"/>
                </a:cubicBezTo>
                <a:cubicBezTo>
                  <a:pt x="21417" y="210195"/>
                  <a:pt x="16134" y="207693"/>
                  <a:pt x="14049" y="207832"/>
                </a:cubicBezTo>
                <a:cubicBezTo>
                  <a:pt x="12103" y="208040"/>
                  <a:pt x="11963" y="212628"/>
                  <a:pt x="9670" y="214852"/>
                </a:cubicBezTo>
                <a:cubicBezTo>
                  <a:pt x="7375" y="217077"/>
                  <a:pt x="7" y="215131"/>
                  <a:pt x="7" y="215131"/>
                </a:cubicBezTo>
                <a:cubicBezTo>
                  <a:pt x="-201" y="213115"/>
                  <a:pt x="4108" y="207275"/>
                  <a:pt x="3761" y="203244"/>
                </a:cubicBezTo>
                <a:cubicBezTo>
                  <a:pt x="3413" y="199212"/>
                  <a:pt x="3205" y="197196"/>
                  <a:pt x="2231" y="194555"/>
                </a:cubicBezTo>
                <a:cubicBezTo>
                  <a:pt x="1328" y="191913"/>
                  <a:pt x="2996" y="187673"/>
                  <a:pt x="4595" y="182807"/>
                </a:cubicBezTo>
                <a:cubicBezTo>
                  <a:pt x="6194" y="177941"/>
                  <a:pt x="8697" y="176342"/>
                  <a:pt x="8418" y="172936"/>
                </a:cubicBezTo>
                <a:cubicBezTo>
                  <a:pt x="8141" y="169669"/>
                  <a:pt x="12381" y="163760"/>
                  <a:pt x="11268" y="159798"/>
                </a:cubicBezTo>
                <a:cubicBezTo>
                  <a:pt x="10295" y="155836"/>
                  <a:pt x="11268" y="152290"/>
                  <a:pt x="11060" y="148954"/>
                </a:cubicBezTo>
                <a:cubicBezTo>
                  <a:pt x="10713" y="145548"/>
                  <a:pt x="11408" y="138735"/>
                  <a:pt x="10295" y="133383"/>
                </a:cubicBezTo>
                <a:cubicBezTo>
                  <a:pt x="9044" y="128030"/>
                  <a:pt x="14258" y="103145"/>
                  <a:pt x="14814" y="101059"/>
                </a:cubicBezTo>
                <a:cubicBezTo>
                  <a:pt x="15300" y="98974"/>
                  <a:pt x="15857" y="98278"/>
                  <a:pt x="16760" y="93482"/>
                </a:cubicBezTo>
                <a:cubicBezTo>
                  <a:pt x="17664" y="88616"/>
                  <a:pt x="17802" y="89311"/>
                  <a:pt x="19610" y="87087"/>
                </a:cubicBezTo>
                <a:cubicBezTo>
                  <a:pt x="21417" y="84862"/>
                  <a:pt x="25449" y="83750"/>
                  <a:pt x="26492" y="80970"/>
                </a:cubicBezTo>
                <a:cubicBezTo>
                  <a:pt x="27604" y="78189"/>
                  <a:pt x="33165" y="72211"/>
                  <a:pt x="32957" y="69500"/>
                </a:cubicBezTo>
                <a:cubicBezTo>
                  <a:pt x="32678" y="66789"/>
                  <a:pt x="33791" y="63939"/>
                  <a:pt x="33512" y="60602"/>
                </a:cubicBezTo>
                <a:cubicBezTo>
                  <a:pt x="33235" y="57266"/>
                  <a:pt x="37614" y="53442"/>
                  <a:pt x="39074" y="47881"/>
                </a:cubicBezTo>
                <a:cubicBezTo>
                  <a:pt x="40603" y="42390"/>
                  <a:pt x="43453" y="44127"/>
                  <a:pt x="43801" y="40026"/>
                </a:cubicBezTo>
                <a:cubicBezTo>
                  <a:pt x="44079" y="35925"/>
                  <a:pt x="43453" y="29113"/>
                  <a:pt x="42689" y="21049"/>
                </a:cubicBezTo>
                <a:cubicBezTo>
                  <a:pt x="42271" y="16809"/>
                  <a:pt x="42410" y="13333"/>
                  <a:pt x="42410" y="10831"/>
                </a:cubicBezTo>
                <a:cubicBezTo>
                  <a:pt x="42619" y="11178"/>
                  <a:pt x="43939" y="14376"/>
                  <a:pt x="47068" y="16948"/>
                </a:cubicBezTo>
                <a:cubicBezTo>
                  <a:pt x="50405" y="19728"/>
                  <a:pt x="54645" y="20910"/>
                  <a:pt x="55966" y="19242"/>
                </a:cubicBezTo>
                <a:cubicBezTo>
                  <a:pt x="57286" y="17574"/>
                  <a:pt x="59024" y="14376"/>
                  <a:pt x="61318" y="11595"/>
                </a:cubicBezTo>
                <a:cubicBezTo>
                  <a:pt x="63682" y="8815"/>
                  <a:pt x="64099" y="3184"/>
                  <a:pt x="65558" y="2072"/>
                </a:cubicBezTo>
                <a:cubicBezTo>
                  <a:pt x="67018" y="960"/>
                  <a:pt x="71814" y="-1612"/>
                  <a:pt x="72579" y="1446"/>
                </a:cubicBezTo>
                <a:cubicBezTo>
                  <a:pt x="73413" y="4435"/>
                  <a:pt x="73831" y="8954"/>
                  <a:pt x="74039" y="10970"/>
                </a:cubicBezTo>
                <a:cubicBezTo>
                  <a:pt x="74247" y="12986"/>
                  <a:pt x="81060" y="15349"/>
                  <a:pt x="84605" y="15627"/>
                </a:cubicBezTo>
                <a:cubicBezTo>
                  <a:pt x="88219" y="15836"/>
                  <a:pt x="91418" y="12846"/>
                  <a:pt x="94615" y="13681"/>
                </a:cubicBezTo>
                <a:cubicBezTo>
                  <a:pt x="97674" y="14445"/>
                  <a:pt x="99481" y="11665"/>
                  <a:pt x="104764" y="13194"/>
                </a:cubicBezTo>
                <a:cubicBezTo>
                  <a:pt x="109977" y="14793"/>
                  <a:pt x="113522" y="14445"/>
                  <a:pt x="117276" y="16114"/>
                </a:cubicBezTo>
                <a:cubicBezTo>
                  <a:pt x="121030" y="17782"/>
                  <a:pt x="133195" y="17712"/>
                  <a:pt x="133195" y="17712"/>
                </a:cubicBezTo>
                <a:cubicBezTo>
                  <a:pt x="133195" y="17712"/>
                  <a:pt x="141189" y="22022"/>
                  <a:pt x="143692" y="21814"/>
                </a:cubicBezTo>
                <a:cubicBezTo>
                  <a:pt x="146264" y="21605"/>
                  <a:pt x="153562" y="17851"/>
                  <a:pt x="156829" y="15001"/>
                </a:cubicBezTo>
                <a:cubicBezTo>
                  <a:pt x="160167" y="12151"/>
                  <a:pt x="160097" y="6521"/>
                  <a:pt x="163225" y="6799"/>
                </a:cubicBezTo>
                <a:cubicBezTo>
                  <a:pt x="166284" y="7007"/>
                  <a:pt x="173652" y="4296"/>
                  <a:pt x="175529" y="7703"/>
                </a:cubicBezTo>
                <a:cubicBezTo>
                  <a:pt x="177406" y="11109"/>
                  <a:pt x="175529" y="13820"/>
                  <a:pt x="178726" y="15071"/>
                </a:cubicBezTo>
                <a:cubicBezTo>
                  <a:pt x="181924" y="16253"/>
                  <a:pt x="187972" y="16739"/>
                  <a:pt x="187972" y="16739"/>
                </a:cubicBezTo>
                <a:cubicBezTo>
                  <a:pt x="187972" y="16739"/>
                  <a:pt x="191725" y="18408"/>
                  <a:pt x="193463" y="20284"/>
                </a:cubicBezTo>
                <a:cubicBezTo>
                  <a:pt x="195201" y="22161"/>
                  <a:pt x="200067" y="25289"/>
                  <a:pt x="200067" y="25289"/>
                </a:cubicBezTo>
                <a:cubicBezTo>
                  <a:pt x="196939" y="30155"/>
                  <a:pt x="192559" y="27444"/>
                  <a:pt x="188806" y="30920"/>
                </a:cubicBezTo>
                <a:cubicBezTo>
                  <a:pt x="185052" y="34257"/>
                  <a:pt x="188944" y="37524"/>
                  <a:pt x="189571" y="44545"/>
                </a:cubicBezTo>
              </a:path>
            </a:pathLst>
          </a:custGeom>
          <a:solidFill>
            <a:srgbClr val="9C9C9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d53e63def8_1_5"/>
          <p:cNvSpPr/>
          <p:nvPr/>
        </p:nvSpPr>
        <p:spPr>
          <a:xfrm>
            <a:off x="6856016" y="2539465"/>
            <a:ext cx="421686" cy="1732301"/>
          </a:xfrm>
          <a:custGeom>
            <a:avLst/>
            <a:gdLst/>
            <a:ahLst/>
            <a:cxnLst/>
            <a:rect l="l" t="t" r="r" b="b"/>
            <a:pathLst>
              <a:path w="562248" h="2309735" extrusionOk="0">
                <a:moveTo>
                  <a:pt x="429200" y="2213377"/>
                </a:moveTo>
                <a:cubicBezTo>
                  <a:pt x="429339" y="2218104"/>
                  <a:pt x="421692" y="2223526"/>
                  <a:pt x="418773" y="2225820"/>
                </a:cubicBezTo>
                <a:cubicBezTo>
                  <a:pt x="415993" y="2228114"/>
                  <a:pt x="409527" y="2231450"/>
                  <a:pt x="404383" y="2234995"/>
                </a:cubicBezTo>
                <a:cubicBezTo>
                  <a:pt x="399240" y="2238471"/>
                  <a:pt x="398892" y="2241599"/>
                  <a:pt x="393817" y="2242086"/>
                </a:cubicBezTo>
                <a:cubicBezTo>
                  <a:pt x="388813" y="2242573"/>
                  <a:pt x="389438" y="2242503"/>
                  <a:pt x="382695" y="2242086"/>
                </a:cubicBezTo>
                <a:cubicBezTo>
                  <a:pt x="375814" y="2241669"/>
                  <a:pt x="371573" y="2243754"/>
                  <a:pt x="368376" y="2244727"/>
                </a:cubicBezTo>
                <a:cubicBezTo>
                  <a:pt x="365039" y="2245770"/>
                  <a:pt x="358853" y="2251679"/>
                  <a:pt x="356976" y="2253277"/>
                </a:cubicBezTo>
                <a:cubicBezTo>
                  <a:pt x="355029" y="2254737"/>
                  <a:pt x="350371" y="2256267"/>
                  <a:pt x="348287" y="2255363"/>
                </a:cubicBezTo>
                <a:cubicBezTo>
                  <a:pt x="346201" y="2254598"/>
                  <a:pt x="346270" y="2250845"/>
                  <a:pt x="347035" y="2245701"/>
                </a:cubicBezTo>
                <a:cubicBezTo>
                  <a:pt x="347939" y="2240487"/>
                  <a:pt x="352874" y="2242433"/>
                  <a:pt x="355446" y="2240139"/>
                </a:cubicBezTo>
                <a:cubicBezTo>
                  <a:pt x="357949" y="2237846"/>
                  <a:pt x="358921" y="2234023"/>
                  <a:pt x="358921" y="2234023"/>
                </a:cubicBezTo>
                <a:cubicBezTo>
                  <a:pt x="358921" y="2234023"/>
                  <a:pt x="351901" y="2224151"/>
                  <a:pt x="351970" y="2221440"/>
                </a:cubicBezTo>
                <a:cubicBezTo>
                  <a:pt x="352040" y="2218730"/>
                  <a:pt x="355794" y="2222066"/>
                  <a:pt x="361563" y="2222622"/>
                </a:cubicBezTo>
                <a:cubicBezTo>
                  <a:pt x="367403" y="2223109"/>
                  <a:pt x="368793" y="2225820"/>
                  <a:pt x="373867" y="2226932"/>
                </a:cubicBezTo>
                <a:cubicBezTo>
                  <a:pt x="376022" y="2227280"/>
                  <a:pt x="376369" y="2223943"/>
                  <a:pt x="376856" y="2222275"/>
                </a:cubicBezTo>
                <a:cubicBezTo>
                  <a:pt x="377343" y="2220537"/>
                  <a:pt x="377482" y="2218451"/>
                  <a:pt x="379080" y="2214281"/>
                </a:cubicBezTo>
                <a:cubicBezTo>
                  <a:pt x="380749" y="2210040"/>
                  <a:pt x="382000" y="2211987"/>
                  <a:pt x="384364" y="2208997"/>
                </a:cubicBezTo>
                <a:cubicBezTo>
                  <a:pt x="386866" y="2206078"/>
                  <a:pt x="389995" y="2203436"/>
                  <a:pt x="392010" y="2200169"/>
                </a:cubicBezTo>
                <a:cubicBezTo>
                  <a:pt x="394096" y="2196972"/>
                  <a:pt x="396112" y="2196485"/>
                  <a:pt x="399935" y="2193357"/>
                </a:cubicBezTo>
                <a:cubicBezTo>
                  <a:pt x="403758" y="2190298"/>
                  <a:pt x="404871" y="2188839"/>
                  <a:pt x="409041" y="2186406"/>
                </a:cubicBezTo>
                <a:cubicBezTo>
                  <a:pt x="413212" y="2183973"/>
                  <a:pt x="416132" y="2185780"/>
                  <a:pt x="423291" y="2186475"/>
                </a:cubicBezTo>
                <a:cubicBezTo>
                  <a:pt x="430521" y="2187170"/>
                  <a:pt x="426975" y="2192870"/>
                  <a:pt x="426628" y="2195999"/>
                </a:cubicBezTo>
                <a:cubicBezTo>
                  <a:pt x="426211" y="2199057"/>
                  <a:pt x="429131" y="2208650"/>
                  <a:pt x="429200" y="2213446"/>
                </a:cubicBezTo>
                <a:close/>
                <a:moveTo>
                  <a:pt x="328614" y="2189673"/>
                </a:moveTo>
                <a:cubicBezTo>
                  <a:pt x="324373" y="2188004"/>
                  <a:pt x="326876" y="2185780"/>
                  <a:pt x="325903" y="2182513"/>
                </a:cubicBezTo>
                <a:cubicBezTo>
                  <a:pt x="324861" y="2179176"/>
                  <a:pt x="321246" y="2179871"/>
                  <a:pt x="317770" y="2178829"/>
                </a:cubicBezTo>
                <a:cubicBezTo>
                  <a:pt x="314225" y="2177786"/>
                  <a:pt x="308386" y="2172225"/>
                  <a:pt x="306926" y="2167915"/>
                </a:cubicBezTo>
                <a:cubicBezTo>
                  <a:pt x="305536" y="2163675"/>
                  <a:pt x="308247" y="2163744"/>
                  <a:pt x="310262" y="2163814"/>
                </a:cubicBezTo>
                <a:cubicBezTo>
                  <a:pt x="312348" y="2163953"/>
                  <a:pt x="313946" y="2163466"/>
                  <a:pt x="316241" y="2162632"/>
                </a:cubicBezTo>
                <a:cubicBezTo>
                  <a:pt x="318465" y="2161659"/>
                  <a:pt x="318535" y="2162423"/>
                  <a:pt x="324652" y="2162146"/>
                </a:cubicBezTo>
                <a:cubicBezTo>
                  <a:pt x="330769" y="2161937"/>
                  <a:pt x="332159" y="2165204"/>
                  <a:pt x="337233" y="2165691"/>
                </a:cubicBezTo>
                <a:cubicBezTo>
                  <a:pt x="342447" y="2166177"/>
                  <a:pt x="344324" y="2165065"/>
                  <a:pt x="345506" y="2163953"/>
                </a:cubicBezTo>
                <a:cubicBezTo>
                  <a:pt x="346826" y="2162771"/>
                  <a:pt x="350858" y="2159713"/>
                  <a:pt x="353430" y="2158114"/>
                </a:cubicBezTo>
                <a:cubicBezTo>
                  <a:pt x="356072" y="2156515"/>
                  <a:pt x="365804" y="2159365"/>
                  <a:pt x="371018" y="2160199"/>
                </a:cubicBezTo>
                <a:cubicBezTo>
                  <a:pt x="376161" y="2161103"/>
                  <a:pt x="378803" y="2159782"/>
                  <a:pt x="384572" y="2159296"/>
                </a:cubicBezTo>
                <a:cubicBezTo>
                  <a:pt x="390202" y="2158809"/>
                  <a:pt x="394304" y="2158739"/>
                  <a:pt x="401603" y="2160060"/>
                </a:cubicBezTo>
                <a:cubicBezTo>
                  <a:pt x="408832" y="2161451"/>
                  <a:pt x="404801" y="2165552"/>
                  <a:pt x="404801" y="2165552"/>
                </a:cubicBezTo>
                <a:cubicBezTo>
                  <a:pt x="404801" y="2165552"/>
                  <a:pt x="398753" y="2169861"/>
                  <a:pt x="393470" y="2171738"/>
                </a:cubicBezTo>
                <a:cubicBezTo>
                  <a:pt x="388257" y="2173546"/>
                  <a:pt x="384155" y="2172920"/>
                  <a:pt x="382348" y="2172016"/>
                </a:cubicBezTo>
                <a:cubicBezTo>
                  <a:pt x="380541" y="2171252"/>
                  <a:pt x="380818" y="2170765"/>
                  <a:pt x="374771" y="2167985"/>
                </a:cubicBezTo>
                <a:cubicBezTo>
                  <a:pt x="369627" y="2165552"/>
                  <a:pt x="363440" y="2173129"/>
                  <a:pt x="360659" y="2175701"/>
                </a:cubicBezTo>
                <a:cubicBezTo>
                  <a:pt x="360173" y="2176048"/>
                  <a:pt x="359895" y="2176326"/>
                  <a:pt x="359687" y="2176465"/>
                </a:cubicBezTo>
                <a:lnTo>
                  <a:pt x="354125" y="2182722"/>
                </a:lnTo>
                <a:cubicBezTo>
                  <a:pt x="352248" y="2184251"/>
                  <a:pt x="351901" y="2184946"/>
                  <a:pt x="349051" y="2186614"/>
                </a:cubicBezTo>
                <a:cubicBezTo>
                  <a:pt x="346131" y="2188283"/>
                  <a:pt x="346201" y="2189256"/>
                  <a:pt x="341405" y="2191689"/>
                </a:cubicBezTo>
                <a:cubicBezTo>
                  <a:pt x="336469" y="2194191"/>
                  <a:pt x="332854" y="2191132"/>
                  <a:pt x="328614" y="2189464"/>
                </a:cubicBezTo>
                <a:close/>
                <a:moveTo>
                  <a:pt x="193550" y="896445"/>
                </a:moveTo>
                <a:cubicBezTo>
                  <a:pt x="195009" y="895333"/>
                  <a:pt x="195843" y="893247"/>
                  <a:pt x="197859" y="893526"/>
                </a:cubicBezTo>
                <a:cubicBezTo>
                  <a:pt x="200014" y="893804"/>
                  <a:pt x="200292" y="891718"/>
                  <a:pt x="201126" y="890189"/>
                </a:cubicBezTo>
                <a:cubicBezTo>
                  <a:pt x="202030" y="888521"/>
                  <a:pt x="200710" y="885601"/>
                  <a:pt x="201752" y="880457"/>
                </a:cubicBezTo>
                <a:cubicBezTo>
                  <a:pt x="202795" y="875243"/>
                  <a:pt x="205436" y="859742"/>
                  <a:pt x="206965" y="865234"/>
                </a:cubicBezTo>
                <a:cubicBezTo>
                  <a:pt x="208495" y="870656"/>
                  <a:pt x="210858" y="873992"/>
                  <a:pt x="209676" y="877677"/>
                </a:cubicBezTo>
                <a:cubicBezTo>
                  <a:pt x="208495" y="881361"/>
                  <a:pt x="207591" y="882473"/>
                  <a:pt x="208078" y="887408"/>
                </a:cubicBezTo>
                <a:cubicBezTo>
                  <a:pt x="208565" y="892483"/>
                  <a:pt x="210163" y="894360"/>
                  <a:pt x="208981" y="897001"/>
                </a:cubicBezTo>
                <a:cubicBezTo>
                  <a:pt x="207661" y="899643"/>
                  <a:pt x="198485" y="899990"/>
                  <a:pt x="198485" y="899990"/>
                </a:cubicBezTo>
                <a:cubicBezTo>
                  <a:pt x="195009" y="900338"/>
                  <a:pt x="192228" y="897557"/>
                  <a:pt x="193619" y="896376"/>
                </a:cubicBezTo>
                <a:close/>
                <a:moveTo>
                  <a:pt x="534304" y="2091033"/>
                </a:moveTo>
                <a:cubicBezTo>
                  <a:pt x="522209" y="2086584"/>
                  <a:pt x="513867" y="2078660"/>
                  <a:pt x="504344" y="2080606"/>
                </a:cubicBezTo>
                <a:cubicBezTo>
                  <a:pt x="494820" y="2082483"/>
                  <a:pt x="432189" y="2088253"/>
                  <a:pt x="416132" y="2090825"/>
                </a:cubicBezTo>
                <a:cubicBezTo>
                  <a:pt x="400074" y="2093258"/>
                  <a:pt x="373728" y="2095204"/>
                  <a:pt x="371156" y="2094439"/>
                </a:cubicBezTo>
                <a:cubicBezTo>
                  <a:pt x="368584" y="2093675"/>
                  <a:pt x="363023" y="2089643"/>
                  <a:pt x="363440" y="2081927"/>
                </a:cubicBezTo>
                <a:cubicBezTo>
                  <a:pt x="363718" y="2074280"/>
                  <a:pt x="359895" y="2071569"/>
                  <a:pt x="356072" y="2068372"/>
                </a:cubicBezTo>
                <a:cubicBezTo>
                  <a:pt x="352179" y="2065174"/>
                  <a:pt x="345367" y="2062741"/>
                  <a:pt x="343629" y="2060934"/>
                </a:cubicBezTo>
                <a:cubicBezTo>
                  <a:pt x="341891" y="2059057"/>
                  <a:pt x="341543" y="2055512"/>
                  <a:pt x="339875" y="2053148"/>
                </a:cubicBezTo>
                <a:cubicBezTo>
                  <a:pt x="338067" y="2050785"/>
                  <a:pt x="333202" y="2048143"/>
                  <a:pt x="331603" y="2046267"/>
                </a:cubicBezTo>
                <a:cubicBezTo>
                  <a:pt x="329865" y="2044390"/>
                  <a:pt x="325972" y="2040636"/>
                  <a:pt x="326806" y="2038550"/>
                </a:cubicBezTo>
                <a:cubicBezTo>
                  <a:pt x="327572" y="2036465"/>
                  <a:pt x="328683" y="2031321"/>
                  <a:pt x="330074" y="2030070"/>
                </a:cubicBezTo>
                <a:cubicBezTo>
                  <a:pt x="331394" y="2028888"/>
                  <a:pt x="331464" y="2022841"/>
                  <a:pt x="332229" y="2021242"/>
                </a:cubicBezTo>
                <a:cubicBezTo>
                  <a:pt x="333132" y="2019643"/>
                  <a:pt x="332785" y="2015611"/>
                  <a:pt x="332576" y="2013595"/>
                </a:cubicBezTo>
                <a:cubicBezTo>
                  <a:pt x="332368" y="2011580"/>
                  <a:pt x="328614" y="2004280"/>
                  <a:pt x="328962" y="2002751"/>
                </a:cubicBezTo>
                <a:cubicBezTo>
                  <a:pt x="329378" y="2001153"/>
                  <a:pt x="325277" y="1995452"/>
                  <a:pt x="325000" y="1992880"/>
                </a:cubicBezTo>
                <a:cubicBezTo>
                  <a:pt x="324791" y="1990378"/>
                  <a:pt x="328267" y="1989544"/>
                  <a:pt x="330282" y="1984191"/>
                </a:cubicBezTo>
                <a:cubicBezTo>
                  <a:pt x="332368" y="1978978"/>
                  <a:pt x="336330" y="1978074"/>
                  <a:pt x="331951" y="1968829"/>
                </a:cubicBezTo>
                <a:cubicBezTo>
                  <a:pt x="327502" y="1959583"/>
                  <a:pt x="324234" y="1957776"/>
                  <a:pt x="324443" y="1954787"/>
                </a:cubicBezTo>
                <a:cubicBezTo>
                  <a:pt x="324721" y="1951659"/>
                  <a:pt x="325068" y="1944569"/>
                  <a:pt x="321662" y="1940745"/>
                </a:cubicBezTo>
                <a:cubicBezTo>
                  <a:pt x="318187" y="1936991"/>
                  <a:pt x="315128" y="1936227"/>
                  <a:pt x="313112" y="1936435"/>
                </a:cubicBezTo>
                <a:cubicBezTo>
                  <a:pt x="311097" y="1936644"/>
                  <a:pt x="303450" y="1936853"/>
                  <a:pt x="301156" y="1939077"/>
                </a:cubicBezTo>
                <a:cubicBezTo>
                  <a:pt x="298793" y="1941371"/>
                  <a:pt x="295178" y="1940120"/>
                  <a:pt x="292745" y="1941440"/>
                </a:cubicBezTo>
                <a:cubicBezTo>
                  <a:pt x="290243" y="1942692"/>
                  <a:pt x="289478" y="1939703"/>
                  <a:pt x="285377" y="1944151"/>
                </a:cubicBezTo>
                <a:cubicBezTo>
                  <a:pt x="281206" y="1948600"/>
                  <a:pt x="281831" y="1944499"/>
                  <a:pt x="278704" y="1949852"/>
                </a:cubicBezTo>
                <a:cubicBezTo>
                  <a:pt x="275644" y="1955273"/>
                  <a:pt x="273003" y="1953953"/>
                  <a:pt x="270292" y="1957220"/>
                </a:cubicBezTo>
                <a:cubicBezTo>
                  <a:pt x="267512" y="1960557"/>
                  <a:pt x="263619" y="1962503"/>
                  <a:pt x="262715" y="1958471"/>
                </a:cubicBezTo>
                <a:cubicBezTo>
                  <a:pt x="261881" y="1954509"/>
                  <a:pt x="255208" y="1948531"/>
                  <a:pt x="255625" y="1942831"/>
                </a:cubicBezTo>
                <a:cubicBezTo>
                  <a:pt x="256181" y="1937131"/>
                  <a:pt x="255347" y="1933655"/>
                  <a:pt x="252706" y="1928372"/>
                </a:cubicBezTo>
                <a:cubicBezTo>
                  <a:pt x="250273" y="1923019"/>
                  <a:pt x="248257" y="1918014"/>
                  <a:pt x="246101" y="1911619"/>
                </a:cubicBezTo>
                <a:cubicBezTo>
                  <a:pt x="243947" y="1905224"/>
                  <a:pt x="237065" y="1896674"/>
                  <a:pt x="234284" y="1894380"/>
                </a:cubicBezTo>
                <a:cubicBezTo>
                  <a:pt x="231573" y="1892086"/>
                  <a:pt x="227055" y="1887428"/>
                  <a:pt x="227263" y="1884370"/>
                </a:cubicBezTo>
                <a:cubicBezTo>
                  <a:pt x="227472" y="1881242"/>
                  <a:pt x="224900" y="1875889"/>
                  <a:pt x="225178" y="1872344"/>
                </a:cubicBezTo>
                <a:cubicBezTo>
                  <a:pt x="225317" y="1868729"/>
                  <a:pt x="222814" y="1863864"/>
                  <a:pt x="222675" y="1861917"/>
                </a:cubicBezTo>
                <a:cubicBezTo>
                  <a:pt x="222467" y="1859832"/>
                  <a:pt x="224761" y="1852046"/>
                  <a:pt x="226012" y="1848362"/>
                </a:cubicBezTo>
                <a:cubicBezTo>
                  <a:pt x="227263" y="1844678"/>
                  <a:pt x="227333" y="1840090"/>
                  <a:pt x="224344" y="1835224"/>
                </a:cubicBezTo>
                <a:cubicBezTo>
                  <a:pt x="221355" y="1830427"/>
                  <a:pt x="218853" y="1826117"/>
                  <a:pt x="217115" y="1823198"/>
                </a:cubicBezTo>
                <a:cubicBezTo>
                  <a:pt x="215307" y="1820348"/>
                  <a:pt x="210719" y="1815135"/>
                  <a:pt x="214751" y="1809156"/>
                </a:cubicBezTo>
                <a:cubicBezTo>
                  <a:pt x="218853" y="1803178"/>
                  <a:pt x="224344" y="1797130"/>
                  <a:pt x="228167" y="1795184"/>
                </a:cubicBezTo>
                <a:cubicBezTo>
                  <a:pt x="232059" y="1793307"/>
                  <a:pt x="234006" y="1791639"/>
                  <a:pt x="238038" y="1785661"/>
                </a:cubicBezTo>
                <a:cubicBezTo>
                  <a:pt x="242070" y="1779682"/>
                  <a:pt x="245962" y="1773218"/>
                  <a:pt x="248117" y="1767865"/>
                </a:cubicBezTo>
                <a:cubicBezTo>
                  <a:pt x="250203" y="1762652"/>
                  <a:pt x="247978" y="1760775"/>
                  <a:pt x="253122" y="1756256"/>
                </a:cubicBezTo>
                <a:cubicBezTo>
                  <a:pt x="258336" y="1751669"/>
                  <a:pt x="270988" y="1750070"/>
                  <a:pt x="266747" y="1743258"/>
                </a:cubicBezTo>
                <a:cubicBezTo>
                  <a:pt x="262506" y="1736584"/>
                  <a:pt x="262090" y="1731510"/>
                  <a:pt x="258266" y="1734360"/>
                </a:cubicBezTo>
                <a:cubicBezTo>
                  <a:pt x="254443" y="1737349"/>
                  <a:pt x="252983" y="1738461"/>
                  <a:pt x="249786" y="1741311"/>
                </a:cubicBezTo>
                <a:cubicBezTo>
                  <a:pt x="246449" y="1744161"/>
                  <a:pt x="242626" y="1752086"/>
                  <a:pt x="239984" y="1746316"/>
                </a:cubicBezTo>
                <a:cubicBezTo>
                  <a:pt x="237482" y="1740338"/>
                  <a:pt x="235327" y="1733943"/>
                  <a:pt x="237830" y="1733248"/>
                </a:cubicBezTo>
                <a:cubicBezTo>
                  <a:pt x="240262" y="1732553"/>
                  <a:pt x="243390" y="1727617"/>
                  <a:pt x="242070" y="1724211"/>
                </a:cubicBezTo>
                <a:cubicBezTo>
                  <a:pt x="240749" y="1720735"/>
                  <a:pt x="238803" y="1716356"/>
                  <a:pt x="241931" y="1716078"/>
                </a:cubicBezTo>
                <a:cubicBezTo>
                  <a:pt x="244920" y="1715800"/>
                  <a:pt x="248812" y="1719484"/>
                  <a:pt x="250689" y="1717816"/>
                </a:cubicBezTo>
                <a:cubicBezTo>
                  <a:pt x="252566" y="1716078"/>
                  <a:pt x="252288" y="1712602"/>
                  <a:pt x="252775" y="1707945"/>
                </a:cubicBezTo>
                <a:cubicBezTo>
                  <a:pt x="253401" y="1703287"/>
                  <a:pt x="252566" y="1694181"/>
                  <a:pt x="252566" y="1694181"/>
                </a:cubicBezTo>
                <a:cubicBezTo>
                  <a:pt x="252566" y="1694181"/>
                  <a:pt x="257015" y="1686673"/>
                  <a:pt x="259309" y="1690566"/>
                </a:cubicBezTo>
                <a:cubicBezTo>
                  <a:pt x="261742" y="1694390"/>
                  <a:pt x="262159" y="1693277"/>
                  <a:pt x="262229" y="1699464"/>
                </a:cubicBezTo>
                <a:cubicBezTo>
                  <a:pt x="262229" y="1705512"/>
                  <a:pt x="262576" y="1709057"/>
                  <a:pt x="262993" y="1714131"/>
                </a:cubicBezTo>
                <a:cubicBezTo>
                  <a:pt x="263480" y="1719137"/>
                  <a:pt x="264801" y="1727756"/>
                  <a:pt x="270223" y="1726644"/>
                </a:cubicBezTo>
                <a:cubicBezTo>
                  <a:pt x="275784" y="1725671"/>
                  <a:pt x="276479" y="1716982"/>
                  <a:pt x="276062" y="1711837"/>
                </a:cubicBezTo>
                <a:lnTo>
                  <a:pt x="274880" y="1699255"/>
                </a:lnTo>
                <a:cubicBezTo>
                  <a:pt x="274533" y="1695711"/>
                  <a:pt x="271057" y="1690983"/>
                  <a:pt x="273907" y="1688690"/>
                </a:cubicBezTo>
                <a:cubicBezTo>
                  <a:pt x="276687" y="1686396"/>
                  <a:pt x="276896" y="1688411"/>
                  <a:pt x="283083" y="1684241"/>
                </a:cubicBezTo>
                <a:cubicBezTo>
                  <a:pt x="287323" y="1681460"/>
                  <a:pt x="290451" y="1678471"/>
                  <a:pt x="292537" y="1675274"/>
                </a:cubicBezTo>
                <a:cubicBezTo>
                  <a:pt x="295595" y="1670408"/>
                  <a:pt x="296221" y="1665194"/>
                  <a:pt x="296082" y="1659146"/>
                </a:cubicBezTo>
                <a:cubicBezTo>
                  <a:pt x="296012" y="1653029"/>
                  <a:pt x="294414" y="1652195"/>
                  <a:pt x="291355" y="1646912"/>
                </a:cubicBezTo>
                <a:cubicBezTo>
                  <a:pt x="288366" y="1641559"/>
                  <a:pt x="278981" y="1633287"/>
                  <a:pt x="278773" y="1631272"/>
                </a:cubicBezTo>
                <a:cubicBezTo>
                  <a:pt x="278564" y="1629256"/>
                  <a:pt x="274880" y="1622930"/>
                  <a:pt x="277521" y="1617647"/>
                </a:cubicBezTo>
                <a:cubicBezTo>
                  <a:pt x="280024" y="1612364"/>
                  <a:pt x="280997" y="1600547"/>
                  <a:pt x="280997" y="1600547"/>
                </a:cubicBezTo>
                <a:cubicBezTo>
                  <a:pt x="280997" y="1600547"/>
                  <a:pt x="284126" y="1590050"/>
                  <a:pt x="283360" y="1582473"/>
                </a:cubicBezTo>
                <a:cubicBezTo>
                  <a:pt x="282665" y="1574896"/>
                  <a:pt x="282388" y="1571907"/>
                  <a:pt x="285864" y="1570517"/>
                </a:cubicBezTo>
                <a:cubicBezTo>
                  <a:pt x="289339" y="1569196"/>
                  <a:pt x="294622" y="1571768"/>
                  <a:pt x="296568" y="1565442"/>
                </a:cubicBezTo>
                <a:cubicBezTo>
                  <a:pt x="298584" y="1559117"/>
                  <a:pt x="294622" y="1554946"/>
                  <a:pt x="298445" y="1552096"/>
                </a:cubicBezTo>
                <a:cubicBezTo>
                  <a:pt x="302269" y="1549176"/>
                  <a:pt x="310888" y="1543754"/>
                  <a:pt x="312626" y="1539514"/>
                </a:cubicBezTo>
                <a:cubicBezTo>
                  <a:pt x="314155" y="1535273"/>
                  <a:pt x="314503" y="1527696"/>
                  <a:pt x="312835" y="1526306"/>
                </a:cubicBezTo>
                <a:cubicBezTo>
                  <a:pt x="311235" y="1524916"/>
                  <a:pt x="306786" y="1520745"/>
                  <a:pt x="306022" y="1518243"/>
                </a:cubicBezTo>
                <a:cubicBezTo>
                  <a:pt x="305327" y="1515810"/>
                  <a:pt x="302964" y="1512960"/>
                  <a:pt x="304632" y="1508302"/>
                </a:cubicBezTo>
                <a:cubicBezTo>
                  <a:pt x="306231" y="1503506"/>
                  <a:pt x="305466" y="1490368"/>
                  <a:pt x="306439" y="1488769"/>
                </a:cubicBezTo>
                <a:cubicBezTo>
                  <a:pt x="307273" y="1487101"/>
                  <a:pt x="306995" y="1484668"/>
                  <a:pt x="310471" y="1483347"/>
                </a:cubicBezTo>
                <a:cubicBezTo>
                  <a:pt x="313946" y="1481957"/>
                  <a:pt x="317909" y="1475492"/>
                  <a:pt x="319230" y="1473337"/>
                </a:cubicBezTo>
                <a:cubicBezTo>
                  <a:pt x="320481" y="1471182"/>
                  <a:pt x="319647" y="1462145"/>
                  <a:pt x="319647" y="1462145"/>
                </a:cubicBezTo>
                <a:cubicBezTo>
                  <a:pt x="319647" y="1462145"/>
                  <a:pt x="315128" y="1456932"/>
                  <a:pt x="310540" y="1457349"/>
                </a:cubicBezTo>
                <a:cubicBezTo>
                  <a:pt x="306022" y="1457766"/>
                  <a:pt x="297263" y="1456515"/>
                  <a:pt x="294622" y="1461381"/>
                </a:cubicBezTo>
                <a:cubicBezTo>
                  <a:pt x="292050" y="1466177"/>
                  <a:pt x="287393" y="1466108"/>
                  <a:pt x="282179" y="1469653"/>
                </a:cubicBezTo>
                <a:cubicBezTo>
                  <a:pt x="276896" y="1473198"/>
                  <a:pt x="273767" y="1471877"/>
                  <a:pt x="269041" y="1476395"/>
                </a:cubicBezTo>
                <a:cubicBezTo>
                  <a:pt x="264314" y="1480914"/>
                  <a:pt x="263480" y="1482513"/>
                  <a:pt x="259796" y="1486475"/>
                </a:cubicBezTo>
                <a:cubicBezTo>
                  <a:pt x="256042" y="1490298"/>
                  <a:pt x="251107" y="1490785"/>
                  <a:pt x="247978" y="1495720"/>
                </a:cubicBezTo>
                <a:cubicBezTo>
                  <a:pt x="244851" y="1500586"/>
                  <a:pt x="242765" y="1499961"/>
                  <a:pt x="239567" y="1504618"/>
                </a:cubicBezTo>
                <a:cubicBezTo>
                  <a:pt x="227472" y="1522552"/>
                  <a:pt x="228932" y="1505035"/>
                  <a:pt x="232686" y="1501212"/>
                </a:cubicBezTo>
                <a:cubicBezTo>
                  <a:pt x="236370" y="1497249"/>
                  <a:pt x="236231" y="1495720"/>
                  <a:pt x="240957" y="1491688"/>
                </a:cubicBezTo>
                <a:cubicBezTo>
                  <a:pt x="245685" y="1487726"/>
                  <a:pt x="254374" y="1481818"/>
                  <a:pt x="256112" y="1479176"/>
                </a:cubicBezTo>
                <a:cubicBezTo>
                  <a:pt x="257989" y="1476465"/>
                  <a:pt x="252845" y="1476465"/>
                  <a:pt x="257710" y="1473893"/>
                </a:cubicBezTo>
                <a:cubicBezTo>
                  <a:pt x="262576" y="1471460"/>
                  <a:pt x="269806" y="1462076"/>
                  <a:pt x="277661" y="1458322"/>
                </a:cubicBezTo>
                <a:cubicBezTo>
                  <a:pt x="285446" y="1454499"/>
                  <a:pt x="287601" y="1455889"/>
                  <a:pt x="292467" y="1452900"/>
                </a:cubicBezTo>
                <a:cubicBezTo>
                  <a:pt x="297263" y="1449841"/>
                  <a:pt x="302477" y="1440735"/>
                  <a:pt x="302755" y="1438163"/>
                </a:cubicBezTo>
                <a:cubicBezTo>
                  <a:pt x="303103" y="1435591"/>
                  <a:pt x="309011" y="1434549"/>
                  <a:pt x="311514" y="1433297"/>
                </a:cubicBezTo>
                <a:cubicBezTo>
                  <a:pt x="313946" y="1431977"/>
                  <a:pt x="315615" y="1428362"/>
                  <a:pt x="314920" y="1425859"/>
                </a:cubicBezTo>
                <a:cubicBezTo>
                  <a:pt x="314155" y="1423357"/>
                  <a:pt x="307621" y="1419395"/>
                  <a:pt x="307621" y="1419395"/>
                </a:cubicBezTo>
                <a:cubicBezTo>
                  <a:pt x="307621" y="1419395"/>
                  <a:pt x="306648" y="1414459"/>
                  <a:pt x="309428" y="1411053"/>
                </a:cubicBezTo>
                <a:cubicBezTo>
                  <a:pt x="312139" y="1407716"/>
                  <a:pt x="314364" y="1404449"/>
                  <a:pt x="316727" y="1401738"/>
                </a:cubicBezTo>
                <a:cubicBezTo>
                  <a:pt x="318951" y="1398888"/>
                  <a:pt x="319786" y="1396316"/>
                  <a:pt x="319438" y="1392841"/>
                </a:cubicBezTo>
                <a:cubicBezTo>
                  <a:pt x="319090" y="1389295"/>
                  <a:pt x="319438" y="1386654"/>
                  <a:pt x="315893" y="1382900"/>
                </a:cubicBezTo>
                <a:cubicBezTo>
                  <a:pt x="312557" y="1379146"/>
                  <a:pt x="310610" y="1374767"/>
                  <a:pt x="310610" y="1374767"/>
                </a:cubicBezTo>
                <a:cubicBezTo>
                  <a:pt x="310610" y="1374767"/>
                  <a:pt x="307899" y="1372542"/>
                  <a:pt x="307343" y="1366425"/>
                </a:cubicBezTo>
                <a:cubicBezTo>
                  <a:pt x="306786" y="1360378"/>
                  <a:pt x="308316" y="1350020"/>
                  <a:pt x="308316" y="1350020"/>
                </a:cubicBezTo>
                <a:cubicBezTo>
                  <a:pt x="308316" y="1350020"/>
                  <a:pt x="309915" y="1344807"/>
                  <a:pt x="313738" y="1342930"/>
                </a:cubicBezTo>
                <a:cubicBezTo>
                  <a:pt x="317631" y="1340983"/>
                  <a:pt x="320412" y="1343833"/>
                  <a:pt x="321802" y="1336534"/>
                </a:cubicBezTo>
                <a:cubicBezTo>
                  <a:pt x="323123" y="1329236"/>
                  <a:pt x="321593" y="1327915"/>
                  <a:pt x="323331" y="1325690"/>
                </a:cubicBezTo>
                <a:cubicBezTo>
                  <a:pt x="325208" y="1323466"/>
                  <a:pt x="325416" y="1320338"/>
                  <a:pt x="328336" y="1319156"/>
                </a:cubicBezTo>
                <a:cubicBezTo>
                  <a:pt x="331325" y="1317835"/>
                  <a:pt x="334592" y="1314985"/>
                  <a:pt x="334661" y="1309911"/>
                </a:cubicBezTo>
                <a:cubicBezTo>
                  <a:pt x="334661" y="1304767"/>
                  <a:pt x="338067" y="1302404"/>
                  <a:pt x="331186" y="1299484"/>
                </a:cubicBezTo>
                <a:cubicBezTo>
                  <a:pt x="324234" y="1296564"/>
                  <a:pt x="320551" y="1295869"/>
                  <a:pt x="319299" y="1292394"/>
                </a:cubicBezTo>
                <a:cubicBezTo>
                  <a:pt x="318048" y="1288918"/>
                  <a:pt x="314086" y="1280159"/>
                  <a:pt x="311583" y="1279951"/>
                </a:cubicBezTo>
                <a:cubicBezTo>
                  <a:pt x="309011" y="1279673"/>
                  <a:pt x="301504" y="1275780"/>
                  <a:pt x="298306" y="1274529"/>
                </a:cubicBezTo>
                <a:cubicBezTo>
                  <a:pt x="295178" y="1273347"/>
                  <a:pt x="293857" y="1270358"/>
                  <a:pt x="286767" y="1270566"/>
                </a:cubicBezTo>
                <a:cubicBezTo>
                  <a:pt x="279677" y="1270705"/>
                  <a:pt x="268554" y="1266604"/>
                  <a:pt x="268554" y="1266604"/>
                </a:cubicBezTo>
                <a:cubicBezTo>
                  <a:pt x="268554" y="1266604"/>
                  <a:pt x="271196" y="1256177"/>
                  <a:pt x="277174" y="1254648"/>
                </a:cubicBezTo>
                <a:cubicBezTo>
                  <a:pt x="283152" y="1253049"/>
                  <a:pt x="289686" y="1252423"/>
                  <a:pt x="294830" y="1252563"/>
                </a:cubicBezTo>
                <a:cubicBezTo>
                  <a:pt x="299905" y="1252563"/>
                  <a:pt x="305814" y="1250477"/>
                  <a:pt x="308872" y="1250199"/>
                </a:cubicBezTo>
                <a:cubicBezTo>
                  <a:pt x="311862" y="1249921"/>
                  <a:pt x="321593" y="1250129"/>
                  <a:pt x="324861" y="1253258"/>
                </a:cubicBezTo>
                <a:cubicBezTo>
                  <a:pt x="328267" y="1256524"/>
                  <a:pt x="334800" y="1255899"/>
                  <a:pt x="337581" y="1252076"/>
                </a:cubicBezTo>
                <a:cubicBezTo>
                  <a:pt x="340223" y="1248322"/>
                  <a:pt x="340987" y="1245194"/>
                  <a:pt x="340501" y="1239563"/>
                </a:cubicBezTo>
                <a:cubicBezTo>
                  <a:pt x="340014" y="1234002"/>
                  <a:pt x="339737" y="1231013"/>
                  <a:pt x="341543" y="1228789"/>
                </a:cubicBezTo>
                <a:cubicBezTo>
                  <a:pt x="343350" y="1226564"/>
                  <a:pt x="346340" y="1220656"/>
                  <a:pt x="344602" y="1217806"/>
                </a:cubicBezTo>
                <a:cubicBezTo>
                  <a:pt x="342795" y="1214886"/>
                  <a:pt x="340084" y="1208004"/>
                  <a:pt x="334940" y="1206962"/>
                </a:cubicBezTo>
                <a:cubicBezTo>
                  <a:pt x="329726" y="1205919"/>
                  <a:pt x="324721" y="1201331"/>
                  <a:pt x="319369" y="1204320"/>
                </a:cubicBezTo>
                <a:cubicBezTo>
                  <a:pt x="314016" y="1207379"/>
                  <a:pt x="306995" y="1208004"/>
                  <a:pt x="304980" y="1208213"/>
                </a:cubicBezTo>
                <a:cubicBezTo>
                  <a:pt x="302964" y="1208421"/>
                  <a:pt x="295178" y="1207031"/>
                  <a:pt x="293092" y="1206753"/>
                </a:cubicBezTo>
                <a:cubicBezTo>
                  <a:pt x="291008" y="1206475"/>
                  <a:pt x="286906" y="1206266"/>
                  <a:pt x="288018" y="1201122"/>
                </a:cubicBezTo>
                <a:cubicBezTo>
                  <a:pt x="289061" y="1195979"/>
                  <a:pt x="289756" y="1192850"/>
                  <a:pt x="288018" y="1190904"/>
                </a:cubicBezTo>
                <a:cubicBezTo>
                  <a:pt x="286280" y="1189027"/>
                  <a:pt x="282944" y="1185760"/>
                  <a:pt x="282665" y="1182215"/>
                </a:cubicBezTo>
                <a:cubicBezTo>
                  <a:pt x="282318" y="1178739"/>
                  <a:pt x="280302" y="1173804"/>
                  <a:pt x="283222" y="1171510"/>
                </a:cubicBezTo>
                <a:cubicBezTo>
                  <a:pt x="286002" y="1169216"/>
                  <a:pt x="287184" y="1165045"/>
                  <a:pt x="288991" y="1162820"/>
                </a:cubicBezTo>
                <a:cubicBezTo>
                  <a:pt x="290799" y="1160596"/>
                  <a:pt x="292050" y="1157468"/>
                  <a:pt x="292050" y="1157468"/>
                </a:cubicBezTo>
                <a:cubicBezTo>
                  <a:pt x="292050" y="1157468"/>
                  <a:pt x="290381" y="1145373"/>
                  <a:pt x="286975" y="1141063"/>
                </a:cubicBezTo>
                <a:cubicBezTo>
                  <a:pt x="283569" y="1136823"/>
                  <a:pt x="279120" y="1132652"/>
                  <a:pt x="282040" y="1126257"/>
                </a:cubicBezTo>
                <a:cubicBezTo>
                  <a:pt x="285029" y="1119861"/>
                  <a:pt x="284264" y="1116872"/>
                  <a:pt x="282944" y="1114439"/>
                </a:cubicBezTo>
                <a:cubicBezTo>
                  <a:pt x="281762" y="1112006"/>
                  <a:pt x="280163" y="1111172"/>
                  <a:pt x="273629" y="1107140"/>
                </a:cubicBezTo>
                <a:cubicBezTo>
                  <a:pt x="267164" y="1103178"/>
                  <a:pt x="264801" y="1099841"/>
                  <a:pt x="264592" y="1097825"/>
                </a:cubicBezTo>
                <a:cubicBezTo>
                  <a:pt x="264383" y="1095810"/>
                  <a:pt x="260421" y="1091639"/>
                  <a:pt x="264592" y="1087120"/>
                </a:cubicBezTo>
                <a:cubicBezTo>
                  <a:pt x="268832" y="1082672"/>
                  <a:pt x="271265" y="1081351"/>
                  <a:pt x="272795" y="1076207"/>
                </a:cubicBezTo>
                <a:cubicBezTo>
                  <a:pt x="274324" y="1070993"/>
                  <a:pt x="270084" y="1063764"/>
                  <a:pt x="270084" y="1063764"/>
                </a:cubicBezTo>
                <a:cubicBezTo>
                  <a:pt x="270084" y="1063764"/>
                  <a:pt x="266608" y="1058481"/>
                  <a:pt x="260977" y="1058481"/>
                </a:cubicBezTo>
                <a:cubicBezTo>
                  <a:pt x="255347" y="1058481"/>
                  <a:pt x="251315" y="1058828"/>
                  <a:pt x="248673" y="1052433"/>
                </a:cubicBezTo>
                <a:cubicBezTo>
                  <a:pt x="246032" y="1046038"/>
                  <a:pt x="238455" y="1013228"/>
                  <a:pt x="240610" y="1003774"/>
                </a:cubicBezTo>
                <a:cubicBezTo>
                  <a:pt x="242834" y="994390"/>
                  <a:pt x="243877" y="994807"/>
                  <a:pt x="243808" y="988272"/>
                </a:cubicBezTo>
                <a:cubicBezTo>
                  <a:pt x="243668" y="981599"/>
                  <a:pt x="240888" y="973744"/>
                  <a:pt x="240123" y="970199"/>
                </a:cubicBezTo>
                <a:cubicBezTo>
                  <a:pt x="239289" y="966793"/>
                  <a:pt x="234145" y="961649"/>
                  <a:pt x="237482" y="958799"/>
                </a:cubicBezTo>
                <a:cubicBezTo>
                  <a:pt x="240818" y="955949"/>
                  <a:pt x="237621" y="949136"/>
                  <a:pt x="244294" y="949484"/>
                </a:cubicBezTo>
                <a:cubicBezTo>
                  <a:pt x="250898" y="949901"/>
                  <a:pt x="256737" y="951430"/>
                  <a:pt x="258544" y="949692"/>
                </a:cubicBezTo>
                <a:cubicBezTo>
                  <a:pt x="260421" y="947954"/>
                  <a:pt x="263758" y="934469"/>
                  <a:pt x="262715" y="928421"/>
                </a:cubicBezTo>
                <a:cubicBezTo>
                  <a:pt x="261603" y="922443"/>
                  <a:pt x="256112" y="912711"/>
                  <a:pt x="253540" y="906872"/>
                </a:cubicBezTo>
                <a:cubicBezTo>
                  <a:pt x="250968" y="900964"/>
                  <a:pt x="247562" y="891579"/>
                  <a:pt x="248048" y="884975"/>
                </a:cubicBezTo>
                <a:cubicBezTo>
                  <a:pt x="248396" y="878302"/>
                  <a:pt x="252706" y="875869"/>
                  <a:pt x="249577" y="868987"/>
                </a:cubicBezTo>
                <a:cubicBezTo>
                  <a:pt x="246449" y="862175"/>
                  <a:pt x="240957" y="859116"/>
                  <a:pt x="241166" y="855015"/>
                </a:cubicBezTo>
                <a:cubicBezTo>
                  <a:pt x="241236" y="850914"/>
                  <a:pt x="238246" y="834926"/>
                  <a:pt x="238803" y="829226"/>
                </a:cubicBezTo>
                <a:cubicBezTo>
                  <a:pt x="239220" y="823595"/>
                  <a:pt x="238038" y="815531"/>
                  <a:pt x="238803" y="812960"/>
                </a:cubicBezTo>
                <a:cubicBezTo>
                  <a:pt x="239637" y="810388"/>
                  <a:pt x="239914" y="808302"/>
                  <a:pt x="238316" y="802811"/>
                </a:cubicBezTo>
                <a:cubicBezTo>
                  <a:pt x="236856" y="797388"/>
                  <a:pt x="232059" y="789672"/>
                  <a:pt x="232059" y="789672"/>
                </a:cubicBezTo>
                <a:cubicBezTo>
                  <a:pt x="232059" y="789672"/>
                  <a:pt x="229975" y="794469"/>
                  <a:pt x="227611" y="796137"/>
                </a:cubicBezTo>
                <a:cubicBezTo>
                  <a:pt x="225178" y="797945"/>
                  <a:pt x="225386" y="799961"/>
                  <a:pt x="222536" y="801768"/>
                </a:cubicBezTo>
                <a:cubicBezTo>
                  <a:pt x="219617" y="803575"/>
                  <a:pt x="218853" y="805730"/>
                  <a:pt x="214820" y="806564"/>
                </a:cubicBezTo>
                <a:cubicBezTo>
                  <a:pt x="210858" y="807398"/>
                  <a:pt x="208495" y="809206"/>
                  <a:pt x="203837" y="809623"/>
                </a:cubicBezTo>
                <a:cubicBezTo>
                  <a:pt x="199319" y="810040"/>
                  <a:pt x="193132" y="814211"/>
                  <a:pt x="193132" y="814211"/>
                </a:cubicBezTo>
                <a:lnTo>
                  <a:pt x="187293" y="828461"/>
                </a:lnTo>
                <a:cubicBezTo>
                  <a:pt x="187293" y="828461"/>
                  <a:pt x="181246" y="834161"/>
                  <a:pt x="174642" y="834300"/>
                </a:cubicBezTo>
                <a:cubicBezTo>
                  <a:pt x="167968" y="834300"/>
                  <a:pt x="159070" y="832145"/>
                  <a:pt x="156012" y="831381"/>
                </a:cubicBezTo>
                <a:cubicBezTo>
                  <a:pt x="152815" y="830685"/>
                  <a:pt x="147045" y="828669"/>
                  <a:pt x="145933" y="827279"/>
                </a:cubicBezTo>
                <a:cubicBezTo>
                  <a:pt x="144821" y="825820"/>
                  <a:pt x="137800" y="822413"/>
                  <a:pt x="136340" y="822066"/>
                </a:cubicBezTo>
                <a:cubicBezTo>
                  <a:pt x="134741" y="821718"/>
                  <a:pt x="125496" y="826097"/>
                  <a:pt x="125496" y="826097"/>
                </a:cubicBezTo>
                <a:cubicBezTo>
                  <a:pt x="125496" y="826097"/>
                  <a:pt x="118962" y="826723"/>
                  <a:pt x="114165" y="825194"/>
                </a:cubicBezTo>
                <a:cubicBezTo>
                  <a:pt x="109439" y="823525"/>
                  <a:pt x="108326" y="827210"/>
                  <a:pt x="104920" y="829087"/>
                </a:cubicBezTo>
                <a:cubicBezTo>
                  <a:pt x="101514" y="830963"/>
                  <a:pt x="95813" y="835065"/>
                  <a:pt x="90809" y="837011"/>
                </a:cubicBezTo>
                <a:cubicBezTo>
                  <a:pt x="85943" y="839027"/>
                  <a:pt x="82954" y="839792"/>
                  <a:pt x="78783" y="839166"/>
                </a:cubicBezTo>
                <a:cubicBezTo>
                  <a:pt x="74612" y="838540"/>
                  <a:pt x="73291" y="834578"/>
                  <a:pt x="73291" y="834578"/>
                </a:cubicBezTo>
                <a:cubicBezTo>
                  <a:pt x="73291" y="834578"/>
                  <a:pt x="68008" y="832076"/>
                  <a:pt x="65853" y="832215"/>
                </a:cubicBezTo>
                <a:cubicBezTo>
                  <a:pt x="63907" y="832423"/>
                  <a:pt x="63768" y="837011"/>
                  <a:pt x="61474" y="839236"/>
                </a:cubicBezTo>
                <a:cubicBezTo>
                  <a:pt x="59180" y="841529"/>
                  <a:pt x="51812" y="839444"/>
                  <a:pt x="51812" y="839444"/>
                </a:cubicBezTo>
                <a:cubicBezTo>
                  <a:pt x="52020" y="841460"/>
                  <a:pt x="53341" y="848759"/>
                  <a:pt x="56469" y="853277"/>
                </a:cubicBezTo>
                <a:cubicBezTo>
                  <a:pt x="59597" y="857726"/>
                  <a:pt x="63698" y="858004"/>
                  <a:pt x="65019" y="863982"/>
                </a:cubicBezTo>
                <a:cubicBezTo>
                  <a:pt x="66201" y="869960"/>
                  <a:pt x="65019" y="878997"/>
                  <a:pt x="67452" y="883446"/>
                </a:cubicBezTo>
                <a:cubicBezTo>
                  <a:pt x="69885" y="887965"/>
                  <a:pt x="70858" y="891301"/>
                  <a:pt x="72596" y="895194"/>
                </a:cubicBezTo>
                <a:lnTo>
                  <a:pt x="74334" y="899087"/>
                </a:lnTo>
                <a:cubicBezTo>
                  <a:pt x="74334" y="899087"/>
                  <a:pt x="81911" y="901102"/>
                  <a:pt x="82814" y="903049"/>
                </a:cubicBezTo>
                <a:cubicBezTo>
                  <a:pt x="83648" y="904995"/>
                  <a:pt x="84413" y="906316"/>
                  <a:pt x="84622" y="908332"/>
                </a:cubicBezTo>
                <a:cubicBezTo>
                  <a:pt x="84831" y="910348"/>
                  <a:pt x="84622" y="915075"/>
                  <a:pt x="84622" y="915075"/>
                </a:cubicBezTo>
                <a:cubicBezTo>
                  <a:pt x="84622" y="915075"/>
                  <a:pt x="84831" y="922304"/>
                  <a:pt x="86985" y="922513"/>
                </a:cubicBezTo>
                <a:cubicBezTo>
                  <a:pt x="89210" y="922652"/>
                  <a:pt x="97829" y="920775"/>
                  <a:pt x="99012" y="922165"/>
                </a:cubicBezTo>
                <a:cubicBezTo>
                  <a:pt x="100193" y="923555"/>
                  <a:pt x="102834" y="923625"/>
                  <a:pt x="107978" y="923555"/>
                </a:cubicBezTo>
                <a:cubicBezTo>
                  <a:pt x="113053" y="923416"/>
                  <a:pt x="111732" y="921053"/>
                  <a:pt x="118544" y="920358"/>
                </a:cubicBezTo>
                <a:cubicBezTo>
                  <a:pt x="125496" y="919732"/>
                  <a:pt x="127789" y="920566"/>
                  <a:pt x="132030" y="919106"/>
                </a:cubicBezTo>
                <a:cubicBezTo>
                  <a:pt x="136201" y="917577"/>
                  <a:pt x="138843" y="914032"/>
                  <a:pt x="139954" y="910278"/>
                </a:cubicBezTo>
                <a:cubicBezTo>
                  <a:pt x="141067" y="906455"/>
                  <a:pt x="140093" y="899643"/>
                  <a:pt x="141762" y="893943"/>
                </a:cubicBezTo>
                <a:cubicBezTo>
                  <a:pt x="143430" y="888312"/>
                  <a:pt x="141901" y="884072"/>
                  <a:pt x="144403" y="883099"/>
                </a:cubicBezTo>
                <a:cubicBezTo>
                  <a:pt x="146837" y="882125"/>
                  <a:pt x="148157" y="880944"/>
                  <a:pt x="151147" y="881430"/>
                </a:cubicBezTo>
                <a:cubicBezTo>
                  <a:pt x="154135" y="881847"/>
                  <a:pt x="157125" y="878997"/>
                  <a:pt x="159697" y="883168"/>
                </a:cubicBezTo>
                <a:cubicBezTo>
                  <a:pt x="162269" y="887339"/>
                  <a:pt x="161504" y="887061"/>
                  <a:pt x="166648" y="891301"/>
                </a:cubicBezTo>
                <a:cubicBezTo>
                  <a:pt x="171861" y="895541"/>
                  <a:pt x="175962" y="897071"/>
                  <a:pt x="176171" y="899573"/>
                </a:cubicBezTo>
                <a:lnTo>
                  <a:pt x="176727" y="905690"/>
                </a:lnTo>
                <a:cubicBezTo>
                  <a:pt x="176727" y="905690"/>
                  <a:pt x="171861" y="916396"/>
                  <a:pt x="171097" y="919385"/>
                </a:cubicBezTo>
                <a:cubicBezTo>
                  <a:pt x="170263" y="922374"/>
                  <a:pt x="163658" y="925919"/>
                  <a:pt x="164493" y="930576"/>
                </a:cubicBezTo>
                <a:cubicBezTo>
                  <a:pt x="165257" y="935303"/>
                  <a:pt x="169637" y="938918"/>
                  <a:pt x="171166" y="940239"/>
                </a:cubicBezTo>
                <a:cubicBezTo>
                  <a:pt x="172765" y="941559"/>
                  <a:pt x="178326" y="942115"/>
                  <a:pt x="181593" y="942185"/>
                </a:cubicBezTo>
                <a:cubicBezTo>
                  <a:pt x="184930" y="942185"/>
                  <a:pt x="186389" y="942046"/>
                  <a:pt x="189240" y="941073"/>
                </a:cubicBezTo>
                <a:cubicBezTo>
                  <a:pt x="192020" y="940100"/>
                  <a:pt x="194592" y="936276"/>
                  <a:pt x="196956" y="938570"/>
                </a:cubicBezTo>
                <a:cubicBezTo>
                  <a:pt x="199388" y="940864"/>
                  <a:pt x="199458" y="941629"/>
                  <a:pt x="200014" y="943714"/>
                </a:cubicBezTo>
                <a:cubicBezTo>
                  <a:pt x="200571" y="945869"/>
                  <a:pt x="197720" y="947259"/>
                  <a:pt x="198068" y="950874"/>
                </a:cubicBezTo>
                <a:cubicBezTo>
                  <a:pt x="198415" y="954489"/>
                  <a:pt x="199180" y="954767"/>
                  <a:pt x="199597" y="959146"/>
                </a:cubicBezTo>
                <a:cubicBezTo>
                  <a:pt x="200014" y="963526"/>
                  <a:pt x="199806" y="964985"/>
                  <a:pt x="200710" y="966723"/>
                </a:cubicBezTo>
                <a:cubicBezTo>
                  <a:pt x="201613" y="968531"/>
                  <a:pt x="202795" y="977498"/>
                  <a:pt x="198485" y="974578"/>
                </a:cubicBezTo>
                <a:cubicBezTo>
                  <a:pt x="194175" y="971728"/>
                  <a:pt x="193689" y="966306"/>
                  <a:pt x="190838" y="966584"/>
                </a:cubicBezTo>
                <a:cubicBezTo>
                  <a:pt x="187919" y="966862"/>
                  <a:pt x="187363" y="964707"/>
                  <a:pt x="183539" y="966862"/>
                </a:cubicBezTo>
                <a:cubicBezTo>
                  <a:pt x="179716" y="969087"/>
                  <a:pt x="178882" y="968044"/>
                  <a:pt x="178118" y="971728"/>
                </a:cubicBezTo>
                <a:cubicBezTo>
                  <a:pt x="177352" y="975482"/>
                  <a:pt x="177909" y="982016"/>
                  <a:pt x="180411" y="985422"/>
                </a:cubicBezTo>
                <a:cubicBezTo>
                  <a:pt x="182914" y="988828"/>
                  <a:pt x="184443" y="992721"/>
                  <a:pt x="184930" y="994876"/>
                </a:cubicBezTo>
                <a:cubicBezTo>
                  <a:pt x="185555" y="997031"/>
                  <a:pt x="186737" y="1002384"/>
                  <a:pt x="181106" y="1004330"/>
                </a:cubicBezTo>
                <a:cubicBezTo>
                  <a:pt x="175407" y="1006346"/>
                  <a:pt x="174920" y="1008987"/>
                  <a:pt x="175059" y="1013992"/>
                </a:cubicBezTo>
                <a:cubicBezTo>
                  <a:pt x="175059" y="1019136"/>
                  <a:pt x="172417" y="1021569"/>
                  <a:pt x="175059" y="1026157"/>
                </a:cubicBezTo>
                <a:cubicBezTo>
                  <a:pt x="177700" y="1030676"/>
                  <a:pt x="181593" y="1033943"/>
                  <a:pt x="181593" y="1033943"/>
                </a:cubicBezTo>
                <a:cubicBezTo>
                  <a:pt x="181593" y="1033943"/>
                  <a:pt x="189865" y="1043744"/>
                  <a:pt x="188822" y="1048262"/>
                </a:cubicBezTo>
                <a:cubicBezTo>
                  <a:pt x="187779" y="1052781"/>
                  <a:pt x="185903" y="1056604"/>
                  <a:pt x="186042" y="1058064"/>
                </a:cubicBezTo>
                <a:cubicBezTo>
                  <a:pt x="186181" y="1059524"/>
                  <a:pt x="186945" y="1060149"/>
                  <a:pt x="186668" y="1061679"/>
                </a:cubicBezTo>
                <a:cubicBezTo>
                  <a:pt x="186459" y="1063069"/>
                  <a:pt x="183678" y="1064807"/>
                  <a:pt x="182010" y="1062443"/>
                </a:cubicBezTo>
                <a:cubicBezTo>
                  <a:pt x="180342" y="1060080"/>
                  <a:pt x="178674" y="1058342"/>
                  <a:pt x="177770" y="1059593"/>
                </a:cubicBezTo>
                <a:cubicBezTo>
                  <a:pt x="176727" y="1060775"/>
                  <a:pt x="175059" y="1062026"/>
                  <a:pt x="175684" y="1064876"/>
                </a:cubicBezTo>
                <a:cubicBezTo>
                  <a:pt x="176380" y="1067726"/>
                  <a:pt x="175823" y="1069951"/>
                  <a:pt x="175962" y="1071410"/>
                </a:cubicBezTo>
                <a:cubicBezTo>
                  <a:pt x="176102" y="1072870"/>
                  <a:pt x="174920" y="1072245"/>
                  <a:pt x="175615" y="1075859"/>
                </a:cubicBezTo>
                <a:cubicBezTo>
                  <a:pt x="176310" y="1079474"/>
                  <a:pt x="180690" y="1082741"/>
                  <a:pt x="180690" y="1082741"/>
                </a:cubicBezTo>
                <a:cubicBezTo>
                  <a:pt x="180690" y="1082741"/>
                  <a:pt x="179369" y="1084687"/>
                  <a:pt x="177979" y="1085522"/>
                </a:cubicBezTo>
                <a:cubicBezTo>
                  <a:pt x="176588" y="1086425"/>
                  <a:pt x="176727" y="1084618"/>
                  <a:pt x="173738" y="1087398"/>
                </a:cubicBezTo>
                <a:cubicBezTo>
                  <a:pt x="170679" y="1090248"/>
                  <a:pt x="167204" y="1096088"/>
                  <a:pt x="166995" y="1101649"/>
                </a:cubicBezTo>
                <a:cubicBezTo>
                  <a:pt x="166787" y="1107140"/>
                  <a:pt x="166509" y="1107905"/>
                  <a:pt x="167691" y="1112910"/>
                </a:cubicBezTo>
                <a:cubicBezTo>
                  <a:pt x="168802" y="1117915"/>
                  <a:pt x="172348" y="1120417"/>
                  <a:pt x="173946" y="1121738"/>
                </a:cubicBezTo>
                <a:cubicBezTo>
                  <a:pt x="175546" y="1123059"/>
                  <a:pt x="180272" y="1123337"/>
                  <a:pt x="180898" y="1125214"/>
                </a:cubicBezTo>
                <a:cubicBezTo>
                  <a:pt x="181385" y="1126952"/>
                  <a:pt x="181941" y="1133138"/>
                  <a:pt x="181941" y="1133138"/>
                </a:cubicBezTo>
                <a:cubicBezTo>
                  <a:pt x="181941" y="1133138"/>
                  <a:pt x="179924" y="1135154"/>
                  <a:pt x="175893" y="1139186"/>
                </a:cubicBezTo>
                <a:cubicBezTo>
                  <a:pt x="171931" y="1143218"/>
                  <a:pt x="171653" y="1144747"/>
                  <a:pt x="171792" y="1146207"/>
                </a:cubicBezTo>
                <a:cubicBezTo>
                  <a:pt x="171931" y="1147667"/>
                  <a:pt x="173946" y="1150378"/>
                  <a:pt x="173946" y="1150378"/>
                </a:cubicBezTo>
                <a:cubicBezTo>
                  <a:pt x="173946" y="1150378"/>
                  <a:pt x="177492" y="1149335"/>
                  <a:pt x="177352" y="1151142"/>
                </a:cubicBezTo>
                <a:cubicBezTo>
                  <a:pt x="177145" y="1152950"/>
                  <a:pt x="173112" y="1156634"/>
                  <a:pt x="173251" y="1158094"/>
                </a:cubicBezTo>
                <a:cubicBezTo>
                  <a:pt x="173391" y="1159553"/>
                  <a:pt x="173112" y="1164280"/>
                  <a:pt x="173112" y="1164280"/>
                </a:cubicBezTo>
                <a:cubicBezTo>
                  <a:pt x="173112" y="1164280"/>
                  <a:pt x="173460" y="1168312"/>
                  <a:pt x="172904" y="1169841"/>
                </a:cubicBezTo>
                <a:cubicBezTo>
                  <a:pt x="172348" y="1171301"/>
                  <a:pt x="167552" y="1168938"/>
                  <a:pt x="167552" y="1168938"/>
                </a:cubicBezTo>
                <a:cubicBezTo>
                  <a:pt x="167552" y="1168938"/>
                  <a:pt x="167204" y="1164906"/>
                  <a:pt x="165675" y="1165532"/>
                </a:cubicBezTo>
                <a:cubicBezTo>
                  <a:pt x="164284" y="1166157"/>
                  <a:pt x="158236" y="1167269"/>
                  <a:pt x="158445" y="1169216"/>
                </a:cubicBezTo>
                <a:cubicBezTo>
                  <a:pt x="158654" y="1171301"/>
                  <a:pt x="155317" y="1174151"/>
                  <a:pt x="157402" y="1174916"/>
                </a:cubicBezTo>
                <a:cubicBezTo>
                  <a:pt x="159488" y="1175750"/>
                  <a:pt x="164076" y="1175333"/>
                  <a:pt x="164771" y="1177349"/>
                </a:cubicBezTo>
                <a:cubicBezTo>
                  <a:pt x="165466" y="1179295"/>
                  <a:pt x="165119" y="1181380"/>
                  <a:pt x="165396" y="1183883"/>
                </a:cubicBezTo>
                <a:cubicBezTo>
                  <a:pt x="165605" y="1186386"/>
                  <a:pt x="170263" y="1181867"/>
                  <a:pt x="165605" y="1186386"/>
                </a:cubicBezTo>
                <a:cubicBezTo>
                  <a:pt x="160878" y="1190904"/>
                  <a:pt x="159210" y="1189514"/>
                  <a:pt x="160113" y="1193476"/>
                </a:cubicBezTo>
                <a:cubicBezTo>
                  <a:pt x="161017" y="1197438"/>
                  <a:pt x="167621" y="1196882"/>
                  <a:pt x="169359" y="1199315"/>
                </a:cubicBezTo>
                <a:cubicBezTo>
                  <a:pt x="171166" y="1201679"/>
                  <a:pt x="167343" y="1204529"/>
                  <a:pt x="171583" y="1206753"/>
                </a:cubicBezTo>
                <a:cubicBezTo>
                  <a:pt x="175823" y="1208908"/>
                  <a:pt x="180828" y="1208421"/>
                  <a:pt x="184096" y="1209672"/>
                </a:cubicBezTo>
                <a:cubicBezTo>
                  <a:pt x="187224" y="1210855"/>
                  <a:pt x="194523" y="1213287"/>
                  <a:pt x="194523" y="1213287"/>
                </a:cubicBezTo>
                <a:cubicBezTo>
                  <a:pt x="194523" y="1213287"/>
                  <a:pt x="194175" y="1215373"/>
                  <a:pt x="195913" y="1217250"/>
                </a:cubicBezTo>
                <a:cubicBezTo>
                  <a:pt x="197651" y="1219127"/>
                  <a:pt x="201891" y="1221282"/>
                  <a:pt x="201057" y="1223367"/>
                </a:cubicBezTo>
                <a:cubicBezTo>
                  <a:pt x="200292" y="1225452"/>
                  <a:pt x="193132" y="1226147"/>
                  <a:pt x="193132" y="1226147"/>
                </a:cubicBezTo>
                <a:cubicBezTo>
                  <a:pt x="193132" y="1226147"/>
                  <a:pt x="189656" y="1220864"/>
                  <a:pt x="185138" y="1221282"/>
                </a:cubicBezTo>
                <a:cubicBezTo>
                  <a:pt x="180551" y="1221699"/>
                  <a:pt x="180620" y="1222254"/>
                  <a:pt x="178187" y="1223992"/>
                </a:cubicBezTo>
                <a:cubicBezTo>
                  <a:pt x="175823" y="1225730"/>
                  <a:pt x="171792" y="1226147"/>
                  <a:pt x="169429" y="1227885"/>
                </a:cubicBezTo>
                <a:cubicBezTo>
                  <a:pt x="166995" y="1229554"/>
                  <a:pt x="162477" y="1229971"/>
                  <a:pt x="162894" y="1235115"/>
                </a:cubicBezTo>
                <a:cubicBezTo>
                  <a:pt x="163381" y="1240189"/>
                  <a:pt x="163519" y="1242136"/>
                  <a:pt x="162894" y="1245820"/>
                </a:cubicBezTo>
                <a:cubicBezTo>
                  <a:pt x="162199" y="1249504"/>
                  <a:pt x="158306" y="1246237"/>
                  <a:pt x="157264" y="1251450"/>
                </a:cubicBezTo>
                <a:cubicBezTo>
                  <a:pt x="156290" y="1256594"/>
                  <a:pt x="156638" y="1272374"/>
                  <a:pt x="157472" y="1274807"/>
                </a:cubicBezTo>
                <a:cubicBezTo>
                  <a:pt x="158236" y="1277309"/>
                  <a:pt x="164423" y="1278699"/>
                  <a:pt x="165188" y="1281758"/>
                </a:cubicBezTo>
                <a:cubicBezTo>
                  <a:pt x="165953" y="1284747"/>
                  <a:pt x="166857" y="1288779"/>
                  <a:pt x="172070" y="1285234"/>
                </a:cubicBezTo>
                <a:cubicBezTo>
                  <a:pt x="177352" y="1281619"/>
                  <a:pt x="180759" y="1279325"/>
                  <a:pt x="186945" y="1274737"/>
                </a:cubicBezTo>
                <a:cubicBezTo>
                  <a:pt x="193132" y="1270080"/>
                  <a:pt x="197164" y="1269732"/>
                  <a:pt x="198694" y="1264449"/>
                </a:cubicBezTo>
                <a:cubicBezTo>
                  <a:pt x="200223" y="1259166"/>
                  <a:pt x="198554" y="1257845"/>
                  <a:pt x="201265" y="1253535"/>
                </a:cubicBezTo>
                <a:cubicBezTo>
                  <a:pt x="203977" y="1249226"/>
                  <a:pt x="203837" y="1248183"/>
                  <a:pt x="208008" y="1243734"/>
                </a:cubicBezTo>
                <a:cubicBezTo>
                  <a:pt x="212179" y="1239285"/>
                  <a:pt x="211762" y="1235253"/>
                  <a:pt x="213569" y="1233029"/>
                </a:cubicBezTo>
                <a:cubicBezTo>
                  <a:pt x="215377" y="1230805"/>
                  <a:pt x="217949" y="1224966"/>
                  <a:pt x="217949" y="1224966"/>
                </a:cubicBezTo>
                <a:cubicBezTo>
                  <a:pt x="217949" y="1224966"/>
                  <a:pt x="220451" y="1224757"/>
                  <a:pt x="220730" y="1227816"/>
                </a:cubicBezTo>
                <a:cubicBezTo>
                  <a:pt x="221007" y="1230874"/>
                  <a:pt x="220590" y="1232403"/>
                  <a:pt x="219339" y="1234558"/>
                </a:cubicBezTo>
                <a:cubicBezTo>
                  <a:pt x="218018" y="1236713"/>
                  <a:pt x="216976" y="1236852"/>
                  <a:pt x="216281" y="1240467"/>
                </a:cubicBezTo>
                <a:cubicBezTo>
                  <a:pt x="215654" y="1244151"/>
                  <a:pt x="212248" y="1245889"/>
                  <a:pt x="212527" y="1248948"/>
                </a:cubicBezTo>
                <a:cubicBezTo>
                  <a:pt x="212805" y="1252006"/>
                  <a:pt x="212875" y="1252493"/>
                  <a:pt x="210233" y="1257776"/>
                </a:cubicBezTo>
                <a:cubicBezTo>
                  <a:pt x="207730" y="1263128"/>
                  <a:pt x="203282" y="1265562"/>
                  <a:pt x="203282" y="1265562"/>
                </a:cubicBezTo>
                <a:cubicBezTo>
                  <a:pt x="203282" y="1265562"/>
                  <a:pt x="196608" y="1275293"/>
                  <a:pt x="191812" y="1279325"/>
                </a:cubicBezTo>
                <a:cubicBezTo>
                  <a:pt x="187154" y="1283357"/>
                  <a:pt x="186598" y="1283357"/>
                  <a:pt x="181801" y="1286346"/>
                </a:cubicBezTo>
                <a:cubicBezTo>
                  <a:pt x="176936" y="1289335"/>
                  <a:pt x="171166" y="1291907"/>
                  <a:pt x="169706" y="1293089"/>
                </a:cubicBezTo>
                <a:cubicBezTo>
                  <a:pt x="168247" y="1294201"/>
                  <a:pt x="161990" y="1292254"/>
                  <a:pt x="161851" y="1296356"/>
                </a:cubicBezTo>
                <a:cubicBezTo>
                  <a:pt x="161643" y="1300457"/>
                  <a:pt x="162894" y="1302404"/>
                  <a:pt x="164632" y="1304281"/>
                </a:cubicBezTo>
                <a:cubicBezTo>
                  <a:pt x="166300" y="1306157"/>
                  <a:pt x="163242" y="1300805"/>
                  <a:pt x="166300" y="1306157"/>
                </a:cubicBezTo>
                <a:cubicBezTo>
                  <a:pt x="169429" y="1311510"/>
                  <a:pt x="172973" y="1306018"/>
                  <a:pt x="169429" y="1311510"/>
                </a:cubicBezTo>
                <a:cubicBezTo>
                  <a:pt x="165883" y="1316862"/>
                  <a:pt x="163172" y="1316167"/>
                  <a:pt x="163103" y="1320755"/>
                </a:cubicBezTo>
                <a:cubicBezTo>
                  <a:pt x="163103" y="1325343"/>
                  <a:pt x="162964" y="1329444"/>
                  <a:pt x="164423" y="1329861"/>
                </a:cubicBezTo>
                <a:cubicBezTo>
                  <a:pt x="166022" y="1330209"/>
                  <a:pt x="165466" y="1324648"/>
                  <a:pt x="173738" y="1325412"/>
                </a:cubicBezTo>
                <a:cubicBezTo>
                  <a:pt x="181941" y="1326107"/>
                  <a:pt x="183957" y="1325969"/>
                  <a:pt x="185764" y="1328402"/>
                </a:cubicBezTo>
                <a:cubicBezTo>
                  <a:pt x="187572" y="1330765"/>
                  <a:pt x="188961" y="1330139"/>
                  <a:pt x="190699" y="1332016"/>
                </a:cubicBezTo>
                <a:cubicBezTo>
                  <a:pt x="192437" y="1333893"/>
                  <a:pt x="194384" y="1333128"/>
                  <a:pt x="196608" y="1335005"/>
                </a:cubicBezTo>
                <a:cubicBezTo>
                  <a:pt x="198833" y="1336743"/>
                  <a:pt x="206340" y="1335562"/>
                  <a:pt x="207591" y="1338551"/>
                </a:cubicBezTo>
                <a:cubicBezTo>
                  <a:pt x="208912" y="1341470"/>
                  <a:pt x="212318" y="1339593"/>
                  <a:pt x="208912" y="1341470"/>
                </a:cubicBezTo>
                <a:cubicBezTo>
                  <a:pt x="205506" y="1343347"/>
                  <a:pt x="198833" y="1342999"/>
                  <a:pt x="193550" y="1341331"/>
                </a:cubicBezTo>
                <a:cubicBezTo>
                  <a:pt x="188406" y="1339871"/>
                  <a:pt x="182914" y="1336257"/>
                  <a:pt x="182914" y="1336257"/>
                </a:cubicBezTo>
                <a:cubicBezTo>
                  <a:pt x="182914" y="1336257"/>
                  <a:pt x="179299" y="1335075"/>
                  <a:pt x="177770" y="1335214"/>
                </a:cubicBezTo>
                <a:cubicBezTo>
                  <a:pt x="176241" y="1335353"/>
                  <a:pt x="175059" y="1333406"/>
                  <a:pt x="170332" y="1337438"/>
                </a:cubicBezTo>
                <a:cubicBezTo>
                  <a:pt x="165535" y="1341400"/>
                  <a:pt x="165675" y="1342443"/>
                  <a:pt x="164841" y="1343972"/>
                </a:cubicBezTo>
                <a:cubicBezTo>
                  <a:pt x="164006" y="1345641"/>
                  <a:pt x="161087" y="1347448"/>
                  <a:pt x="161087" y="1347448"/>
                </a:cubicBezTo>
                <a:cubicBezTo>
                  <a:pt x="161087" y="1347448"/>
                  <a:pt x="156290" y="1356554"/>
                  <a:pt x="156638" y="1360100"/>
                </a:cubicBezTo>
                <a:cubicBezTo>
                  <a:pt x="156985" y="1363645"/>
                  <a:pt x="158236" y="1371152"/>
                  <a:pt x="158584" y="1375253"/>
                </a:cubicBezTo>
                <a:cubicBezTo>
                  <a:pt x="158932" y="1379285"/>
                  <a:pt x="157055" y="1381996"/>
                  <a:pt x="157055" y="1381996"/>
                </a:cubicBezTo>
                <a:cubicBezTo>
                  <a:pt x="157055" y="1381996"/>
                  <a:pt x="157750" y="1394648"/>
                  <a:pt x="157959" y="1396664"/>
                </a:cubicBezTo>
                <a:cubicBezTo>
                  <a:pt x="158167" y="1398679"/>
                  <a:pt x="157611" y="1398749"/>
                  <a:pt x="156360" y="1401391"/>
                </a:cubicBezTo>
                <a:cubicBezTo>
                  <a:pt x="155039" y="1404102"/>
                  <a:pt x="156846" y="1406952"/>
                  <a:pt x="153996" y="1408272"/>
                </a:cubicBezTo>
                <a:cubicBezTo>
                  <a:pt x="151007" y="1409524"/>
                  <a:pt x="144612" y="1411123"/>
                  <a:pt x="144821" y="1408551"/>
                </a:cubicBezTo>
                <a:cubicBezTo>
                  <a:pt x="145168" y="1405978"/>
                  <a:pt x="144473" y="1404519"/>
                  <a:pt x="145307" y="1402364"/>
                </a:cubicBezTo>
                <a:cubicBezTo>
                  <a:pt x="146071" y="1400279"/>
                  <a:pt x="146211" y="1396177"/>
                  <a:pt x="144334" y="1396872"/>
                </a:cubicBezTo>
                <a:cubicBezTo>
                  <a:pt x="142249" y="1397567"/>
                  <a:pt x="140372" y="1397776"/>
                  <a:pt x="139538" y="1400348"/>
                </a:cubicBezTo>
                <a:cubicBezTo>
                  <a:pt x="138703" y="1402920"/>
                  <a:pt x="141554" y="1400139"/>
                  <a:pt x="138703" y="1402920"/>
                </a:cubicBezTo>
                <a:cubicBezTo>
                  <a:pt x="135923" y="1405770"/>
                  <a:pt x="136340" y="1410289"/>
                  <a:pt x="136062" y="1412374"/>
                </a:cubicBezTo>
                <a:cubicBezTo>
                  <a:pt x="135714" y="1414459"/>
                  <a:pt x="135853" y="1415919"/>
                  <a:pt x="136757" y="1419881"/>
                </a:cubicBezTo>
                <a:lnTo>
                  <a:pt x="137591" y="1423913"/>
                </a:lnTo>
                <a:cubicBezTo>
                  <a:pt x="137591" y="1423913"/>
                  <a:pt x="140927" y="1432811"/>
                  <a:pt x="140163" y="1434896"/>
                </a:cubicBezTo>
                <a:cubicBezTo>
                  <a:pt x="139329" y="1437051"/>
                  <a:pt x="135228" y="1436912"/>
                  <a:pt x="135228" y="1436912"/>
                </a:cubicBezTo>
                <a:cubicBezTo>
                  <a:pt x="135228" y="1436912"/>
                  <a:pt x="130709" y="1437329"/>
                  <a:pt x="132030" y="1440249"/>
                </a:cubicBezTo>
                <a:cubicBezTo>
                  <a:pt x="133281" y="1443238"/>
                  <a:pt x="134533" y="1445671"/>
                  <a:pt x="134672" y="1447617"/>
                </a:cubicBezTo>
                <a:cubicBezTo>
                  <a:pt x="134880" y="1449633"/>
                  <a:pt x="135923" y="1449563"/>
                  <a:pt x="132308" y="1449911"/>
                </a:cubicBezTo>
                <a:cubicBezTo>
                  <a:pt x="128832" y="1450259"/>
                  <a:pt x="122437" y="1447826"/>
                  <a:pt x="122298" y="1446227"/>
                </a:cubicBezTo>
                <a:cubicBezTo>
                  <a:pt x="122159" y="1444697"/>
                  <a:pt x="122437" y="1441570"/>
                  <a:pt x="122645" y="1438580"/>
                </a:cubicBezTo>
                <a:cubicBezTo>
                  <a:pt x="122854" y="1435521"/>
                  <a:pt x="123619" y="1432394"/>
                  <a:pt x="124314" y="1429196"/>
                </a:cubicBezTo>
                <a:cubicBezTo>
                  <a:pt x="125079" y="1426137"/>
                  <a:pt x="123967" y="1420576"/>
                  <a:pt x="122020" y="1420298"/>
                </a:cubicBezTo>
                <a:cubicBezTo>
                  <a:pt x="119866" y="1420020"/>
                  <a:pt x="117571" y="1422245"/>
                  <a:pt x="117154" y="1417657"/>
                </a:cubicBezTo>
                <a:cubicBezTo>
                  <a:pt x="116737" y="1413138"/>
                  <a:pt x="117501" y="1410080"/>
                  <a:pt x="119448" y="1408829"/>
                </a:cubicBezTo>
                <a:cubicBezTo>
                  <a:pt x="121395" y="1407647"/>
                  <a:pt x="124106" y="1404797"/>
                  <a:pt x="123897" y="1402294"/>
                </a:cubicBezTo>
                <a:cubicBezTo>
                  <a:pt x="123688" y="1399792"/>
                  <a:pt x="121395" y="1391867"/>
                  <a:pt x="121395" y="1391867"/>
                </a:cubicBezTo>
                <a:cubicBezTo>
                  <a:pt x="121395" y="1391867"/>
                  <a:pt x="120560" y="1387905"/>
                  <a:pt x="117085" y="1389156"/>
                </a:cubicBezTo>
                <a:cubicBezTo>
                  <a:pt x="113748" y="1390547"/>
                  <a:pt x="111523" y="1393744"/>
                  <a:pt x="109021" y="1395065"/>
                </a:cubicBezTo>
                <a:cubicBezTo>
                  <a:pt x="106588" y="1396316"/>
                  <a:pt x="105545" y="1396455"/>
                  <a:pt x="103668" y="1397081"/>
                </a:cubicBezTo>
                <a:cubicBezTo>
                  <a:pt x="101583" y="1397776"/>
                  <a:pt x="92755" y="1401113"/>
                  <a:pt x="92198" y="1399583"/>
                </a:cubicBezTo>
                <a:cubicBezTo>
                  <a:pt x="91573" y="1398193"/>
                  <a:pt x="91017" y="1392076"/>
                  <a:pt x="91017" y="1392076"/>
                </a:cubicBezTo>
                <a:cubicBezTo>
                  <a:pt x="91017" y="1392076"/>
                  <a:pt x="96231" y="1388531"/>
                  <a:pt x="98038" y="1386306"/>
                </a:cubicBezTo>
                <a:cubicBezTo>
                  <a:pt x="99915" y="1384082"/>
                  <a:pt x="101931" y="1378312"/>
                  <a:pt x="101931" y="1378312"/>
                </a:cubicBezTo>
                <a:cubicBezTo>
                  <a:pt x="101931" y="1378312"/>
                  <a:pt x="103321" y="1372125"/>
                  <a:pt x="101791" y="1371708"/>
                </a:cubicBezTo>
                <a:cubicBezTo>
                  <a:pt x="100193" y="1371361"/>
                  <a:pt x="97829" y="1367538"/>
                  <a:pt x="97690" y="1366008"/>
                </a:cubicBezTo>
                <a:cubicBezTo>
                  <a:pt x="97551" y="1364549"/>
                  <a:pt x="100332" y="1361212"/>
                  <a:pt x="96231" y="1360586"/>
                </a:cubicBezTo>
                <a:cubicBezTo>
                  <a:pt x="92060" y="1359960"/>
                  <a:pt x="91156" y="1355929"/>
                  <a:pt x="88445" y="1359196"/>
                </a:cubicBezTo>
                <a:cubicBezTo>
                  <a:pt x="85665" y="1362532"/>
                  <a:pt x="83232" y="1363784"/>
                  <a:pt x="84205" y="1368789"/>
                </a:cubicBezTo>
                <a:cubicBezTo>
                  <a:pt x="85247" y="1373863"/>
                  <a:pt x="84970" y="1377339"/>
                  <a:pt x="85247" y="1379842"/>
                </a:cubicBezTo>
                <a:cubicBezTo>
                  <a:pt x="85456" y="1382414"/>
                  <a:pt x="84136" y="1384568"/>
                  <a:pt x="83927" y="1387627"/>
                </a:cubicBezTo>
                <a:cubicBezTo>
                  <a:pt x="83718" y="1390755"/>
                  <a:pt x="81564" y="1389921"/>
                  <a:pt x="82467" y="1393883"/>
                </a:cubicBezTo>
                <a:cubicBezTo>
                  <a:pt x="83371" y="1397845"/>
                  <a:pt x="85943" y="1403754"/>
                  <a:pt x="86151" y="1406326"/>
                </a:cubicBezTo>
                <a:cubicBezTo>
                  <a:pt x="86360" y="1408829"/>
                  <a:pt x="91782" y="1406813"/>
                  <a:pt x="86360" y="1408829"/>
                </a:cubicBezTo>
                <a:cubicBezTo>
                  <a:pt x="81007" y="1410844"/>
                  <a:pt x="80242" y="1407855"/>
                  <a:pt x="76558" y="1406604"/>
                </a:cubicBezTo>
                <a:cubicBezTo>
                  <a:pt x="72874" y="1405422"/>
                  <a:pt x="76975" y="1406117"/>
                  <a:pt x="72874" y="1405422"/>
                </a:cubicBezTo>
                <a:cubicBezTo>
                  <a:pt x="68772" y="1404797"/>
                  <a:pt x="65297" y="1406674"/>
                  <a:pt x="61821" y="1407508"/>
                </a:cubicBezTo>
                <a:cubicBezTo>
                  <a:pt x="58415" y="1408272"/>
                  <a:pt x="58138" y="1405770"/>
                  <a:pt x="55913" y="1408551"/>
                </a:cubicBezTo>
                <a:cubicBezTo>
                  <a:pt x="53549" y="1411331"/>
                  <a:pt x="54592" y="1411192"/>
                  <a:pt x="49795" y="1414737"/>
                </a:cubicBezTo>
                <a:cubicBezTo>
                  <a:pt x="45069" y="1418282"/>
                  <a:pt x="44652" y="1413695"/>
                  <a:pt x="41940" y="1418004"/>
                </a:cubicBezTo>
                <a:cubicBezTo>
                  <a:pt x="39368" y="1422314"/>
                  <a:pt x="39021" y="1430517"/>
                  <a:pt x="39021" y="1430517"/>
                </a:cubicBezTo>
                <a:cubicBezTo>
                  <a:pt x="39021" y="1430517"/>
                  <a:pt x="40203" y="1431977"/>
                  <a:pt x="40898" y="1433923"/>
                </a:cubicBezTo>
                <a:cubicBezTo>
                  <a:pt x="41593" y="1435939"/>
                  <a:pt x="35962" y="1440944"/>
                  <a:pt x="40133" y="1442612"/>
                </a:cubicBezTo>
                <a:cubicBezTo>
                  <a:pt x="42983" y="1443724"/>
                  <a:pt x="46042" y="1443634"/>
                  <a:pt x="49309" y="1442334"/>
                </a:cubicBezTo>
                <a:cubicBezTo>
                  <a:pt x="54175" y="1440318"/>
                  <a:pt x="55982" y="1437676"/>
                  <a:pt x="58415" y="1435869"/>
                </a:cubicBezTo>
                <a:cubicBezTo>
                  <a:pt x="60779" y="1434132"/>
                  <a:pt x="62725" y="1432950"/>
                  <a:pt x="64324" y="1434270"/>
                </a:cubicBezTo>
                <a:cubicBezTo>
                  <a:pt x="65993" y="1435661"/>
                  <a:pt x="65159" y="1436773"/>
                  <a:pt x="64324" y="1439414"/>
                </a:cubicBezTo>
                <a:cubicBezTo>
                  <a:pt x="63629" y="1441987"/>
                  <a:pt x="62099" y="1442125"/>
                  <a:pt x="60153" y="1443863"/>
                </a:cubicBezTo>
                <a:cubicBezTo>
                  <a:pt x="58276" y="1445601"/>
                  <a:pt x="54314" y="1446435"/>
                  <a:pt x="53966" y="1448521"/>
                </a:cubicBezTo>
                <a:cubicBezTo>
                  <a:pt x="53619" y="1450606"/>
                  <a:pt x="52785" y="1452692"/>
                  <a:pt x="52576" y="1455263"/>
                </a:cubicBezTo>
                <a:cubicBezTo>
                  <a:pt x="52298" y="1457835"/>
                  <a:pt x="45277" y="1459504"/>
                  <a:pt x="45277" y="1459504"/>
                </a:cubicBezTo>
                <a:cubicBezTo>
                  <a:pt x="45277" y="1459504"/>
                  <a:pt x="43192" y="1459226"/>
                  <a:pt x="42358" y="1461242"/>
                </a:cubicBezTo>
                <a:cubicBezTo>
                  <a:pt x="41593" y="1463466"/>
                  <a:pt x="39856" y="1460964"/>
                  <a:pt x="36796" y="1466385"/>
                </a:cubicBezTo>
                <a:cubicBezTo>
                  <a:pt x="33738" y="1471738"/>
                  <a:pt x="28872" y="1474658"/>
                  <a:pt x="28594" y="1477299"/>
                </a:cubicBezTo>
                <a:cubicBezTo>
                  <a:pt x="28386" y="1479871"/>
                  <a:pt x="19766" y="1481679"/>
                  <a:pt x="19001" y="1483695"/>
                </a:cubicBezTo>
                <a:cubicBezTo>
                  <a:pt x="18237" y="1485919"/>
                  <a:pt x="20600" y="1490229"/>
                  <a:pt x="17333" y="1492592"/>
                </a:cubicBezTo>
                <a:cubicBezTo>
                  <a:pt x="13927" y="1494956"/>
                  <a:pt x="9409" y="1494886"/>
                  <a:pt x="8714" y="1498987"/>
                </a:cubicBezTo>
                <a:cubicBezTo>
                  <a:pt x="8157" y="1503089"/>
                  <a:pt x="7810" y="1505104"/>
                  <a:pt x="7045" y="1507816"/>
                </a:cubicBezTo>
                <a:cubicBezTo>
                  <a:pt x="6210" y="1510457"/>
                  <a:pt x="4126" y="1503992"/>
                  <a:pt x="2249" y="1511848"/>
                </a:cubicBezTo>
                <a:cubicBezTo>
                  <a:pt x="441" y="1519633"/>
                  <a:pt x="-532" y="1519703"/>
                  <a:pt x="302" y="1523665"/>
                </a:cubicBezTo>
                <a:cubicBezTo>
                  <a:pt x="1136" y="1527627"/>
                  <a:pt x="6072" y="1530755"/>
                  <a:pt x="7323" y="1533188"/>
                </a:cubicBezTo>
                <a:cubicBezTo>
                  <a:pt x="8574" y="1535691"/>
                  <a:pt x="13301" y="1537220"/>
                  <a:pt x="15178" y="1540626"/>
                </a:cubicBezTo>
                <a:cubicBezTo>
                  <a:pt x="16985" y="1544032"/>
                  <a:pt x="21156" y="1545214"/>
                  <a:pt x="22685" y="1545075"/>
                </a:cubicBezTo>
                <a:cubicBezTo>
                  <a:pt x="24215" y="1544936"/>
                  <a:pt x="26230" y="1544171"/>
                  <a:pt x="28316" y="1539931"/>
                </a:cubicBezTo>
                <a:cubicBezTo>
                  <a:pt x="30402" y="1535691"/>
                  <a:pt x="32140" y="1532006"/>
                  <a:pt x="30263" y="1527558"/>
                </a:cubicBezTo>
                <a:cubicBezTo>
                  <a:pt x="28316" y="1523178"/>
                  <a:pt x="29776" y="1522066"/>
                  <a:pt x="25814" y="1517895"/>
                </a:cubicBezTo>
                <a:lnTo>
                  <a:pt x="21851" y="1513655"/>
                </a:lnTo>
                <a:cubicBezTo>
                  <a:pt x="21851" y="1513655"/>
                  <a:pt x="23103" y="1510040"/>
                  <a:pt x="28038" y="1509553"/>
                </a:cubicBezTo>
                <a:cubicBezTo>
                  <a:pt x="33112" y="1509067"/>
                  <a:pt x="37422" y="1506078"/>
                  <a:pt x="40829" y="1504270"/>
                </a:cubicBezTo>
                <a:cubicBezTo>
                  <a:pt x="44235" y="1502394"/>
                  <a:pt x="44652" y="1501768"/>
                  <a:pt x="46459" y="1499126"/>
                </a:cubicBezTo>
                <a:cubicBezTo>
                  <a:pt x="48266" y="1496415"/>
                  <a:pt x="49240" y="1491758"/>
                  <a:pt x="51256" y="1490020"/>
                </a:cubicBezTo>
                <a:cubicBezTo>
                  <a:pt x="53062" y="1488282"/>
                  <a:pt x="49935" y="1487587"/>
                  <a:pt x="53062" y="1488282"/>
                </a:cubicBezTo>
                <a:cubicBezTo>
                  <a:pt x="56191" y="1489047"/>
                  <a:pt x="58068" y="1492384"/>
                  <a:pt x="57164" y="1494052"/>
                </a:cubicBezTo>
                <a:cubicBezTo>
                  <a:pt x="56330" y="1495651"/>
                  <a:pt x="54800" y="1495303"/>
                  <a:pt x="54592" y="1498918"/>
                </a:cubicBezTo>
                <a:cubicBezTo>
                  <a:pt x="54384" y="1502463"/>
                  <a:pt x="52785" y="1501629"/>
                  <a:pt x="54175" y="1505591"/>
                </a:cubicBezTo>
                <a:cubicBezTo>
                  <a:pt x="55566" y="1509553"/>
                  <a:pt x="55843" y="1512056"/>
                  <a:pt x="59597" y="1514767"/>
                </a:cubicBezTo>
                <a:cubicBezTo>
                  <a:pt x="63421" y="1517408"/>
                  <a:pt x="66270" y="1515114"/>
                  <a:pt x="69051" y="1517408"/>
                </a:cubicBezTo>
                <a:cubicBezTo>
                  <a:pt x="71762" y="1519703"/>
                  <a:pt x="77879" y="1519703"/>
                  <a:pt x="79617" y="1521579"/>
                </a:cubicBezTo>
                <a:cubicBezTo>
                  <a:pt x="81355" y="1523456"/>
                  <a:pt x="84900" y="1524082"/>
                  <a:pt x="89071" y="1525264"/>
                </a:cubicBezTo>
                <a:cubicBezTo>
                  <a:pt x="93241" y="1526445"/>
                  <a:pt x="98803" y="1525889"/>
                  <a:pt x="100332" y="1525750"/>
                </a:cubicBezTo>
                <a:cubicBezTo>
                  <a:pt x="101861" y="1525611"/>
                  <a:pt x="104433" y="1520745"/>
                  <a:pt x="102834" y="1519424"/>
                </a:cubicBezTo>
                <a:cubicBezTo>
                  <a:pt x="101166" y="1518034"/>
                  <a:pt x="97690" y="1514280"/>
                  <a:pt x="97690" y="1514280"/>
                </a:cubicBezTo>
                <a:cubicBezTo>
                  <a:pt x="97690" y="1514280"/>
                  <a:pt x="99567" y="1512056"/>
                  <a:pt x="102625" y="1511778"/>
                </a:cubicBezTo>
                <a:cubicBezTo>
                  <a:pt x="105615" y="1511500"/>
                  <a:pt x="112984" y="1508302"/>
                  <a:pt x="114235" y="1510735"/>
                </a:cubicBezTo>
                <a:cubicBezTo>
                  <a:pt x="115417" y="1513168"/>
                  <a:pt x="116320" y="1512612"/>
                  <a:pt x="117294" y="1516574"/>
                </a:cubicBezTo>
                <a:cubicBezTo>
                  <a:pt x="118128" y="1520606"/>
                  <a:pt x="122854" y="1522205"/>
                  <a:pt x="124592" y="1524082"/>
                </a:cubicBezTo>
                <a:cubicBezTo>
                  <a:pt x="126330" y="1525959"/>
                  <a:pt x="125079" y="1529643"/>
                  <a:pt x="129736" y="1530199"/>
                </a:cubicBezTo>
                <a:cubicBezTo>
                  <a:pt x="134394" y="1530825"/>
                  <a:pt x="141206" y="1532702"/>
                  <a:pt x="141206" y="1532702"/>
                </a:cubicBezTo>
                <a:cubicBezTo>
                  <a:pt x="141206" y="1532702"/>
                  <a:pt x="144821" y="1532840"/>
                  <a:pt x="143986" y="1535551"/>
                </a:cubicBezTo>
                <a:cubicBezTo>
                  <a:pt x="143152" y="1538193"/>
                  <a:pt x="136062" y="1538263"/>
                  <a:pt x="134115" y="1539027"/>
                </a:cubicBezTo>
                <a:cubicBezTo>
                  <a:pt x="132100" y="1539722"/>
                  <a:pt x="130362" y="1537359"/>
                  <a:pt x="129111" y="1539514"/>
                </a:cubicBezTo>
                <a:cubicBezTo>
                  <a:pt x="127789" y="1541669"/>
                  <a:pt x="126539" y="1545353"/>
                  <a:pt x="127303" y="1547855"/>
                </a:cubicBezTo>
                <a:cubicBezTo>
                  <a:pt x="128068" y="1550288"/>
                  <a:pt x="128693" y="1551192"/>
                  <a:pt x="130779" y="1551609"/>
                </a:cubicBezTo>
                <a:cubicBezTo>
                  <a:pt x="132865" y="1551956"/>
                  <a:pt x="138286" y="1550358"/>
                  <a:pt x="139954" y="1552304"/>
                </a:cubicBezTo>
                <a:cubicBezTo>
                  <a:pt x="141692" y="1554111"/>
                  <a:pt x="141345" y="1550636"/>
                  <a:pt x="141692" y="1554111"/>
                </a:cubicBezTo>
                <a:cubicBezTo>
                  <a:pt x="142040" y="1557657"/>
                  <a:pt x="138912" y="1556475"/>
                  <a:pt x="135019" y="1558352"/>
                </a:cubicBezTo>
                <a:cubicBezTo>
                  <a:pt x="131127" y="1560298"/>
                  <a:pt x="128068" y="1560994"/>
                  <a:pt x="128068" y="1560994"/>
                </a:cubicBezTo>
                <a:lnTo>
                  <a:pt x="124731" y="1563843"/>
                </a:lnTo>
                <a:cubicBezTo>
                  <a:pt x="124731" y="1563843"/>
                  <a:pt x="118614" y="1574131"/>
                  <a:pt x="116251" y="1576356"/>
                </a:cubicBezTo>
                <a:cubicBezTo>
                  <a:pt x="113887" y="1578650"/>
                  <a:pt x="108951" y="1580110"/>
                  <a:pt x="108882" y="1584211"/>
                </a:cubicBezTo>
                <a:cubicBezTo>
                  <a:pt x="108673" y="1588312"/>
                  <a:pt x="105406" y="1590606"/>
                  <a:pt x="110550" y="1591718"/>
                </a:cubicBezTo>
                <a:cubicBezTo>
                  <a:pt x="115694" y="1592761"/>
                  <a:pt x="120143" y="1590258"/>
                  <a:pt x="120491" y="1594290"/>
                </a:cubicBezTo>
                <a:cubicBezTo>
                  <a:pt x="120838" y="1598322"/>
                  <a:pt x="121950" y="1599782"/>
                  <a:pt x="124522" y="1600060"/>
                </a:cubicBezTo>
                <a:cubicBezTo>
                  <a:pt x="127164" y="1600268"/>
                  <a:pt x="134394" y="1601728"/>
                  <a:pt x="135576" y="1603119"/>
                </a:cubicBezTo>
                <a:cubicBezTo>
                  <a:pt x="136687" y="1604578"/>
                  <a:pt x="140232" y="1604231"/>
                  <a:pt x="134880" y="1607220"/>
                </a:cubicBezTo>
                <a:cubicBezTo>
                  <a:pt x="129527" y="1610278"/>
                  <a:pt x="124662" y="1611738"/>
                  <a:pt x="122437" y="1610417"/>
                </a:cubicBezTo>
                <a:cubicBezTo>
                  <a:pt x="120282" y="1609027"/>
                  <a:pt x="115903" y="1605969"/>
                  <a:pt x="114374" y="1606108"/>
                </a:cubicBezTo>
                <a:cubicBezTo>
                  <a:pt x="112845" y="1606246"/>
                  <a:pt x="109646" y="1604022"/>
                  <a:pt x="107839" y="1607220"/>
                </a:cubicBezTo>
                <a:cubicBezTo>
                  <a:pt x="106101" y="1610417"/>
                  <a:pt x="102139" y="1611321"/>
                  <a:pt x="100332" y="1614032"/>
                </a:cubicBezTo>
                <a:cubicBezTo>
                  <a:pt x="98524" y="1616743"/>
                  <a:pt x="100541" y="1611460"/>
                  <a:pt x="98524" y="1616743"/>
                </a:cubicBezTo>
                <a:cubicBezTo>
                  <a:pt x="96508" y="1622096"/>
                  <a:pt x="96370" y="1626128"/>
                  <a:pt x="99081" y="1627935"/>
                </a:cubicBezTo>
                <a:cubicBezTo>
                  <a:pt x="101791" y="1629742"/>
                  <a:pt x="109021" y="1630507"/>
                  <a:pt x="112010" y="1630229"/>
                </a:cubicBezTo>
                <a:cubicBezTo>
                  <a:pt x="114999" y="1629951"/>
                  <a:pt x="115138" y="1624876"/>
                  <a:pt x="122298" y="1626266"/>
                </a:cubicBezTo>
                <a:cubicBezTo>
                  <a:pt x="129597" y="1627657"/>
                  <a:pt x="135228" y="1628630"/>
                  <a:pt x="136687" y="1627935"/>
                </a:cubicBezTo>
                <a:cubicBezTo>
                  <a:pt x="138216" y="1627309"/>
                  <a:pt x="152119" y="1623973"/>
                  <a:pt x="148991" y="1628908"/>
                </a:cubicBezTo>
                <a:cubicBezTo>
                  <a:pt x="145933" y="1633774"/>
                  <a:pt x="146837" y="1632662"/>
                  <a:pt x="140858" y="1634261"/>
                </a:cubicBezTo>
                <a:cubicBezTo>
                  <a:pt x="134880" y="1635790"/>
                  <a:pt x="132725" y="1634538"/>
                  <a:pt x="128763" y="1635859"/>
                </a:cubicBezTo>
                <a:cubicBezTo>
                  <a:pt x="124801" y="1637180"/>
                  <a:pt x="120282" y="1637597"/>
                  <a:pt x="120421" y="1639127"/>
                </a:cubicBezTo>
                <a:cubicBezTo>
                  <a:pt x="120560" y="1640656"/>
                  <a:pt x="116112" y="1642602"/>
                  <a:pt x="116320" y="1645105"/>
                </a:cubicBezTo>
                <a:cubicBezTo>
                  <a:pt x="116528" y="1647607"/>
                  <a:pt x="120560" y="1647260"/>
                  <a:pt x="121881" y="1649623"/>
                </a:cubicBezTo>
                <a:cubicBezTo>
                  <a:pt x="123132" y="1652126"/>
                  <a:pt x="124383" y="1649414"/>
                  <a:pt x="123132" y="1652126"/>
                </a:cubicBezTo>
                <a:cubicBezTo>
                  <a:pt x="121811" y="1654767"/>
                  <a:pt x="121186" y="1653794"/>
                  <a:pt x="116737" y="1655254"/>
                </a:cubicBezTo>
                <a:cubicBezTo>
                  <a:pt x="112288" y="1656713"/>
                  <a:pt x="110759" y="1656296"/>
                  <a:pt x="109925" y="1658381"/>
                </a:cubicBezTo>
                <a:cubicBezTo>
                  <a:pt x="109091" y="1660467"/>
                  <a:pt x="104433" y="1664985"/>
                  <a:pt x="107701" y="1667766"/>
                </a:cubicBezTo>
                <a:cubicBezTo>
                  <a:pt x="111037" y="1670477"/>
                  <a:pt x="116946" y="1667905"/>
                  <a:pt x="117641" y="1670338"/>
                </a:cubicBezTo>
                <a:cubicBezTo>
                  <a:pt x="118336" y="1672910"/>
                  <a:pt x="117501" y="1673953"/>
                  <a:pt x="116598" y="1676038"/>
                </a:cubicBezTo>
                <a:cubicBezTo>
                  <a:pt x="116181" y="1677289"/>
                  <a:pt x="116251" y="1675065"/>
                  <a:pt x="116251" y="1674926"/>
                </a:cubicBezTo>
                <a:cubicBezTo>
                  <a:pt x="116181" y="1675204"/>
                  <a:pt x="116112" y="1676108"/>
                  <a:pt x="115833" y="1678123"/>
                </a:cubicBezTo>
                <a:cubicBezTo>
                  <a:pt x="114930" y="1685353"/>
                  <a:pt x="118823" y="1688620"/>
                  <a:pt x="119518" y="1690497"/>
                </a:cubicBezTo>
                <a:cubicBezTo>
                  <a:pt x="120213" y="1692582"/>
                  <a:pt x="122715" y="1691748"/>
                  <a:pt x="123480" y="1694181"/>
                </a:cubicBezTo>
                <a:cubicBezTo>
                  <a:pt x="124175" y="1696753"/>
                  <a:pt x="126817" y="1697935"/>
                  <a:pt x="126817" y="1697935"/>
                </a:cubicBezTo>
                <a:cubicBezTo>
                  <a:pt x="126817" y="1697935"/>
                  <a:pt x="132169" y="1705095"/>
                  <a:pt x="136271" y="1705790"/>
                </a:cubicBezTo>
                <a:cubicBezTo>
                  <a:pt x="140372" y="1706415"/>
                  <a:pt x="147323" y="1704747"/>
                  <a:pt x="146211" y="1708918"/>
                </a:cubicBezTo>
                <a:cubicBezTo>
                  <a:pt x="145099" y="1713089"/>
                  <a:pt x="140441" y="1712463"/>
                  <a:pt x="138564" y="1714688"/>
                </a:cubicBezTo>
                <a:cubicBezTo>
                  <a:pt x="136757" y="1716912"/>
                  <a:pt x="134741" y="1717537"/>
                  <a:pt x="135019" y="1720666"/>
                </a:cubicBezTo>
                <a:cubicBezTo>
                  <a:pt x="135297" y="1723724"/>
                  <a:pt x="133281" y="1723933"/>
                  <a:pt x="137244" y="1728104"/>
                </a:cubicBezTo>
                <a:cubicBezTo>
                  <a:pt x="141206" y="1732274"/>
                  <a:pt x="148227" y="1731162"/>
                  <a:pt x="148852" y="1733108"/>
                </a:cubicBezTo>
                <a:cubicBezTo>
                  <a:pt x="149339" y="1734360"/>
                  <a:pt x="149756" y="1733317"/>
                  <a:pt x="149895" y="1733456"/>
                </a:cubicBezTo>
                <a:cubicBezTo>
                  <a:pt x="149895" y="1733526"/>
                  <a:pt x="149895" y="1733943"/>
                  <a:pt x="149617" y="1735125"/>
                </a:cubicBezTo>
                <a:cubicBezTo>
                  <a:pt x="148922" y="1738739"/>
                  <a:pt x="146489" y="1739991"/>
                  <a:pt x="142179" y="1742423"/>
                </a:cubicBezTo>
                <a:cubicBezTo>
                  <a:pt x="137730" y="1744856"/>
                  <a:pt x="136271" y="1744995"/>
                  <a:pt x="137105" y="1748054"/>
                </a:cubicBezTo>
                <a:cubicBezTo>
                  <a:pt x="137869" y="1750973"/>
                  <a:pt x="134602" y="1748749"/>
                  <a:pt x="137869" y="1756604"/>
                </a:cubicBezTo>
                <a:cubicBezTo>
                  <a:pt x="141136" y="1764459"/>
                  <a:pt x="144334" y="1765641"/>
                  <a:pt x="144473" y="1767170"/>
                </a:cubicBezTo>
                <a:cubicBezTo>
                  <a:pt x="144612" y="1768700"/>
                  <a:pt x="144542" y="1785035"/>
                  <a:pt x="144751" y="1787051"/>
                </a:cubicBezTo>
                <a:cubicBezTo>
                  <a:pt x="144960" y="1789067"/>
                  <a:pt x="144751" y="1791639"/>
                  <a:pt x="145516" y="1795115"/>
                </a:cubicBezTo>
                <a:cubicBezTo>
                  <a:pt x="146350" y="1798660"/>
                  <a:pt x="146975" y="1800119"/>
                  <a:pt x="147184" y="1802622"/>
                </a:cubicBezTo>
                <a:cubicBezTo>
                  <a:pt x="147393" y="1805125"/>
                  <a:pt x="148713" y="1808114"/>
                  <a:pt x="148852" y="1809573"/>
                </a:cubicBezTo>
                <a:lnTo>
                  <a:pt x="149339" y="1815135"/>
                </a:lnTo>
                <a:lnTo>
                  <a:pt x="154274" y="1818749"/>
                </a:lnTo>
                <a:cubicBezTo>
                  <a:pt x="154274" y="1818749"/>
                  <a:pt x="156012" y="1820626"/>
                  <a:pt x="154135" y="1822364"/>
                </a:cubicBezTo>
                <a:cubicBezTo>
                  <a:pt x="152258" y="1824032"/>
                  <a:pt x="146767" y="1825562"/>
                  <a:pt x="146767" y="1825562"/>
                </a:cubicBezTo>
                <a:cubicBezTo>
                  <a:pt x="146767" y="1825562"/>
                  <a:pt x="147462" y="1827021"/>
                  <a:pt x="148227" y="1830010"/>
                </a:cubicBezTo>
                <a:cubicBezTo>
                  <a:pt x="148991" y="1833000"/>
                  <a:pt x="146280" y="1831262"/>
                  <a:pt x="148991" y="1833000"/>
                </a:cubicBezTo>
                <a:cubicBezTo>
                  <a:pt x="151702" y="1834807"/>
                  <a:pt x="153996" y="1832513"/>
                  <a:pt x="155526" y="1832374"/>
                </a:cubicBezTo>
                <a:cubicBezTo>
                  <a:pt x="157055" y="1832235"/>
                  <a:pt x="161434" y="1830288"/>
                  <a:pt x="161434" y="1830288"/>
                </a:cubicBezTo>
                <a:cubicBezTo>
                  <a:pt x="161434" y="1830288"/>
                  <a:pt x="162894" y="1829663"/>
                  <a:pt x="163798" y="1827994"/>
                </a:cubicBezTo>
                <a:cubicBezTo>
                  <a:pt x="164632" y="1826326"/>
                  <a:pt x="163798" y="1822920"/>
                  <a:pt x="164006" y="1819792"/>
                </a:cubicBezTo>
                <a:cubicBezTo>
                  <a:pt x="164215" y="1816664"/>
                  <a:pt x="163450" y="1808600"/>
                  <a:pt x="163450" y="1808600"/>
                </a:cubicBezTo>
                <a:lnTo>
                  <a:pt x="165744" y="1794698"/>
                </a:lnTo>
                <a:lnTo>
                  <a:pt x="168802" y="1788789"/>
                </a:lnTo>
                <a:cubicBezTo>
                  <a:pt x="168802" y="1788789"/>
                  <a:pt x="170332" y="1789137"/>
                  <a:pt x="171027" y="1791083"/>
                </a:cubicBezTo>
                <a:cubicBezTo>
                  <a:pt x="171722" y="1793029"/>
                  <a:pt x="170679" y="1793724"/>
                  <a:pt x="170471" y="1796713"/>
                </a:cubicBezTo>
                <a:cubicBezTo>
                  <a:pt x="170471" y="1797895"/>
                  <a:pt x="170471" y="1798104"/>
                  <a:pt x="170471" y="1798104"/>
                </a:cubicBezTo>
                <a:cubicBezTo>
                  <a:pt x="170471" y="1798312"/>
                  <a:pt x="170401" y="1798729"/>
                  <a:pt x="170193" y="1799772"/>
                </a:cubicBezTo>
                <a:cubicBezTo>
                  <a:pt x="169567" y="1803456"/>
                  <a:pt x="169289" y="1812076"/>
                  <a:pt x="170124" y="1815621"/>
                </a:cubicBezTo>
                <a:cubicBezTo>
                  <a:pt x="171027" y="1819166"/>
                  <a:pt x="173530" y="1818888"/>
                  <a:pt x="174155" y="1820418"/>
                </a:cubicBezTo>
                <a:cubicBezTo>
                  <a:pt x="174780" y="1821877"/>
                  <a:pt x="182080" y="1822711"/>
                  <a:pt x="182080" y="1822711"/>
                </a:cubicBezTo>
                <a:cubicBezTo>
                  <a:pt x="182080" y="1822711"/>
                  <a:pt x="184373" y="1825562"/>
                  <a:pt x="185000" y="1827021"/>
                </a:cubicBezTo>
                <a:cubicBezTo>
                  <a:pt x="185625" y="1828481"/>
                  <a:pt x="186529" y="1832513"/>
                  <a:pt x="183470" y="1832304"/>
                </a:cubicBezTo>
                <a:cubicBezTo>
                  <a:pt x="180411" y="1832096"/>
                  <a:pt x="176310" y="1831400"/>
                  <a:pt x="173251" y="1831679"/>
                </a:cubicBezTo>
                <a:cubicBezTo>
                  <a:pt x="170193" y="1831957"/>
                  <a:pt x="168663" y="1831679"/>
                  <a:pt x="167273" y="1832721"/>
                </a:cubicBezTo>
                <a:cubicBezTo>
                  <a:pt x="165814" y="1833903"/>
                  <a:pt x="162060" y="1837240"/>
                  <a:pt x="162060" y="1837240"/>
                </a:cubicBezTo>
                <a:cubicBezTo>
                  <a:pt x="162060" y="1837240"/>
                  <a:pt x="159766" y="1840020"/>
                  <a:pt x="159418" y="1841550"/>
                </a:cubicBezTo>
                <a:cubicBezTo>
                  <a:pt x="159002" y="1843148"/>
                  <a:pt x="159418" y="1848223"/>
                  <a:pt x="160183" y="1849613"/>
                </a:cubicBezTo>
                <a:cubicBezTo>
                  <a:pt x="160808" y="1851142"/>
                  <a:pt x="164215" y="1849265"/>
                  <a:pt x="166857" y="1850100"/>
                </a:cubicBezTo>
                <a:cubicBezTo>
                  <a:pt x="169429" y="1850934"/>
                  <a:pt x="171097" y="1851768"/>
                  <a:pt x="171722" y="1853714"/>
                </a:cubicBezTo>
                <a:cubicBezTo>
                  <a:pt x="172417" y="1855661"/>
                  <a:pt x="169567" y="1857468"/>
                  <a:pt x="167552" y="1857677"/>
                </a:cubicBezTo>
                <a:cubicBezTo>
                  <a:pt x="165535" y="1857885"/>
                  <a:pt x="169359" y="1855452"/>
                  <a:pt x="165535" y="1857885"/>
                </a:cubicBezTo>
                <a:cubicBezTo>
                  <a:pt x="161712" y="1860249"/>
                  <a:pt x="161226" y="1860805"/>
                  <a:pt x="161504" y="1863864"/>
                </a:cubicBezTo>
                <a:cubicBezTo>
                  <a:pt x="161781" y="1866853"/>
                  <a:pt x="160183" y="1871579"/>
                  <a:pt x="166370" y="1872553"/>
                </a:cubicBezTo>
                <a:cubicBezTo>
                  <a:pt x="172556" y="1873526"/>
                  <a:pt x="175962" y="1871649"/>
                  <a:pt x="178187" y="1874568"/>
                </a:cubicBezTo>
                <a:cubicBezTo>
                  <a:pt x="180551" y="1877349"/>
                  <a:pt x="179994" y="1877418"/>
                  <a:pt x="181315" y="1879852"/>
                </a:cubicBezTo>
                <a:cubicBezTo>
                  <a:pt x="182497" y="1882354"/>
                  <a:pt x="185207" y="1883049"/>
                  <a:pt x="187849" y="1884370"/>
                </a:cubicBezTo>
                <a:cubicBezTo>
                  <a:pt x="190491" y="1885690"/>
                  <a:pt x="188545" y="1881798"/>
                  <a:pt x="190491" y="1885690"/>
                </a:cubicBezTo>
                <a:cubicBezTo>
                  <a:pt x="192368" y="1889583"/>
                  <a:pt x="187363" y="1890556"/>
                  <a:pt x="185207" y="1889653"/>
                </a:cubicBezTo>
                <a:cubicBezTo>
                  <a:pt x="183123" y="1888888"/>
                  <a:pt x="178187" y="1885273"/>
                  <a:pt x="176657" y="1885413"/>
                </a:cubicBezTo>
                <a:cubicBezTo>
                  <a:pt x="175128" y="1885552"/>
                  <a:pt x="164006" y="1880964"/>
                  <a:pt x="164006" y="1880964"/>
                </a:cubicBezTo>
                <a:cubicBezTo>
                  <a:pt x="164006" y="1880964"/>
                  <a:pt x="160878" y="1879712"/>
                  <a:pt x="161156" y="1882771"/>
                </a:cubicBezTo>
                <a:cubicBezTo>
                  <a:pt x="161434" y="1885760"/>
                  <a:pt x="161781" y="1889305"/>
                  <a:pt x="163937" y="1891113"/>
                </a:cubicBezTo>
                <a:cubicBezTo>
                  <a:pt x="166161" y="1892920"/>
                  <a:pt x="169776" y="1893615"/>
                  <a:pt x="170888" y="1895005"/>
                </a:cubicBezTo>
                <a:cubicBezTo>
                  <a:pt x="172001" y="1896465"/>
                  <a:pt x="175198" y="1897717"/>
                  <a:pt x="175198" y="1897717"/>
                </a:cubicBezTo>
                <a:cubicBezTo>
                  <a:pt x="175198" y="1897717"/>
                  <a:pt x="177839" y="1904529"/>
                  <a:pt x="182497" y="1905154"/>
                </a:cubicBezTo>
                <a:lnTo>
                  <a:pt x="187154" y="1905710"/>
                </a:lnTo>
                <a:lnTo>
                  <a:pt x="193132" y="1910298"/>
                </a:lnTo>
                <a:cubicBezTo>
                  <a:pt x="193132" y="1910298"/>
                  <a:pt x="193689" y="1910716"/>
                  <a:pt x="189656" y="1911619"/>
                </a:cubicBezTo>
                <a:cubicBezTo>
                  <a:pt x="185625" y="1912523"/>
                  <a:pt x="184513" y="1911133"/>
                  <a:pt x="181385" y="1910368"/>
                </a:cubicBezTo>
                <a:cubicBezTo>
                  <a:pt x="178326" y="1909673"/>
                  <a:pt x="178952" y="1911133"/>
                  <a:pt x="174573" y="1908491"/>
                </a:cubicBezTo>
                <a:cubicBezTo>
                  <a:pt x="170263" y="1905780"/>
                  <a:pt x="170124" y="1904807"/>
                  <a:pt x="166509" y="1903138"/>
                </a:cubicBezTo>
                <a:cubicBezTo>
                  <a:pt x="162755" y="1901470"/>
                  <a:pt x="160322" y="1896604"/>
                  <a:pt x="157194" y="1896882"/>
                </a:cubicBezTo>
                <a:cubicBezTo>
                  <a:pt x="154205" y="1897160"/>
                  <a:pt x="150660" y="1897508"/>
                  <a:pt x="150868" y="1899385"/>
                </a:cubicBezTo>
                <a:cubicBezTo>
                  <a:pt x="151077" y="1901470"/>
                  <a:pt x="150590" y="1901540"/>
                  <a:pt x="147532" y="1901818"/>
                </a:cubicBezTo>
                <a:lnTo>
                  <a:pt x="144542" y="1902096"/>
                </a:lnTo>
                <a:cubicBezTo>
                  <a:pt x="144542" y="1902096"/>
                  <a:pt x="141831" y="1906406"/>
                  <a:pt x="141484" y="1907935"/>
                </a:cubicBezTo>
                <a:cubicBezTo>
                  <a:pt x="141136" y="1909533"/>
                  <a:pt x="137661" y="1910298"/>
                  <a:pt x="139329" y="1912245"/>
                </a:cubicBezTo>
                <a:cubicBezTo>
                  <a:pt x="140997" y="1914122"/>
                  <a:pt x="144542" y="1914330"/>
                  <a:pt x="146698" y="1915651"/>
                </a:cubicBezTo>
                <a:cubicBezTo>
                  <a:pt x="148852" y="1917041"/>
                  <a:pt x="149965" y="1917389"/>
                  <a:pt x="151077" y="1919335"/>
                </a:cubicBezTo>
                <a:cubicBezTo>
                  <a:pt x="152328" y="1921212"/>
                  <a:pt x="152815" y="1921212"/>
                  <a:pt x="154553" y="1923575"/>
                </a:cubicBezTo>
                <a:cubicBezTo>
                  <a:pt x="156360" y="1926008"/>
                  <a:pt x="156916" y="1927398"/>
                  <a:pt x="159974" y="1927677"/>
                </a:cubicBezTo>
                <a:cubicBezTo>
                  <a:pt x="163103" y="1927885"/>
                  <a:pt x="165535" y="1927190"/>
                  <a:pt x="166648" y="1928581"/>
                </a:cubicBezTo>
                <a:cubicBezTo>
                  <a:pt x="167829" y="1929970"/>
                  <a:pt x="170124" y="1927190"/>
                  <a:pt x="170124" y="1927190"/>
                </a:cubicBezTo>
                <a:cubicBezTo>
                  <a:pt x="170124" y="1927190"/>
                  <a:pt x="170610" y="1927607"/>
                  <a:pt x="171931" y="1930040"/>
                </a:cubicBezTo>
                <a:cubicBezTo>
                  <a:pt x="173251" y="1932542"/>
                  <a:pt x="174642" y="1931917"/>
                  <a:pt x="176727" y="1932195"/>
                </a:cubicBezTo>
                <a:cubicBezTo>
                  <a:pt x="178813" y="1932473"/>
                  <a:pt x="180620" y="1930318"/>
                  <a:pt x="182288" y="1931222"/>
                </a:cubicBezTo>
                <a:cubicBezTo>
                  <a:pt x="183887" y="1932056"/>
                  <a:pt x="187432" y="1932195"/>
                  <a:pt x="187572" y="1933724"/>
                </a:cubicBezTo>
                <a:cubicBezTo>
                  <a:pt x="187711" y="1935254"/>
                  <a:pt x="189309" y="1935601"/>
                  <a:pt x="191394" y="1936366"/>
                </a:cubicBezTo>
                <a:cubicBezTo>
                  <a:pt x="193480" y="1937270"/>
                  <a:pt x="193758" y="1933585"/>
                  <a:pt x="193480" y="1937270"/>
                </a:cubicBezTo>
                <a:cubicBezTo>
                  <a:pt x="193341" y="1940884"/>
                  <a:pt x="188197" y="1941371"/>
                  <a:pt x="188197" y="1941371"/>
                </a:cubicBezTo>
                <a:cubicBezTo>
                  <a:pt x="188197" y="1941371"/>
                  <a:pt x="184026" y="1940189"/>
                  <a:pt x="182149" y="1940884"/>
                </a:cubicBezTo>
                <a:cubicBezTo>
                  <a:pt x="180133" y="1941580"/>
                  <a:pt x="178048" y="1940259"/>
                  <a:pt x="177631" y="1941788"/>
                </a:cubicBezTo>
                <a:cubicBezTo>
                  <a:pt x="177284" y="1943386"/>
                  <a:pt x="177839" y="1949435"/>
                  <a:pt x="179994" y="1950755"/>
                </a:cubicBezTo>
                <a:cubicBezTo>
                  <a:pt x="182149" y="1952145"/>
                  <a:pt x="185207" y="1952354"/>
                  <a:pt x="185347" y="1954370"/>
                </a:cubicBezTo>
                <a:cubicBezTo>
                  <a:pt x="185555" y="1956386"/>
                  <a:pt x="185277" y="1964032"/>
                  <a:pt x="187502" y="1966396"/>
                </a:cubicBezTo>
                <a:cubicBezTo>
                  <a:pt x="189726" y="1968689"/>
                  <a:pt x="190978" y="1971192"/>
                  <a:pt x="192646" y="1972999"/>
                </a:cubicBezTo>
                <a:cubicBezTo>
                  <a:pt x="194384" y="1974946"/>
                  <a:pt x="194175" y="1977518"/>
                  <a:pt x="199806" y="1978491"/>
                </a:cubicBezTo>
                <a:cubicBezTo>
                  <a:pt x="205506" y="1979395"/>
                  <a:pt x="201682" y="1982384"/>
                  <a:pt x="205506" y="1979395"/>
                </a:cubicBezTo>
                <a:cubicBezTo>
                  <a:pt x="209329" y="1976545"/>
                  <a:pt x="209676" y="1968829"/>
                  <a:pt x="210998" y="1967160"/>
                </a:cubicBezTo>
                <a:cubicBezTo>
                  <a:pt x="212387" y="1965561"/>
                  <a:pt x="213361" y="1964380"/>
                  <a:pt x="213500" y="1960904"/>
                </a:cubicBezTo>
                <a:cubicBezTo>
                  <a:pt x="213639" y="1957289"/>
                  <a:pt x="213639" y="1951728"/>
                  <a:pt x="213639" y="1951728"/>
                </a:cubicBezTo>
                <a:cubicBezTo>
                  <a:pt x="213639" y="1951728"/>
                  <a:pt x="213847" y="1943039"/>
                  <a:pt x="213709" y="1941510"/>
                </a:cubicBezTo>
                <a:cubicBezTo>
                  <a:pt x="213569" y="1939980"/>
                  <a:pt x="213361" y="1937478"/>
                  <a:pt x="216002" y="1938799"/>
                </a:cubicBezTo>
                <a:cubicBezTo>
                  <a:pt x="218713" y="1940050"/>
                  <a:pt x="218713" y="1939563"/>
                  <a:pt x="219478" y="1942552"/>
                </a:cubicBezTo>
                <a:cubicBezTo>
                  <a:pt x="220242" y="1945472"/>
                  <a:pt x="217184" y="1946237"/>
                  <a:pt x="219964" y="1948114"/>
                </a:cubicBezTo>
                <a:cubicBezTo>
                  <a:pt x="222606" y="1949852"/>
                  <a:pt x="223162" y="1950338"/>
                  <a:pt x="227333" y="1951450"/>
                </a:cubicBezTo>
                <a:cubicBezTo>
                  <a:pt x="231504" y="1952562"/>
                  <a:pt x="233867" y="1950824"/>
                  <a:pt x="235118" y="1952701"/>
                </a:cubicBezTo>
                <a:cubicBezTo>
                  <a:pt x="236370" y="1954717"/>
                  <a:pt x="236508" y="1951103"/>
                  <a:pt x="236370" y="1954717"/>
                </a:cubicBezTo>
                <a:cubicBezTo>
                  <a:pt x="236161" y="1958262"/>
                  <a:pt x="233589" y="1957985"/>
                  <a:pt x="231643" y="1959236"/>
                </a:cubicBezTo>
                <a:cubicBezTo>
                  <a:pt x="229696" y="1960417"/>
                  <a:pt x="223509" y="1959445"/>
                  <a:pt x="223509" y="1959445"/>
                </a:cubicBezTo>
                <a:lnTo>
                  <a:pt x="220173" y="1961808"/>
                </a:lnTo>
                <a:cubicBezTo>
                  <a:pt x="220173" y="1961808"/>
                  <a:pt x="218365" y="1964032"/>
                  <a:pt x="218992" y="1965978"/>
                </a:cubicBezTo>
                <a:cubicBezTo>
                  <a:pt x="219756" y="1967925"/>
                  <a:pt x="220798" y="1968898"/>
                  <a:pt x="218505" y="1971123"/>
                </a:cubicBezTo>
                <a:cubicBezTo>
                  <a:pt x="216211" y="1973416"/>
                  <a:pt x="217949" y="1970636"/>
                  <a:pt x="216211" y="1973416"/>
                </a:cubicBezTo>
                <a:cubicBezTo>
                  <a:pt x="214404" y="1976127"/>
                  <a:pt x="217115" y="1983496"/>
                  <a:pt x="215863" y="1986137"/>
                </a:cubicBezTo>
                <a:cubicBezTo>
                  <a:pt x="214543" y="1988779"/>
                  <a:pt x="206965" y="1988988"/>
                  <a:pt x="206965" y="1988988"/>
                </a:cubicBezTo>
                <a:cubicBezTo>
                  <a:pt x="206965" y="1988988"/>
                  <a:pt x="204532" y="1985651"/>
                  <a:pt x="201544" y="1985442"/>
                </a:cubicBezTo>
                <a:cubicBezTo>
                  <a:pt x="198485" y="1985234"/>
                  <a:pt x="195913" y="1985442"/>
                  <a:pt x="192924" y="1985720"/>
                </a:cubicBezTo>
                <a:cubicBezTo>
                  <a:pt x="189865" y="1985998"/>
                  <a:pt x="187224" y="1984677"/>
                  <a:pt x="187363" y="1986207"/>
                </a:cubicBezTo>
                <a:cubicBezTo>
                  <a:pt x="187502" y="1987736"/>
                  <a:pt x="186945" y="1992324"/>
                  <a:pt x="186598" y="1994896"/>
                </a:cubicBezTo>
                <a:cubicBezTo>
                  <a:pt x="186320" y="1997468"/>
                  <a:pt x="188545" y="1998789"/>
                  <a:pt x="190143" y="1999693"/>
                </a:cubicBezTo>
                <a:cubicBezTo>
                  <a:pt x="190978" y="2000110"/>
                  <a:pt x="190421" y="1999206"/>
                  <a:pt x="190213" y="1998789"/>
                </a:cubicBezTo>
                <a:cubicBezTo>
                  <a:pt x="190491" y="1998997"/>
                  <a:pt x="190908" y="1999553"/>
                  <a:pt x="191742" y="2000527"/>
                </a:cubicBezTo>
                <a:cubicBezTo>
                  <a:pt x="195148" y="2004767"/>
                  <a:pt x="195565" y="2008799"/>
                  <a:pt x="196122" y="2010328"/>
                </a:cubicBezTo>
                <a:cubicBezTo>
                  <a:pt x="196817" y="2011788"/>
                  <a:pt x="195982" y="2013943"/>
                  <a:pt x="197234" y="2016306"/>
                </a:cubicBezTo>
                <a:cubicBezTo>
                  <a:pt x="198415" y="2018739"/>
                  <a:pt x="197234" y="2022910"/>
                  <a:pt x="200292" y="2021659"/>
                </a:cubicBezTo>
                <a:cubicBezTo>
                  <a:pt x="203142" y="2020338"/>
                  <a:pt x="203977" y="2017210"/>
                  <a:pt x="203977" y="2017210"/>
                </a:cubicBezTo>
                <a:cubicBezTo>
                  <a:pt x="203977" y="2017210"/>
                  <a:pt x="205367" y="2009911"/>
                  <a:pt x="207104" y="2013387"/>
                </a:cubicBezTo>
                <a:cubicBezTo>
                  <a:pt x="208981" y="2016793"/>
                  <a:pt x="209051" y="2017279"/>
                  <a:pt x="210233" y="2019226"/>
                </a:cubicBezTo>
                <a:cubicBezTo>
                  <a:pt x="211414" y="2021172"/>
                  <a:pt x="212875" y="2020547"/>
                  <a:pt x="215446" y="2020825"/>
                </a:cubicBezTo>
                <a:cubicBezTo>
                  <a:pt x="218088" y="2021033"/>
                  <a:pt x="219060" y="2020964"/>
                  <a:pt x="220937" y="2019226"/>
                </a:cubicBezTo>
                <a:cubicBezTo>
                  <a:pt x="222814" y="2017558"/>
                  <a:pt x="224900" y="2012831"/>
                  <a:pt x="226777" y="2015681"/>
                </a:cubicBezTo>
                <a:cubicBezTo>
                  <a:pt x="228584" y="2018531"/>
                  <a:pt x="228167" y="2014012"/>
                  <a:pt x="228584" y="2018531"/>
                </a:cubicBezTo>
                <a:cubicBezTo>
                  <a:pt x="229001" y="2023119"/>
                  <a:pt x="230183" y="2030626"/>
                  <a:pt x="226499" y="2034519"/>
                </a:cubicBezTo>
                <a:cubicBezTo>
                  <a:pt x="222814" y="2038481"/>
                  <a:pt x="218157" y="2037855"/>
                  <a:pt x="217115" y="2043069"/>
                </a:cubicBezTo>
                <a:cubicBezTo>
                  <a:pt x="216072" y="2048213"/>
                  <a:pt x="214334" y="2051480"/>
                  <a:pt x="216628" y="2054330"/>
                </a:cubicBezTo>
                <a:cubicBezTo>
                  <a:pt x="218922" y="2057111"/>
                  <a:pt x="218853" y="2056624"/>
                  <a:pt x="221216" y="2059961"/>
                </a:cubicBezTo>
                <a:cubicBezTo>
                  <a:pt x="223579" y="2063297"/>
                  <a:pt x="224970" y="2061698"/>
                  <a:pt x="225317" y="2065800"/>
                </a:cubicBezTo>
                <a:cubicBezTo>
                  <a:pt x="225526" y="2068490"/>
                  <a:pt x="226290" y="2070617"/>
                  <a:pt x="227472" y="2072195"/>
                </a:cubicBezTo>
                <a:cubicBezTo>
                  <a:pt x="229140" y="2074559"/>
                  <a:pt x="228306" y="2075601"/>
                  <a:pt x="234424" y="2075601"/>
                </a:cubicBezTo>
                <a:cubicBezTo>
                  <a:pt x="240541" y="2075532"/>
                  <a:pt x="242486" y="2074837"/>
                  <a:pt x="243390" y="2079355"/>
                </a:cubicBezTo>
                <a:cubicBezTo>
                  <a:pt x="244363" y="2083804"/>
                  <a:pt x="242904" y="2084569"/>
                  <a:pt x="244156" y="2087905"/>
                </a:cubicBezTo>
                <a:cubicBezTo>
                  <a:pt x="245545" y="2091381"/>
                  <a:pt x="247700" y="2092702"/>
                  <a:pt x="247839" y="2094161"/>
                </a:cubicBezTo>
                <a:cubicBezTo>
                  <a:pt x="247978" y="2095691"/>
                  <a:pt x="241305" y="2095343"/>
                  <a:pt x="242139" y="2098263"/>
                </a:cubicBezTo>
                <a:cubicBezTo>
                  <a:pt x="242904" y="2101321"/>
                  <a:pt x="248187" y="2108968"/>
                  <a:pt x="248187" y="2108968"/>
                </a:cubicBezTo>
                <a:cubicBezTo>
                  <a:pt x="248187" y="2108968"/>
                  <a:pt x="249438" y="2110914"/>
                  <a:pt x="250620" y="2113277"/>
                </a:cubicBezTo>
                <a:cubicBezTo>
                  <a:pt x="251941" y="2115711"/>
                  <a:pt x="255764" y="2113277"/>
                  <a:pt x="256946" y="2115780"/>
                </a:cubicBezTo>
                <a:cubicBezTo>
                  <a:pt x="258197" y="2118213"/>
                  <a:pt x="261325" y="2119464"/>
                  <a:pt x="261325" y="2119464"/>
                </a:cubicBezTo>
                <a:cubicBezTo>
                  <a:pt x="261325" y="2119464"/>
                  <a:pt x="269111" y="2120715"/>
                  <a:pt x="270848" y="2117518"/>
                </a:cubicBezTo>
                <a:cubicBezTo>
                  <a:pt x="271127" y="2117031"/>
                  <a:pt x="271265" y="2116753"/>
                  <a:pt x="271265" y="2116684"/>
                </a:cubicBezTo>
                <a:lnTo>
                  <a:pt x="271196" y="2116684"/>
                </a:lnTo>
                <a:cubicBezTo>
                  <a:pt x="271474" y="2116267"/>
                  <a:pt x="271891" y="2115571"/>
                  <a:pt x="272656" y="2114390"/>
                </a:cubicBezTo>
                <a:cubicBezTo>
                  <a:pt x="276618" y="2107856"/>
                  <a:pt x="276687" y="2103754"/>
                  <a:pt x="279190" y="2102086"/>
                </a:cubicBezTo>
                <a:cubicBezTo>
                  <a:pt x="281554" y="2100348"/>
                  <a:pt x="283013" y="2099653"/>
                  <a:pt x="284890" y="2097985"/>
                </a:cubicBezTo>
                <a:cubicBezTo>
                  <a:pt x="286767" y="2096247"/>
                  <a:pt x="290590" y="2093397"/>
                  <a:pt x="291633" y="2089226"/>
                </a:cubicBezTo>
                <a:cubicBezTo>
                  <a:pt x="292815" y="2085055"/>
                  <a:pt x="295943" y="2080189"/>
                  <a:pt x="290729" y="2079146"/>
                </a:cubicBezTo>
                <a:lnTo>
                  <a:pt x="285585" y="2078104"/>
                </a:lnTo>
                <a:lnTo>
                  <a:pt x="278078" y="2068580"/>
                </a:lnTo>
                <a:lnTo>
                  <a:pt x="283292" y="2070596"/>
                </a:lnTo>
                <a:cubicBezTo>
                  <a:pt x="283292" y="2070596"/>
                  <a:pt x="286489" y="2071361"/>
                  <a:pt x="288713" y="2073724"/>
                </a:cubicBezTo>
                <a:cubicBezTo>
                  <a:pt x="291008" y="2076088"/>
                  <a:pt x="296082" y="2077131"/>
                  <a:pt x="298167" y="2077409"/>
                </a:cubicBezTo>
                <a:cubicBezTo>
                  <a:pt x="300253" y="2077756"/>
                  <a:pt x="306786" y="2077200"/>
                  <a:pt x="306786" y="2077200"/>
                </a:cubicBezTo>
                <a:cubicBezTo>
                  <a:pt x="306786" y="2077200"/>
                  <a:pt x="309915" y="2077895"/>
                  <a:pt x="310054" y="2073794"/>
                </a:cubicBezTo>
                <a:cubicBezTo>
                  <a:pt x="310193" y="2069693"/>
                  <a:pt x="312557" y="2066982"/>
                  <a:pt x="307065" y="2063436"/>
                </a:cubicBezTo>
                <a:cubicBezTo>
                  <a:pt x="301712" y="2059821"/>
                  <a:pt x="295317" y="2057319"/>
                  <a:pt x="293232" y="2056555"/>
                </a:cubicBezTo>
                <a:cubicBezTo>
                  <a:pt x="291146" y="2055790"/>
                  <a:pt x="281970" y="2050437"/>
                  <a:pt x="281970" y="2050437"/>
                </a:cubicBezTo>
                <a:cubicBezTo>
                  <a:pt x="281970" y="2050437"/>
                  <a:pt x="280997" y="2046475"/>
                  <a:pt x="284195" y="2047240"/>
                </a:cubicBezTo>
                <a:cubicBezTo>
                  <a:pt x="287254" y="2048005"/>
                  <a:pt x="290104" y="2050298"/>
                  <a:pt x="293719" y="2051480"/>
                </a:cubicBezTo>
                <a:cubicBezTo>
                  <a:pt x="297402" y="2052592"/>
                  <a:pt x="297820" y="2052106"/>
                  <a:pt x="302060" y="2053705"/>
                </a:cubicBezTo>
                <a:cubicBezTo>
                  <a:pt x="306300" y="2055373"/>
                  <a:pt x="309845" y="2055025"/>
                  <a:pt x="312626" y="2057806"/>
                </a:cubicBezTo>
                <a:cubicBezTo>
                  <a:pt x="315476" y="2060586"/>
                  <a:pt x="318048" y="2060795"/>
                  <a:pt x="319369" y="2064757"/>
                </a:cubicBezTo>
                <a:cubicBezTo>
                  <a:pt x="320759" y="2068719"/>
                  <a:pt x="320759" y="2073377"/>
                  <a:pt x="321454" y="2075810"/>
                </a:cubicBezTo>
                <a:cubicBezTo>
                  <a:pt x="322219" y="2078243"/>
                  <a:pt x="322984" y="2081788"/>
                  <a:pt x="324443" y="2086237"/>
                </a:cubicBezTo>
                <a:cubicBezTo>
                  <a:pt x="325834" y="2090685"/>
                  <a:pt x="319925" y="2097915"/>
                  <a:pt x="313877" y="2098471"/>
                </a:cubicBezTo>
                <a:cubicBezTo>
                  <a:pt x="307829" y="2099027"/>
                  <a:pt x="302130" y="2097985"/>
                  <a:pt x="301365" y="2100626"/>
                </a:cubicBezTo>
                <a:cubicBezTo>
                  <a:pt x="300531" y="2103267"/>
                  <a:pt x="300600" y="2103824"/>
                  <a:pt x="297333" y="2107161"/>
                </a:cubicBezTo>
                <a:cubicBezTo>
                  <a:pt x="294135" y="2110428"/>
                  <a:pt x="291494" y="2109246"/>
                  <a:pt x="287740" y="2112582"/>
                </a:cubicBezTo>
                <a:cubicBezTo>
                  <a:pt x="283987" y="2116058"/>
                  <a:pt x="279816" y="2121480"/>
                  <a:pt x="276827" y="2126416"/>
                </a:cubicBezTo>
                <a:cubicBezTo>
                  <a:pt x="273699" y="2131282"/>
                  <a:pt x="266121" y="2132463"/>
                  <a:pt x="262715" y="2134340"/>
                </a:cubicBezTo>
                <a:cubicBezTo>
                  <a:pt x="259309" y="2136217"/>
                  <a:pt x="255069" y="2134479"/>
                  <a:pt x="254999" y="2139137"/>
                </a:cubicBezTo>
                <a:cubicBezTo>
                  <a:pt x="254999" y="2143724"/>
                  <a:pt x="252706" y="2146922"/>
                  <a:pt x="252497" y="2150537"/>
                </a:cubicBezTo>
                <a:cubicBezTo>
                  <a:pt x="252288" y="2154151"/>
                  <a:pt x="252288" y="2159226"/>
                  <a:pt x="252288" y="2159226"/>
                </a:cubicBezTo>
                <a:cubicBezTo>
                  <a:pt x="252288" y="2159226"/>
                  <a:pt x="255069" y="2161589"/>
                  <a:pt x="254583" y="2167150"/>
                </a:cubicBezTo>
                <a:cubicBezTo>
                  <a:pt x="254026" y="2172850"/>
                  <a:pt x="252079" y="2173615"/>
                  <a:pt x="251941" y="2177647"/>
                </a:cubicBezTo>
                <a:cubicBezTo>
                  <a:pt x="251802" y="2181748"/>
                  <a:pt x="248535" y="2185015"/>
                  <a:pt x="252706" y="2186197"/>
                </a:cubicBezTo>
                <a:cubicBezTo>
                  <a:pt x="256876" y="2187240"/>
                  <a:pt x="257571" y="2189325"/>
                  <a:pt x="261395" y="2186823"/>
                </a:cubicBezTo>
                <a:cubicBezTo>
                  <a:pt x="265287" y="2184529"/>
                  <a:pt x="269111" y="2175979"/>
                  <a:pt x="270640" y="2176882"/>
                </a:cubicBezTo>
                <a:cubicBezTo>
                  <a:pt x="272308" y="2177716"/>
                  <a:pt x="271127" y="2181888"/>
                  <a:pt x="273907" y="2183764"/>
                </a:cubicBezTo>
                <a:cubicBezTo>
                  <a:pt x="276618" y="2185432"/>
                  <a:pt x="279120" y="2185224"/>
                  <a:pt x="282735" y="2185502"/>
                </a:cubicBezTo>
                <a:cubicBezTo>
                  <a:pt x="286350" y="2185711"/>
                  <a:pt x="284195" y="2190994"/>
                  <a:pt x="285098" y="2194956"/>
                </a:cubicBezTo>
                <a:cubicBezTo>
                  <a:pt x="286072" y="2198918"/>
                  <a:pt x="289408" y="2197597"/>
                  <a:pt x="288922" y="2202742"/>
                </a:cubicBezTo>
                <a:cubicBezTo>
                  <a:pt x="288436" y="2207816"/>
                  <a:pt x="287393" y="2207955"/>
                  <a:pt x="286072" y="2210596"/>
                </a:cubicBezTo>
                <a:cubicBezTo>
                  <a:pt x="284890" y="2213238"/>
                  <a:pt x="281623" y="2206495"/>
                  <a:pt x="280302" y="2214211"/>
                </a:cubicBezTo>
                <a:cubicBezTo>
                  <a:pt x="278981" y="2221927"/>
                  <a:pt x="279120" y="2223456"/>
                  <a:pt x="280928" y="2226376"/>
                </a:cubicBezTo>
                <a:cubicBezTo>
                  <a:pt x="282735" y="2229226"/>
                  <a:pt x="292050" y="2230964"/>
                  <a:pt x="294135" y="2231242"/>
                </a:cubicBezTo>
                <a:cubicBezTo>
                  <a:pt x="296221" y="2231520"/>
                  <a:pt x="297959" y="2222761"/>
                  <a:pt x="302477" y="2226862"/>
                </a:cubicBezTo>
                <a:lnTo>
                  <a:pt x="306926" y="2231033"/>
                </a:lnTo>
                <a:cubicBezTo>
                  <a:pt x="306926" y="2231033"/>
                  <a:pt x="313251" y="2227905"/>
                  <a:pt x="313877" y="2229434"/>
                </a:cubicBezTo>
                <a:lnTo>
                  <a:pt x="314503" y="2230825"/>
                </a:lnTo>
                <a:cubicBezTo>
                  <a:pt x="321524" y="2235343"/>
                  <a:pt x="326806" y="2231798"/>
                  <a:pt x="328892" y="2237637"/>
                </a:cubicBezTo>
                <a:cubicBezTo>
                  <a:pt x="330978" y="2243615"/>
                  <a:pt x="334523" y="2237637"/>
                  <a:pt x="330978" y="2243615"/>
                </a:cubicBezTo>
                <a:cubicBezTo>
                  <a:pt x="327432" y="2249454"/>
                  <a:pt x="319994" y="2251748"/>
                  <a:pt x="319994" y="2251748"/>
                </a:cubicBezTo>
                <a:cubicBezTo>
                  <a:pt x="319994" y="2251748"/>
                  <a:pt x="315128" y="2248134"/>
                  <a:pt x="310888" y="2246465"/>
                </a:cubicBezTo>
                <a:cubicBezTo>
                  <a:pt x="306648" y="2244797"/>
                  <a:pt x="304423" y="2242503"/>
                  <a:pt x="300947" y="2243337"/>
                </a:cubicBezTo>
                <a:cubicBezTo>
                  <a:pt x="297402" y="2244171"/>
                  <a:pt x="292884" y="2244102"/>
                  <a:pt x="292884" y="2244102"/>
                </a:cubicBezTo>
                <a:cubicBezTo>
                  <a:pt x="292884" y="2244102"/>
                  <a:pt x="292397" y="2255363"/>
                  <a:pt x="294900" y="2255154"/>
                </a:cubicBezTo>
                <a:cubicBezTo>
                  <a:pt x="297472" y="2254946"/>
                  <a:pt x="302546" y="2255432"/>
                  <a:pt x="304284" y="2257309"/>
                </a:cubicBezTo>
                <a:cubicBezTo>
                  <a:pt x="306022" y="2259186"/>
                  <a:pt x="312209" y="2260646"/>
                  <a:pt x="314920" y="2262453"/>
                </a:cubicBezTo>
                <a:cubicBezTo>
                  <a:pt x="317631" y="2264261"/>
                  <a:pt x="331742" y="2273575"/>
                  <a:pt x="335635" y="2276843"/>
                </a:cubicBezTo>
                <a:cubicBezTo>
                  <a:pt x="339458" y="2280040"/>
                  <a:pt x="342447" y="2279275"/>
                  <a:pt x="345019" y="2280040"/>
                </a:cubicBezTo>
                <a:cubicBezTo>
                  <a:pt x="347592" y="2280805"/>
                  <a:pt x="346896" y="2278303"/>
                  <a:pt x="352179" y="2279901"/>
                </a:cubicBezTo>
                <a:cubicBezTo>
                  <a:pt x="357392" y="2281430"/>
                  <a:pt x="364205" y="2284420"/>
                  <a:pt x="370391" y="2289981"/>
                </a:cubicBezTo>
                <a:cubicBezTo>
                  <a:pt x="376509" y="2295542"/>
                  <a:pt x="380749" y="2297140"/>
                  <a:pt x="387562" y="2299087"/>
                </a:cubicBezTo>
                <a:cubicBezTo>
                  <a:pt x="394304" y="2300964"/>
                  <a:pt x="400908" y="2300964"/>
                  <a:pt x="404662" y="2303118"/>
                </a:cubicBezTo>
                <a:cubicBezTo>
                  <a:pt x="408485" y="2305274"/>
                  <a:pt x="419329" y="2307846"/>
                  <a:pt x="421067" y="2309236"/>
                </a:cubicBezTo>
                <a:cubicBezTo>
                  <a:pt x="422735" y="2310556"/>
                  <a:pt x="430729" y="2308819"/>
                  <a:pt x="433718" y="2309027"/>
                </a:cubicBezTo>
                <a:cubicBezTo>
                  <a:pt x="436847" y="2309236"/>
                  <a:pt x="446579" y="2304231"/>
                  <a:pt x="448663" y="2299504"/>
                </a:cubicBezTo>
                <a:cubicBezTo>
                  <a:pt x="450749" y="2294777"/>
                  <a:pt x="453112" y="2292483"/>
                  <a:pt x="452209" y="2283377"/>
                </a:cubicBezTo>
                <a:cubicBezTo>
                  <a:pt x="451375" y="2274340"/>
                  <a:pt x="449289" y="2262801"/>
                  <a:pt x="449915" y="2258630"/>
                </a:cubicBezTo>
                <a:cubicBezTo>
                  <a:pt x="450540" y="2254459"/>
                  <a:pt x="450540" y="2242781"/>
                  <a:pt x="451653" y="2239166"/>
                </a:cubicBezTo>
                <a:cubicBezTo>
                  <a:pt x="452834" y="2235482"/>
                  <a:pt x="453530" y="2230825"/>
                  <a:pt x="454225" y="2223109"/>
                </a:cubicBezTo>
                <a:cubicBezTo>
                  <a:pt x="455059" y="2215393"/>
                  <a:pt x="453252" y="2207399"/>
                  <a:pt x="454155" y="2205244"/>
                </a:cubicBezTo>
                <a:cubicBezTo>
                  <a:pt x="454989" y="2203159"/>
                  <a:pt x="456797" y="2195373"/>
                  <a:pt x="456797" y="2195373"/>
                </a:cubicBezTo>
                <a:cubicBezTo>
                  <a:pt x="456797" y="2195373"/>
                  <a:pt x="454781" y="2179732"/>
                  <a:pt x="456588" y="2176535"/>
                </a:cubicBezTo>
                <a:cubicBezTo>
                  <a:pt x="458256" y="2173337"/>
                  <a:pt x="462080" y="2176048"/>
                  <a:pt x="466251" y="2171530"/>
                </a:cubicBezTo>
                <a:cubicBezTo>
                  <a:pt x="470491" y="2167081"/>
                  <a:pt x="469657" y="2164161"/>
                  <a:pt x="471742" y="2163953"/>
                </a:cubicBezTo>
                <a:cubicBezTo>
                  <a:pt x="473688" y="2163744"/>
                  <a:pt x="477720" y="2163953"/>
                  <a:pt x="479875" y="2164161"/>
                </a:cubicBezTo>
                <a:cubicBezTo>
                  <a:pt x="481891" y="2164509"/>
                  <a:pt x="481543" y="2166525"/>
                  <a:pt x="485853" y="2163605"/>
                </a:cubicBezTo>
                <a:cubicBezTo>
                  <a:pt x="490232" y="2160686"/>
                  <a:pt x="490997" y="2158531"/>
                  <a:pt x="494404" y="2156723"/>
                </a:cubicBezTo>
                <a:cubicBezTo>
                  <a:pt x="497810" y="2154916"/>
                  <a:pt x="498087" y="2152761"/>
                  <a:pt x="502536" y="2150884"/>
                </a:cubicBezTo>
                <a:cubicBezTo>
                  <a:pt x="506985" y="2148938"/>
                  <a:pt x="509557" y="2149216"/>
                  <a:pt x="514006" y="2147826"/>
                </a:cubicBezTo>
                <a:cubicBezTo>
                  <a:pt x="518455" y="2146366"/>
                  <a:pt x="518872" y="2144837"/>
                  <a:pt x="522835" y="2143863"/>
                </a:cubicBezTo>
                <a:cubicBezTo>
                  <a:pt x="526866" y="2143029"/>
                  <a:pt x="530133" y="2141152"/>
                  <a:pt x="533401" y="2137260"/>
                </a:cubicBezTo>
                <a:cubicBezTo>
                  <a:pt x="536598" y="2133436"/>
                  <a:pt x="538336" y="2129752"/>
                  <a:pt x="538336" y="2129752"/>
                </a:cubicBezTo>
                <a:cubicBezTo>
                  <a:pt x="538336" y="2129752"/>
                  <a:pt x="540004" y="2125998"/>
                  <a:pt x="541951" y="2124817"/>
                </a:cubicBezTo>
                <a:cubicBezTo>
                  <a:pt x="543897" y="2123566"/>
                  <a:pt x="542855" y="2118143"/>
                  <a:pt x="546261" y="2116753"/>
                </a:cubicBezTo>
                <a:cubicBezTo>
                  <a:pt x="549667" y="2115363"/>
                  <a:pt x="554324" y="2110845"/>
                  <a:pt x="556757" y="2108690"/>
                </a:cubicBezTo>
                <a:cubicBezTo>
                  <a:pt x="559051" y="2106326"/>
                  <a:pt x="562248" y="2101530"/>
                  <a:pt x="562248" y="2101530"/>
                </a:cubicBezTo>
                <a:cubicBezTo>
                  <a:pt x="562248" y="2101530"/>
                  <a:pt x="545982" y="2096455"/>
                  <a:pt x="533817" y="2091937"/>
                </a:cubicBezTo>
                <a:close/>
                <a:moveTo>
                  <a:pt x="175823" y="0"/>
                </a:moveTo>
                <a:lnTo>
                  <a:pt x="175754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d53e63def8_1_5"/>
          <p:cNvSpPr/>
          <p:nvPr/>
        </p:nvSpPr>
        <p:spPr>
          <a:xfrm>
            <a:off x="6894647" y="3237268"/>
            <a:ext cx="53248" cy="137893"/>
          </a:xfrm>
          <a:custGeom>
            <a:avLst/>
            <a:gdLst/>
            <a:ahLst/>
            <a:cxnLst/>
            <a:rect l="l" t="t" r="r" b="b"/>
            <a:pathLst>
              <a:path w="70997" h="183857" extrusionOk="0">
                <a:moveTo>
                  <a:pt x="63837" y="34929"/>
                </a:moveTo>
                <a:cubicBezTo>
                  <a:pt x="63212" y="33469"/>
                  <a:pt x="68564" y="31384"/>
                  <a:pt x="65018" y="25684"/>
                </a:cubicBezTo>
                <a:cubicBezTo>
                  <a:pt x="61404" y="19914"/>
                  <a:pt x="59527" y="21096"/>
                  <a:pt x="57720" y="18246"/>
                </a:cubicBezTo>
                <a:cubicBezTo>
                  <a:pt x="55913" y="15326"/>
                  <a:pt x="54523" y="10877"/>
                  <a:pt x="53132" y="7471"/>
                </a:cubicBezTo>
                <a:cubicBezTo>
                  <a:pt x="51812" y="4065"/>
                  <a:pt x="43122" y="-1774"/>
                  <a:pt x="40272" y="520"/>
                </a:cubicBezTo>
                <a:cubicBezTo>
                  <a:pt x="37422" y="2814"/>
                  <a:pt x="32626" y="5803"/>
                  <a:pt x="28177" y="7263"/>
                </a:cubicBezTo>
                <a:cubicBezTo>
                  <a:pt x="23728" y="8653"/>
                  <a:pt x="18654" y="8653"/>
                  <a:pt x="16846" y="11364"/>
                </a:cubicBezTo>
                <a:cubicBezTo>
                  <a:pt x="15039" y="14075"/>
                  <a:pt x="7670" y="33122"/>
                  <a:pt x="8087" y="37640"/>
                </a:cubicBezTo>
                <a:cubicBezTo>
                  <a:pt x="8504" y="42158"/>
                  <a:pt x="5932" y="58703"/>
                  <a:pt x="6210" y="66836"/>
                </a:cubicBezTo>
                <a:cubicBezTo>
                  <a:pt x="6419" y="74969"/>
                  <a:pt x="8435" y="74760"/>
                  <a:pt x="11285" y="88733"/>
                </a:cubicBezTo>
                <a:cubicBezTo>
                  <a:pt x="14135" y="102705"/>
                  <a:pt x="16568" y="129467"/>
                  <a:pt x="9547" y="141841"/>
                </a:cubicBezTo>
                <a:cubicBezTo>
                  <a:pt x="2596" y="154214"/>
                  <a:pt x="-602" y="158593"/>
                  <a:pt x="93" y="166170"/>
                </a:cubicBezTo>
                <a:cubicBezTo>
                  <a:pt x="788" y="173747"/>
                  <a:pt x="1066" y="176737"/>
                  <a:pt x="9408" y="178544"/>
                </a:cubicBezTo>
                <a:cubicBezTo>
                  <a:pt x="17680" y="180351"/>
                  <a:pt x="25118" y="178127"/>
                  <a:pt x="29428" y="179726"/>
                </a:cubicBezTo>
                <a:cubicBezTo>
                  <a:pt x="33669" y="181394"/>
                  <a:pt x="36796" y="182576"/>
                  <a:pt x="42427" y="183062"/>
                </a:cubicBezTo>
                <a:cubicBezTo>
                  <a:pt x="48058" y="183549"/>
                  <a:pt x="49865" y="186468"/>
                  <a:pt x="54591" y="176875"/>
                </a:cubicBezTo>
                <a:cubicBezTo>
                  <a:pt x="59319" y="167283"/>
                  <a:pt x="55218" y="156439"/>
                  <a:pt x="56956" y="153241"/>
                </a:cubicBezTo>
                <a:cubicBezTo>
                  <a:pt x="58693" y="150043"/>
                  <a:pt x="57581" y="148583"/>
                  <a:pt x="62099" y="142605"/>
                </a:cubicBezTo>
                <a:cubicBezTo>
                  <a:pt x="66618" y="136558"/>
                  <a:pt x="67938" y="140033"/>
                  <a:pt x="67660" y="131414"/>
                </a:cubicBezTo>
                <a:cubicBezTo>
                  <a:pt x="67383" y="122794"/>
                  <a:pt x="65158" y="120987"/>
                  <a:pt x="68008" y="118137"/>
                </a:cubicBezTo>
                <a:cubicBezTo>
                  <a:pt x="70789" y="115356"/>
                  <a:pt x="70858" y="110282"/>
                  <a:pt x="66688" y="109587"/>
                </a:cubicBezTo>
                <a:cubicBezTo>
                  <a:pt x="62586" y="108961"/>
                  <a:pt x="57650" y="110977"/>
                  <a:pt x="55148" y="106041"/>
                </a:cubicBezTo>
                <a:cubicBezTo>
                  <a:pt x="52646" y="101175"/>
                  <a:pt x="54661" y="95406"/>
                  <a:pt x="50351" y="92764"/>
                </a:cubicBezTo>
                <a:cubicBezTo>
                  <a:pt x="46041" y="90123"/>
                  <a:pt x="37283" y="94502"/>
                  <a:pt x="39438" y="84631"/>
                </a:cubicBezTo>
                <a:cubicBezTo>
                  <a:pt x="41592" y="74760"/>
                  <a:pt x="41871" y="72188"/>
                  <a:pt x="43678" y="69964"/>
                </a:cubicBezTo>
                <a:cubicBezTo>
                  <a:pt x="45486" y="67739"/>
                  <a:pt x="42844" y="60858"/>
                  <a:pt x="45902" y="60579"/>
                </a:cubicBezTo>
                <a:cubicBezTo>
                  <a:pt x="48961" y="60302"/>
                  <a:pt x="55009" y="59745"/>
                  <a:pt x="59458" y="58286"/>
                </a:cubicBezTo>
                <a:cubicBezTo>
                  <a:pt x="63907" y="56826"/>
                  <a:pt x="64811" y="55714"/>
                  <a:pt x="66200" y="54115"/>
                </a:cubicBezTo>
                <a:cubicBezTo>
                  <a:pt x="67590" y="52447"/>
                  <a:pt x="69537" y="51751"/>
                  <a:pt x="70163" y="47650"/>
                </a:cubicBezTo>
                <a:cubicBezTo>
                  <a:pt x="70789" y="43479"/>
                  <a:pt x="70997" y="39934"/>
                  <a:pt x="70997" y="39934"/>
                </a:cubicBezTo>
                <a:lnTo>
                  <a:pt x="63907" y="34999"/>
                </a:lnTo>
                <a:close/>
              </a:path>
            </a:pathLst>
          </a:custGeom>
          <a:solidFill>
            <a:srgbClr val="8887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2d53e63def8_1_5"/>
          <p:cNvSpPr/>
          <p:nvPr/>
        </p:nvSpPr>
        <p:spPr>
          <a:xfrm>
            <a:off x="6894647" y="3237268"/>
            <a:ext cx="53248" cy="137893"/>
          </a:xfrm>
          <a:custGeom>
            <a:avLst/>
            <a:gdLst/>
            <a:ahLst/>
            <a:cxnLst/>
            <a:rect l="l" t="t" r="r" b="b"/>
            <a:pathLst>
              <a:path w="70997" h="183857" extrusionOk="0">
                <a:moveTo>
                  <a:pt x="63837" y="34929"/>
                </a:moveTo>
                <a:cubicBezTo>
                  <a:pt x="63212" y="33469"/>
                  <a:pt x="68564" y="31384"/>
                  <a:pt x="65018" y="25684"/>
                </a:cubicBezTo>
                <a:cubicBezTo>
                  <a:pt x="61404" y="19914"/>
                  <a:pt x="59527" y="21096"/>
                  <a:pt x="57720" y="18246"/>
                </a:cubicBezTo>
                <a:cubicBezTo>
                  <a:pt x="55913" y="15326"/>
                  <a:pt x="54523" y="10877"/>
                  <a:pt x="53132" y="7471"/>
                </a:cubicBezTo>
                <a:cubicBezTo>
                  <a:pt x="51812" y="4065"/>
                  <a:pt x="43122" y="-1774"/>
                  <a:pt x="40272" y="520"/>
                </a:cubicBezTo>
                <a:cubicBezTo>
                  <a:pt x="37422" y="2814"/>
                  <a:pt x="32626" y="5803"/>
                  <a:pt x="28177" y="7263"/>
                </a:cubicBezTo>
                <a:cubicBezTo>
                  <a:pt x="23728" y="8653"/>
                  <a:pt x="18654" y="8653"/>
                  <a:pt x="16846" y="11364"/>
                </a:cubicBezTo>
                <a:cubicBezTo>
                  <a:pt x="15039" y="14075"/>
                  <a:pt x="7670" y="33122"/>
                  <a:pt x="8087" y="37640"/>
                </a:cubicBezTo>
                <a:cubicBezTo>
                  <a:pt x="8504" y="42158"/>
                  <a:pt x="5932" y="58703"/>
                  <a:pt x="6210" y="66836"/>
                </a:cubicBezTo>
                <a:cubicBezTo>
                  <a:pt x="6419" y="74969"/>
                  <a:pt x="8435" y="74760"/>
                  <a:pt x="11285" y="88733"/>
                </a:cubicBezTo>
                <a:cubicBezTo>
                  <a:pt x="14135" y="102705"/>
                  <a:pt x="16568" y="129467"/>
                  <a:pt x="9547" y="141841"/>
                </a:cubicBezTo>
                <a:cubicBezTo>
                  <a:pt x="2596" y="154214"/>
                  <a:pt x="-602" y="158593"/>
                  <a:pt x="93" y="166170"/>
                </a:cubicBezTo>
                <a:cubicBezTo>
                  <a:pt x="788" y="173747"/>
                  <a:pt x="1066" y="176737"/>
                  <a:pt x="9408" y="178544"/>
                </a:cubicBezTo>
                <a:cubicBezTo>
                  <a:pt x="17680" y="180351"/>
                  <a:pt x="25118" y="178127"/>
                  <a:pt x="29428" y="179726"/>
                </a:cubicBezTo>
                <a:cubicBezTo>
                  <a:pt x="33669" y="181394"/>
                  <a:pt x="36796" y="182576"/>
                  <a:pt x="42427" y="183062"/>
                </a:cubicBezTo>
                <a:cubicBezTo>
                  <a:pt x="48058" y="183549"/>
                  <a:pt x="49865" y="186468"/>
                  <a:pt x="54591" y="176875"/>
                </a:cubicBezTo>
                <a:cubicBezTo>
                  <a:pt x="59319" y="167283"/>
                  <a:pt x="55218" y="156439"/>
                  <a:pt x="56956" y="153241"/>
                </a:cubicBezTo>
                <a:cubicBezTo>
                  <a:pt x="58693" y="150043"/>
                  <a:pt x="57581" y="148583"/>
                  <a:pt x="62099" y="142605"/>
                </a:cubicBezTo>
                <a:cubicBezTo>
                  <a:pt x="66618" y="136558"/>
                  <a:pt x="67938" y="140033"/>
                  <a:pt x="67660" y="131414"/>
                </a:cubicBezTo>
                <a:cubicBezTo>
                  <a:pt x="67383" y="122794"/>
                  <a:pt x="65158" y="120987"/>
                  <a:pt x="68008" y="118137"/>
                </a:cubicBezTo>
                <a:cubicBezTo>
                  <a:pt x="70789" y="115356"/>
                  <a:pt x="70858" y="110282"/>
                  <a:pt x="66688" y="109587"/>
                </a:cubicBezTo>
                <a:cubicBezTo>
                  <a:pt x="62586" y="108961"/>
                  <a:pt x="57650" y="110977"/>
                  <a:pt x="55148" y="106041"/>
                </a:cubicBezTo>
                <a:cubicBezTo>
                  <a:pt x="52646" y="101175"/>
                  <a:pt x="54661" y="95406"/>
                  <a:pt x="50351" y="92764"/>
                </a:cubicBezTo>
                <a:cubicBezTo>
                  <a:pt x="46041" y="90123"/>
                  <a:pt x="37283" y="94502"/>
                  <a:pt x="39438" y="84631"/>
                </a:cubicBezTo>
                <a:cubicBezTo>
                  <a:pt x="41592" y="74760"/>
                  <a:pt x="41871" y="72188"/>
                  <a:pt x="43678" y="69964"/>
                </a:cubicBezTo>
                <a:cubicBezTo>
                  <a:pt x="45486" y="67739"/>
                  <a:pt x="42844" y="60858"/>
                  <a:pt x="45902" y="60579"/>
                </a:cubicBezTo>
                <a:cubicBezTo>
                  <a:pt x="48961" y="60302"/>
                  <a:pt x="55009" y="59745"/>
                  <a:pt x="59458" y="58286"/>
                </a:cubicBezTo>
                <a:cubicBezTo>
                  <a:pt x="63907" y="56826"/>
                  <a:pt x="64811" y="55714"/>
                  <a:pt x="66200" y="54115"/>
                </a:cubicBezTo>
                <a:cubicBezTo>
                  <a:pt x="67590" y="52447"/>
                  <a:pt x="69537" y="51751"/>
                  <a:pt x="70163" y="47650"/>
                </a:cubicBezTo>
                <a:cubicBezTo>
                  <a:pt x="70789" y="43479"/>
                  <a:pt x="70997" y="39934"/>
                  <a:pt x="70997" y="39934"/>
                </a:cubicBezTo>
                <a:lnTo>
                  <a:pt x="63907" y="34999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2d53e63def8_1_5"/>
          <p:cNvSpPr/>
          <p:nvPr/>
        </p:nvSpPr>
        <p:spPr>
          <a:xfrm>
            <a:off x="6873494" y="3397273"/>
            <a:ext cx="10327" cy="9258"/>
          </a:xfrm>
          <a:custGeom>
            <a:avLst/>
            <a:gdLst/>
            <a:ahLst/>
            <a:cxnLst/>
            <a:rect l="l" t="t" r="r" b="b"/>
            <a:pathLst>
              <a:path w="13769" h="12344" extrusionOk="0">
                <a:moveTo>
                  <a:pt x="7235" y="11221"/>
                </a:moveTo>
                <a:cubicBezTo>
                  <a:pt x="8625" y="9553"/>
                  <a:pt x="12031" y="8232"/>
                  <a:pt x="12935" y="6634"/>
                </a:cubicBezTo>
                <a:lnTo>
                  <a:pt x="13769" y="5035"/>
                </a:lnTo>
                <a:cubicBezTo>
                  <a:pt x="13769" y="5035"/>
                  <a:pt x="8625" y="-1082"/>
                  <a:pt x="6193" y="169"/>
                </a:cubicBezTo>
                <a:cubicBezTo>
                  <a:pt x="3759" y="1420"/>
                  <a:pt x="1535" y="-457"/>
                  <a:pt x="1049" y="4687"/>
                </a:cubicBezTo>
                <a:cubicBezTo>
                  <a:pt x="492" y="9831"/>
                  <a:pt x="-1732" y="13098"/>
                  <a:pt x="2717" y="12195"/>
                </a:cubicBezTo>
                <a:lnTo>
                  <a:pt x="7235" y="11291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d53e63def8_1_5"/>
          <p:cNvSpPr/>
          <p:nvPr/>
        </p:nvSpPr>
        <p:spPr>
          <a:xfrm>
            <a:off x="6873494" y="3397273"/>
            <a:ext cx="10327" cy="9258"/>
          </a:xfrm>
          <a:custGeom>
            <a:avLst/>
            <a:gdLst/>
            <a:ahLst/>
            <a:cxnLst/>
            <a:rect l="l" t="t" r="r" b="b"/>
            <a:pathLst>
              <a:path w="13769" h="12344" extrusionOk="0">
                <a:moveTo>
                  <a:pt x="7235" y="11221"/>
                </a:moveTo>
                <a:cubicBezTo>
                  <a:pt x="8625" y="9553"/>
                  <a:pt x="12031" y="8232"/>
                  <a:pt x="12935" y="6634"/>
                </a:cubicBezTo>
                <a:lnTo>
                  <a:pt x="13769" y="5035"/>
                </a:lnTo>
                <a:cubicBezTo>
                  <a:pt x="13769" y="5035"/>
                  <a:pt x="8625" y="-1082"/>
                  <a:pt x="6193" y="169"/>
                </a:cubicBezTo>
                <a:cubicBezTo>
                  <a:pt x="3759" y="1420"/>
                  <a:pt x="1535" y="-457"/>
                  <a:pt x="1049" y="4687"/>
                </a:cubicBezTo>
                <a:cubicBezTo>
                  <a:pt x="492" y="9831"/>
                  <a:pt x="-1732" y="13098"/>
                  <a:pt x="2717" y="12195"/>
                </a:cubicBezTo>
                <a:lnTo>
                  <a:pt x="7235" y="1129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d53e63def8_1_5"/>
          <p:cNvSpPr/>
          <p:nvPr/>
        </p:nvSpPr>
        <p:spPr>
          <a:xfrm>
            <a:off x="6900421" y="3466655"/>
            <a:ext cx="41009" cy="36607"/>
          </a:xfrm>
          <a:custGeom>
            <a:avLst/>
            <a:gdLst/>
            <a:ahLst/>
            <a:cxnLst/>
            <a:rect l="l" t="t" r="r" b="b"/>
            <a:pathLst>
              <a:path w="54679" h="48809" extrusionOk="0">
                <a:moveTo>
                  <a:pt x="53220" y="27432"/>
                </a:moveTo>
                <a:cubicBezTo>
                  <a:pt x="53220" y="27432"/>
                  <a:pt x="43349" y="19855"/>
                  <a:pt x="41333" y="20411"/>
                </a:cubicBezTo>
                <a:cubicBezTo>
                  <a:pt x="39387" y="20967"/>
                  <a:pt x="32783" y="23262"/>
                  <a:pt x="31601" y="21315"/>
                </a:cubicBezTo>
                <a:cubicBezTo>
                  <a:pt x="30419" y="19369"/>
                  <a:pt x="29099" y="19855"/>
                  <a:pt x="28960" y="15128"/>
                </a:cubicBezTo>
                <a:cubicBezTo>
                  <a:pt x="28820" y="10401"/>
                  <a:pt x="29168" y="9706"/>
                  <a:pt x="27500" y="6786"/>
                </a:cubicBezTo>
                <a:cubicBezTo>
                  <a:pt x="25832" y="3867"/>
                  <a:pt x="26596" y="808"/>
                  <a:pt x="22147" y="183"/>
                </a:cubicBezTo>
                <a:cubicBezTo>
                  <a:pt x="17629" y="-443"/>
                  <a:pt x="13737" y="600"/>
                  <a:pt x="13528" y="2338"/>
                </a:cubicBezTo>
                <a:cubicBezTo>
                  <a:pt x="13319" y="4076"/>
                  <a:pt x="12624" y="3450"/>
                  <a:pt x="10747" y="4979"/>
                </a:cubicBezTo>
                <a:cubicBezTo>
                  <a:pt x="8870" y="6509"/>
                  <a:pt x="3726" y="5952"/>
                  <a:pt x="2962" y="8455"/>
                </a:cubicBezTo>
                <a:cubicBezTo>
                  <a:pt x="2197" y="10888"/>
                  <a:pt x="-2808" y="11722"/>
                  <a:pt x="2197" y="14989"/>
                </a:cubicBezTo>
                <a:cubicBezTo>
                  <a:pt x="7271" y="18256"/>
                  <a:pt x="13944" y="16936"/>
                  <a:pt x="15821" y="18813"/>
                </a:cubicBezTo>
                <a:cubicBezTo>
                  <a:pt x="17698" y="20689"/>
                  <a:pt x="19784" y="24582"/>
                  <a:pt x="19922" y="26598"/>
                </a:cubicBezTo>
                <a:cubicBezTo>
                  <a:pt x="20131" y="28614"/>
                  <a:pt x="17143" y="29240"/>
                  <a:pt x="16239" y="31047"/>
                </a:cubicBezTo>
                <a:cubicBezTo>
                  <a:pt x="15405" y="32854"/>
                  <a:pt x="13249" y="31672"/>
                  <a:pt x="14918" y="34870"/>
                </a:cubicBezTo>
                <a:cubicBezTo>
                  <a:pt x="16586" y="38137"/>
                  <a:pt x="17282" y="38415"/>
                  <a:pt x="16169" y="41196"/>
                </a:cubicBezTo>
                <a:cubicBezTo>
                  <a:pt x="15057" y="43976"/>
                  <a:pt x="11512" y="49120"/>
                  <a:pt x="16864" y="48634"/>
                </a:cubicBezTo>
                <a:cubicBezTo>
                  <a:pt x="22217" y="48147"/>
                  <a:pt x="22078" y="49815"/>
                  <a:pt x="26666" y="47730"/>
                </a:cubicBezTo>
                <a:cubicBezTo>
                  <a:pt x="31253" y="45575"/>
                  <a:pt x="32366" y="39736"/>
                  <a:pt x="35355" y="39110"/>
                </a:cubicBezTo>
                <a:cubicBezTo>
                  <a:pt x="38344" y="38485"/>
                  <a:pt x="39178" y="40431"/>
                  <a:pt x="43071" y="38068"/>
                </a:cubicBezTo>
                <a:cubicBezTo>
                  <a:pt x="46894" y="35704"/>
                  <a:pt x="42723" y="34384"/>
                  <a:pt x="47728" y="33202"/>
                </a:cubicBezTo>
                <a:cubicBezTo>
                  <a:pt x="52733" y="32089"/>
                  <a:pt x="54679" y="31534"/>
                  <a:pt x="54679" y="31534"/>
                </a:cubicBezTo>
                <a:lnTo>
                  <a:pt x="53289" y="27571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d53e63def8_1_5"/>
          <p:cNvSpPr/>
          <p:nvPr/>
        </p:nvSpPr>
        <p:spPr>
          <a:xfrm>
            <a:off x="6900421" y="3466655"/>
            <a:ext cx="41009" cy="36607"/>
          </a:xfrm>
          <a:custGeom>
            <a:avLst/>
            <a:gdLst/>
            <a:ahLst/>
            <a:cxnLst/>
            <a:rect l="l" t="t" r="r" b="b"/>
            <a:pathLst>
              <a:path w="54679" h="48809" extrusionOk="0">
                <a:moveTo>
                  <a:pt x="53220" y="27432"/>
                </a:moveTo>
                <a:cubicBezTo>
                  <a:pt x="53220" y="27432"/>
                  <a:pt x="43349" y="19855"/>
                  <a:pt x="41333" y="20411"/>
                </a:cubicBezTo>
                <a:cubicBezTo>
                  <a:pt x="39387" y="20967"/>
                  <a:pt x="32783" y="23262"/>
                  <a:pt x="31601" y="21315"/>
                </a:cubicBezTo>
                <a:cubicBezTo>
                  <a:pt x="30419" y="19369"/>
                  <a:pt x="29099" y="19855"/>
                  <a:pt x="28960" y="15128"/>
                </a:cubicBezTo>
                <a:cubicBezTo>
                  <a:pt x="28820" y="10401"/>
                  <a:pt x="29168" y="9706"/>
                  <a:pt x="27500" y="6786"/>
                </a:cubicBezTo>
                <a:cubicBezTo>
                  <a:pt x="25832" y="3867"/>
                  <a:pt x="26596" y="808"/>
                  <a:pt x="22147" y="183"/>
                </a:cubicBezTo>
                <a:cubicBezTo>
                  <a:pt x="17629" y="-443"/>
                  <a:pt x="13737" y="600"/>
                  <a:pt x="13528" y="2338"/>
                </a:cubicBezTo>
                <a:cubicBezTo>
                  <a:pt x="13319" y="4076"/>
                  <a:pt x="12624" y="3450"/>
                  <a:pt x="10747" y="4979"/>
                </a:cubicBezTo>
                <a:cubicBezTo>
                  <a:pt x="8870" y="6509"/>
                  <a:pt x="3726" y="5952"/>
                  <a:pt x="2962" y="8455"/>
                </a:cubicBezTo>
                <a:cubicBezTo>
                  <a:pt x="2197" y="10888"/>
                  <a:pt x="-2808" y="11722"/>
                  <a:pt x="2197" y="14989"/>
                </a:cubicBezTo>
                <a:cubicBezTo>
                  <a:pt x="7271" y="18256"/>
                  <a:pt x="13944" y="16936"/>
                  <a:pt x="15821" y="18813"/>
                </a:cubicBezTo>
                <a:cubicBezTo>
                  <a:pt x="17698" y="20689"/>
                  <a:pt x="19784" y="24582"/>
                  <a:pt x="19922" y="26598"/>
                </a:cubicBezTo>
                <a:cubicBezTo>
                  <a:pt x="20131" y="28614"/>
                  <a:pt x="17143" y="29240"/>
                  <a:pt x="16239" y="31047"/>
                </a:cubicBezTo>
                <a:cubicBezTo>
                  <a:pt x="15405" y="32854"/>
                  <a:pt x="13249" y="31672"/>
                  <a:pt x="14918" y="34870"/>
                </a:cubicBezTo>
                <a:cubicBezTo>
                  <a:pt x="16586" y="38137"/>
                  <a:pt x="17282" y="38415"/>
                  <a:pt x="16169" y="41196"/>
                </a:cubicBezTo>
                <a:cubicBezTo>
                  <a:pt x="15057" y="43976"/>
                  <a:pt x="11512" y="49120"/>
                  <a:pt x="16864" y="48634"/>
                </a:cubicBezTo>
                <a:cubicBezTo>
                  <a:pt x="22217" y="48147"/>
                  <a:pt x="22078" y="49815"/>
                  <a:pt x="26666" y="47730"/>
                </a:cubicBezTo>
                <a:cubicBezTo>
                  <a:pt x="31253" y="45575"/>
                  <a:pt x="32366" y="39736"/>
                  <a:pt x="35355" y="39110"/>
                </a:cubicBezTo>
                <a:cubicBezTo>
                  <a:pt x="38344" y="38485"/>
                  <a:pt x="39178" y="40431"/>
                  <a:pt x="43071" y="38068"/>
                </a:cubicBezTo>
                <a:cubicBezTo>
                  <a:pt x="46894" y="35704"/>
                  <a:pt x="42723" y="34384"/>
                  <a:pt x="47728" y="33202"/>
                </a:cubicBezTo>
                <a:cubicBezTo>
                  <a:pt x="52733" y="32089"/>
                  <a:pt x="54679" y="31534"/>
                  <a:pt x="54679" y="31534"/>
                </a:cubicBezTo>
                <a:lnTo>
                  <a:pt x="53289" y="2757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d53e63def8_1_5"/>
          <p:cNvSpPr/>
          <p:nvPr/>
        </p:nvSpPr>
        <p:spPr>
          <a:xfrm>
            <a:off x="6948510" y="3472166"/>
            <a:ext cx="14765" cy="27295"/>
          </a:xfrm>
          <a:custGeom>
            <a:avLst/>
            <a:gdLst/>
            <a:ahLst/>
            <a:cxnLst/>
            <a:rect l="l" t="t" r="r" b="b"/>
            <a:pathLst>
              <a:path w="19687" h="36393" extrusionOk="0">
                <a:moveTo>
                  <a:pt x="15446" y="7431"/>
                </a:moveTo>
                <a:cubicBezTo>
                  <a:pt x="15307" y="5763"/>
                  <a:pt x="15377" y="-702"/>
                  <a:pt x="11067" y="63"/>
                </a:cubicBezTo>
                <a:cubicBezTo>
                  <a:pt x="6688" y="758"/>
                  <a:pt x="4255" y="-355"/>
                  <a:pt x="3142" y="2843"/>
                </a:cubicBezTo>
                <a:cubicBezTo>
                  <a:pt x="2099" y="5971"/>
                  <a:pt x="1474" y="6736"/>
                  <a:pt x="292" y="8891"/>
                </a:cubicBezTo>
                <a:cubicBezTo>
                  <a:pt x="-889" y="11046"/>
                  <a:pt x="1822" y="21959"/>
                  <a:pt x="2934" y="22863"/>
                </a:cubicBezTo>
                <a:cubicBezTo>
                  <a:pt x="4046" y="23766"/>
                  <a:pt x="6827" y="28285"/>
                  <a:pt x="8008" y="29884"/>
                </a:cubicBezTo>
                <a:cubicBezTo>
                  <a:pt x="9190" y="31483"/>
                  <a:pt x="8356" y="33916"/>
                  <a:pt x="12249" y="35584"/>
                </a:cubicBezTo>
                <a:cubicBezTo>
                  <a:pt x="16141" y="37252"/>
                  <a:pt x="19756" y="36557"/>
                  <a:pt x="19687" y="31483"/>
                </a:cubicBezTo>
                <a:cubicBezTo>
                  <a:pt x="19547" y="26408"/>
                  <a:pt x="18435" y="25157"/>
                  <a:pt x="18783" y="21751"/>
                </a:cubicBezTo>
                <a:cubicBezTo>
                  <a:pt x="19131" y="18345"/>
                  <a:pt x="19478" y="17928"/>
                  <a:pt x="19131" y="14591"/>
                </a:cubicBezTo>
                <a:cubicBezTo>
                  <a:pt x="18852" y="11254"/>
                  <a:pt x="15446" y="7501"/>
                  <a:pt x="15446" y="7501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d53e63def8_1_5"/>
          <p:cNvSpPr/>
          <p:nvPr/>
        </p:nvSpPr>
        <p:spPr>
          <a:xfrm>
            <a:off x="6948510" y="3472166"/>
            <a:ext cx="14765" cy="27295"/>
          </a:xfrm>
          <a:custGeom>
            <a:avLst/>
            <a:gdLst/>
            <a:ahLst/>
            <a:cxnLst/>
            <a:rect l="l" t="t" r="r" b="b"/>
            <a:pathLst>
              <a:path w="19687" h="36393" extrusionOk="0">
                <a:moveTo>
                  <a:pt x="15446" y="7431"/>
                </a:moveTo>
                <a:cubicBezTo>
                  <a:pt x="15307" y="5763"/>
                  <a:pt x="15377" y="-702"/>
                  <a:pt x="11067" y="63"/>
                </a:cubicBezTo>
                <a:cubicBezTo>
                  <a:pt x="6688" y="758"/>
                  <a:pt x="4255" y="-355"/>
                  <a:pt x="3142" y="2843"/>
                </a:cubicBezTo>
                <a:cubicBezTo>
                  <a:pt x="2099" y="5971"/>
                  <a:pt x="1474" y="6736"/>
                  <a:pt x="292" y="8891"/>
                </a:cubicBezTo>
                <a:cubicBezTo>
                  <a:pt x="-889" y="11046"/>
                  <a:pt x="1822" y="21959"/>
                  <a:pt x="2934" y="22863"/>
                </a:cubicBezTo>
                <a:cubicBezTo>
                  <a:pt x="4046" y="23766"/>
                  <a:pt x="6827" y="28285"/>
                  <a:pt x="8008" y="29884"/>
                </a:cubicBezTo>
                <a:cubicBezTo>
                  <a:pt x="9190" y="31483"/>
                  <a:pt x="8356" y="33916"/>
                  <a:pt x="12249" y="35584"/>
                </a:cubicBezTo>
                <a:cubicBezTo>
                  <a:pt x="16141" y="37252"/>
                  <a:pt x="19756" y="36557"/>
                  <a:pt x="19687" y="31483"/>
                </a:cubicBezTo>
                <a:cubicBezTo>
                  <a:pt x="19547" y="26408"/>
                  <a:pt x="18435" y="25157"/>
                  <a:pt x="18783" y="21751"/>
                </a:cubicBezTo>
                <a:cubicBezTo>
                  <a:pt x="19131" y="18345"/>
                  <a:pt x="19478" y="17928"/>
                  <a:pt x="19131" y="14591"/>
                </a:cubicBezTo>
                <a:cubicBezTo>
                  <a:pt x="18852" y="11254"/>
                  <a:pt x="15446" y="7501"/>
                  <a:pt x="15446" y="750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d53e63def8_1_5"/>
          <p:cNvSpPr/>
          <p:nvPr/>
        </p:nvSpPr>
        <p:spPr>
          <a:xfrm>
            <a:off x="6925336" y="3436755"/>
            <a:ext cx="14656" cy="30348"/>
          </a:xfrm>
          <a:custGeom>
            <a:avLst/>
            <a:gdLst/>
            <a:ahLst/>
            <a:cxnLst/>
            <a:rect l="l" t="t" r="r" b="b"/>
            <a:pathLst>
              <a:path w="19541" h="40464" extrusionOk="0">
                <a:moveTo>
                  <a:pt x="11658" y="17109"/>
                </a:moveTo>
                <a:cubicBezTo>
                  <a:pt x="12701" y="13633"/>
                  <a:pt x="16037" y="13008"/>
                  <a:pt x="17218" y="11478"/>
                </a:cubicBezTo>
                <a:cubicBezTo>
                  <a:pt x="18470" y="10019"/>
                  <a:pt x="19443" y="9532"/>
                  <a:pt x="19165" y="6891"/>
                </a:cubicBezTo>
                <a:cubicBezTo>
                  <a:pt x="18956" y="4180"/>
                  <a:pt x="17636" y="1260"/>
                  <a:pt x="15203" y="1121"/>
                </a:cubicBezTo>
                <a:cubicBezTo>
                  <a:pt x="12839" y="982"/>
                  <a:pt x="10545" y="-1798"/>
                  <a:pt x="9851" y="1955"/>
                </a:cubicBezTo>
                <a:cubicBezTo>
                  <a:pt x="9156" y="5779"/>
                  <a:pt x="8599" y="7169"/>
                  <a:pt x="6444" y="9393"/>
                </a:cubicBezTo>
                <a:cubicBezTo>
                  <a:pt x="4289" y="11618"/>
                  <a:pt x="3316" y="8629"/>
                  <a:pt x="2621" y="12104"/>
                </a:cubicBezTo>
                <a:cubicBezTo>
                  <a:pt x="1926" y="15580"/>
                  <a:pt x="-1064" y="16484"/>
                  <a:pt x="397" y="21141"/>
                </a:cubicBezTo>
                <a:cubicBezTo>
                  <a:pt x="1856" y="25729"/>
                  <a:pt x="1231" y="26841"/>
                  <a:pt x="1231" y="29900"/>
                </a:cubicBezTo>
                <a:cubicBezTo>
                  <a:pt x="1231" y="32958"/>
                  <a:pt x="5402" y="34627"/>
                  <a:pt x="7556" y="35739"/>
                </a:cubicBezTo>
                <a:cubicBezTo>
                  <a:pt x="9711" y="36921"/>
                  <a:pt x="9990" y="39632"/>
                  <a:pt x="12075" y="40396"/>
                </a:cubicBezTo>
                <a:cubicBezTo>
                  <a:pt x="14160" y="41230"/>
                  <a:pt x="19999" y="34209"/>
                  <a:pt x="19513" y="32611"/>
                </a:cubicBezTo>
                <a:cubicBezTo>
                  <a:pt x="19026" y="30943"/>
                  <a:pt x="16663" y="27119"/>
                  <a:pt x="15064" y="24895"/>
                </a:cubicBezTo>
                <a:cubicBezTo>
                  <a:pt x="13535" y="22670"/>
                  <a:pt x="13117" y="22323"/>
                  <a:pt x="13326" y="21002"/>
                </a:cubicBezTo>
                <a:cubicBezTo>
                  <a:pt x="13535" y="19612"/>
                  <a:pt x="11588" y="17109"/>
                  <a:pt x="11588" y="17109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2d53e63def8_1_5"/>
          <p:cNvSpPr/>
          <p:nvPr/>
        </p:nvSpPr>
        <p:spPr>
          <a:xfrm>
            <a:off x="6925336" y="3436755"/>
            <a:ext cx="14656" cy="30348"/>
          </a:xfrm>
          <a:custGeom>
            <a:avLst/>
            <a:gdLst/>
            <a:ahLst/>
            <a:cxnLst/>
            <a:rect l="l" t="t" r="r" b="b"/>
            <a:pathLst>
              <a:path w="19541" h="40464" extrusionOk="0">
                <a:moveTo>
                  <a:pt x="11658" y="17109"/>
                </a:moveTo>
                <a:cubicBezTo>
                  <a:pt x="12701" y="13633"/>
                  <a:pt x="16037" y="13008"/>
                  <a:pt x="17218" y="11478"/>
                </a:cubicBezTo>
                <a:cubicBezTo>
                  <a:pt x="18470" y="10019"/>
                  <a:pt x="19443" y="9532"/>
                  <a:pt x="19165" y="6891"/>
                </a:cubicBezTo>
                <a:cubicBezTo>
                  <a:pt x="18956" y="4180"/>
                  <a:pt x="17636" y="1260"/>
                  <a:pt x="15203" y="1121"/>
                </a:cubicBezTo>
                <a:cubicBezTo>
                  <a:pt x="12839" y="982"/>
                  <a:pt x="10545" y="-1798"/>
                  <a:pt x="9851" y="1955"/>
                </a:cubicBezTo>
                <a:cubicBezTo>
                  <a:pt x="9156" y="5779"/>
                  <a:pt x="8599" y="7169"/>
                  <a:pt x="6444" y="9393"/>
                </a:cubicBezTo>
                <a:cubicBezTo>
                  <a:pt x="4289" y="11618"/>
                  <a:pt x="3316" y="8629"/>
                  <a:pt x="2621" y="12104"/>
                </a:cubicBezTo>
                <a:cubicBezTo>
                  <a:pt x="1926" y="15580"/>
                  <a:pt x="-1064" y="16484"/>
                  <a:pt x="397" y="21141"/>
                </a:cubicBezTo>
                <a:cubicBezTo>
                  <a:pt x="1856" y="25729"/>
                  <a:pt x="1231" y="26841"/>
                  <a:pt x="1231" y="29900"/>
                </a:cubicBezTo>
                <a:cubicBezTo>
                  <a:pt x="1231" y="32958"/>
                  <a:pt x="5402" y="34627"/>
                  <a:pt x="7556" y="35739"/>
                </a:cubicBezTo>
                <a:cubicBezTo>
                  <a:pt x="9711" y="36921"/>
                  <a:pt x="9990" y="39632"/>
                  <a:pt x="12075" y="40396"/>
                </a:cubicBezTo>
                <a:cubicBezTo>
                  <a:pt x="14160" y="41230"/>
                  <a:pt x="19999" y="34209"/>
                  <a:pt x="19513" y="32611"/>
                </a:cubicBezTo>
                <a:cubicBezTo>
                  <a:pt x="19026" y="30943"/>
                  <a:pt x="16663" y="27119"/>
                  <a:pt x="15064" y="24895"/>
                </a:cubicBezTo>
                <a:cubicBezTo>
                  <a:pt x="13535" y="22670"/>
                  <a:pt x="13117" y="22323"/>
                  <a:pt x="13326" y="21002"/>
                </a:cubicBezTo>
                <a:cubicBezTo>
                  <a:pt x="13535" y="19612"/>
                  <a:pt x="11588" y="17109"/>
                  <a:pt x="11588" y="17109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g2d53e63def8_1_5"/>
          <p:cNvSpPr/>
          <p:nvPr/>
        </p:nvSpPr>
        <p:spPr>
          <a:xfrm>
            <a:off x="6944530" y="3418805"/>
            <a:ext cx="10463" cy="17832"/>
          </a:xfrm>
          <a:custGeom>
            <a:avLst/>
            <a:gdLst/>
            <a:ahLst/>
            <a:cxnLst/>
            <a:rect l="l" t="t" r="r" b="b"/>
            <a:pathLst>
              <a:path w="13950" h="23776" extrusionOk="0">
                <a:moveTo>
                  <a:pt x="13940" y="19493"/>
                </a:moveTo>
                <a:cubicBezTo>
                  <a:pt x="13662" y="17130"/>
                  <a:pt x="11298" y="9205"/>
                  <a:pt x="10534" y="8232"/>
                </a:cubicBezTo>
                <a:cubicBezTo>
                  <a:pt x="9768" y="7259"/>
                  <a:pt x="8239" y="5382"/>
                  <a:pt x="6641" y="3158"/>
                </a:cubicBezTo>
                <a:cubicBezTo>
                  <a:pt x="5042" y="933"/>
                  <a:pt x="3582" y="-944"/>
                  <a:pt x="2679" y="516"/>
                </a:cubicBezTo>
                <a:cubicBezTo>
                  <a:pt x="1775" y="1976"/>
                  <a:pt x="-519" y="2810"/>
                  <a:pt x="107" y="5868"/>
                </a:cubicBezTo>
                <a:cubicBezTo>
                  <a:pt x="732" y="8858"/>
                  <a:pt x="1358" y="8788"/>
                  <a:pt x="1427" y="12542"/>
                </a:cubicBezTo>
                <a:cubicBezTo>
                  <a:pt x="1427" y="16295"/>
                  <a:pt x="3929" y="17408"/>
                  <a:pt x="6362" y="21926"/>
                </a:cubicBezTo>
                <a:cubicBezTo>
                  <a:pt x="8796" y="26444"/>
                  <a:pt x="14217" y="21509"/>
                  <a:pt x="13940" y="19563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2d53e63def8_1_5"/>
          <p:cNvSpPr/>
          <p:nvPr/>
        </p:nvSpPr>
        <p:spPr>
          <a:xfrm>
            <a:off x="6944530" y="3418805"/>
            <a:ext cx="10463" cy="17832"/>
          </a:xfrm>
          <a:custGeom>
            <a:avLst/>
            <a:gdLst/>
            <a:ahLst/>
            <a:cxnLst/>
            <a:rect l="l" t="t" r="r" b="b"/>
            <a:pathLst>
              <a:path w="13950" h="23776" extrusionOk="0">
                <a:moveTo>
                  <a:pt x="13940" y="19493"/>
                </a:moveTo>
                <a:cubicBezTo>
                  <a:pt x="13662" y="17130"/>
                  <a:pt x="11298" y="9205"/>
                  <a:pt x="10534" y="8232"/>
                </a:cubicBezTo>
                <a:cubicBezTo>
                  <a:pt x="9768" y="7259"/>
                  <a:pt x="8239" y="5382"/>
                  <a:pt x="6641" y="3158"/>
                </a:cubicBezTo>
                <a:cubicBezTo>
                  <a:pt x="5042" y="933"/>
                  <a:pt x="3582" y="-944"/>
                  <a:pt x="2679" y="516"/>
                </a:cubicBezTo>
                <a:cubicBezTo>
                  <a:pt x="1775" y="1976"/>
                  <a:pt x="-519" y="2810"/>
                  <a:pt x="107" y="5868"/>
                </a:cubicBezTo>
                <a:cubicBezTo>
                  <a:pt x="732" y="8858"/>
                  <a:pt x="1358" y="8788"/>
                  <a:pt x="1427" y="12542"/>
                </a:cubicBezTo>
                <a:cubicBezTo>
                  <a:pt x="1427" y="16295"/>
                  <a:pt x="3929" y="17408"/>
                  <a:pt x="6362" y="21926"/>
                </a:cubicBezTo>
                <a:cubicBezTo>
                  <a:pt x="8796" y="26444"/>
                  <a:pt x="14217" y="21509"/>
                  <a:pt x="13940" y="19563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g2d53e63def8_1_5"/>
          <p:cNvSpPr/>
          <p:nvPr/>
        </p:nvSpPr>
        <p:spPr>
          <a:xfrm>
            <a:off x="6915245" y="3411810"/>
            <a:ext cx="17113" cy="10458"/>
          </a:xfrm>
          <a:custGeom>
            <a:avLst/>
            <a:gdLst/>
            <a:ahLst/>
            <a:cxnLst/>
            <a:rect l="l" t="t" r="r" b="b"/>
            <a:pathLst>
              <a:path w="22818" h="13944" extrusionOk="0">
                <a:moveTo>
                  <a:pt x="22819" y="10886"/>
                </a:moveTo>
                <a:cubicBezTo>
                  <a:pt x="21290" y="9009"/>
                  <a:pt x="19274" y="5464"/>
                  <a:pt x="18439" y="3518"/>
                </a:cubicBezTo>
                <a:cubicBezTo>
                  <a:pt x="17605" y="1571"/>
                  <a:pt x="16076" y="-306"/>
                  <a:pt x="11975" y="42"/>
                </a:cubicBezTo>
                <a:cubicBezTo>
                  <a:pt x="7944" y="389"/>
                  <a:pt x="5510" y="-28"/>
                  <a:pt x="3286" y="1849"/>
                </a:cubicBezTo>
                <a:cubicBezTo>
                  <a:pt x="1061" y="3726"/>
                  <a:pt x="-1788" y="5394"/>
                  <a:pt x="1479" y="8105"/>
                </a:cubicBezTo>
                <a:cubicBezTo>
                  <a:pt x="4745" y="10817"/>
                  <a:pt x="10654" y="11651"/>
                  <a:pt x="12392" y="12554"/>
                </a:cubicBezTo>
                <a:cubicBezTo>
                  <a:pt x="14130" y="13389"/>
                  <a:pt x="15937" y="13944"/>
                  <a:pt x="18996" y="13944"/>
                </a:cubicBezTo>
                <a:cubicBezTo>
                  <a:pt x="22054" y="13944"/>
                  <a:pt x="22819" y="10886"/>
                  <a:pt x="22819" y="1088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g2d53e63def8_1_5"/>
          <p:cNvSpPr/>
          <p:nvPr/>
        </p:nvSpPr>
        <p:spPr>
          <a:xfrm>
            <a:off x="6915245" y="3411810"/>
            <a:ext cx="17113" cy="10458"/>
          </a:xfrm>
          <a:custGeom>
            <a:avLst/>
            <a:gdLst/>
            <a:ahLst/>
            <a:cxnLst/>
            <a:rect l="l" t="t" r="r" b="b"/>
            <a:pathLst>
              <a:path w="22818" h="13944" extrusionOk="0">
                <a:moveTo>
                  <a:pt x="22819" y="10886"/>
                </a:moveTo>
                <a:cubicBezTo>
                  <a:pt x="21290" y="9009"/>
                  <a:pt x="19274" y="5464"/>
                  <a:pt x="18439" y="3518"/>
                </a:cubicBezTo>
                <a:cubicBezTo>
                  <a:pt x="17605" y="1571"/>
                  <a:pt x="16076" y="-306"/>
                  <a:pt x="11975" y="42"/>
                </a:cubicBezTo>
                <a:cubicBezTo>
                  <a:pt x="7944" y="389"/>
                  <a:pt x="5510" y="-28"/>
                  <a:pt x="3286" y="1849"/>
                </a:cubicBezTo>
                <a:cubicBezTo>
                  <a:pt x="1061" y="3726"/>
                  <a:pt x="-1788" y="5394"/>
                  <a:pt x="1479" y="8105"/>
                </a:cubicBezTo>
                <a:cubicBezTo>
                  <a:pt x="4745" y="10817"/>
                  <a:pt x="10654" y="11651"/>
                  <a:pt x="12392" y="12554"/>
                </a:cubicBezTo>
                <a:cubicBezTo>
                  <a:pt x="14130" y="13389"/>
                  <a:pt x="15937" y="13944"/>
                  <a:pt x="18996" y="13944"/>
                </a:cubicBezTo>
                <a:cubicBezTo>
                  <a:pt x="22054" y="13944"/>
                  <a:pt x="22819" y="10886"/>
                  <a:pt x="22819" y="1088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2d53e63def8_1_5"/>
          <p:cNvSpPr/>
          <p:nvPr/>
        </p:nvSpPr>
        <p:spPr>
          <a:xfrm>
            <a:off x="6866404" y="3503648"/>
            <a:ext cx="10706" cy="15286"/>
          </a:xfrm>
          <a:custGeom>
            <a:avLst/>
            <a:gdLst/>
            <a:ahLst/>
            <a:cxnLst/>
            <a:rect l="l" t="t" r="r" b="b"/>
            <a:pathLst>
              <a:path w="14275" h="20381" extrusionOk="0">
                <a:moveTo>
                  <a:pt x="13700" y="11057"/>
                </a:moveTo>
                <a:cubicBezTo>
                  <a:pt x="13213" y="10084"/>
                  <a:pt x="11475" y="5149"/>
                  <a:pt x="9460" y="5357"/>
                </a:cubicBezTo>
                <a:cubicBezTo>
                  <a:pt x="7444" y="5566"/>
                  <a:pt x="6610" y="560"/>
                  <a:pt x="5636" y="630"/>
                </a:cubicBezTo>
                <a:cubicBezTo>
                  <a:pt x="4663" y="700"/>
                  <a:pt x="2091" y="-1038"/>
                  <a:pt x="1605" y="978"/>
                </a:cubicBezTo>
                <a:cubicBezTo>
                  <a:pt x="1118" y="3063"/>
                  <a:pt x="840" y="3758"/>
                  <a:pt x="771" y="6817"/>
                </a:cubicBezTo>
                <a:cubicBezTo>
                  <a:pt x="771" y="9875"/>
                  <a:pt x="-1176" y="11405"/>
                  <a:pt x="1118" y="14255"/>
                </a:cubicBezTo>
                <a:cubicBezTo>
                  <a:pt x="3412" y="17105"/>
                  <a:pt x="6123" y="20580"/>
                  <a:pt x="8487" y="20372"/>
                </a:cubicBezTo>
                <a:cubicBezTo>
                  <a:pt x="10850" y="20163"/>
                  <a:pt x="15994" y="15645"/>
                  <a:pt x="13700" y="11057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d53e63def8_1_5"/>
          <p:cNvSpPr/>
          <p:nvPr/>
        </p:nvSpPr>
        <p:spPr>
          <a:xfrm>
            <a:off x="6866404" y="3503648"/>
            <a:ext cx="10706" cy="15286"/>
          </a:xfrm>
          <a:custGeom>
            <a:avLst/>
            <a:gdLst/>
            <a:ahLst/>
            <a:cxnLst/>
            <a:rect l="l" t="t" r="r" b="b"/>
            <a:pathLst>
              <a:path w="14275" h="20381" extrusionOk="0">
                <a:moveTo>
                  <a:pt x="13700" y="11057"/>
                </a:moveTo>
                <a:cubicBezTo>
                  <a:pt x="13213" y="10084"/>
                  <a:pt x="11475" y="5149"/>
                  <a:pt x="9460" y="5357"/>
                </a:cubicBezTo>
                <a:cubicBezTo>
                  <a:pt x="7444" y="5566"/>
                  <a:pt x="6610" y="560"/>
                  <a:pt x="5636" y="630"/>
                </a:cubicBezTo>
                <a:cubicBezTo>
                  <a:pt x="4663" y="700"/>
                  <a:pt x="2091" y="-1038"/>
                  <a:pt x="1605" y="978"/>
                </a:cubicBezTo>
                <a:cubicBezTo>
                  <a:pt x="1118" y="3063"/>
                  <a:pt x="840" y="3758"/>
                  <a:pt x="771" y="6817"/>
                </a:cubicBezTo>
                <a:cubicBezTo>
                  <a:pt x="771" y="9875"/>
                  <a:pt x="-1176" y="11405"/>
                  <a:pt x="1118" y="14255"/>
                </a:cubicBezTo>
                <a:cubicBezTo>
                  <a:pt x="3412" y="17105"/>
                  <a:pt x="6123" y="20580"/>
                  <a:pt x="8487" y="20372"/>
                </a:cubicBezTo>
                <a:cubicBezTo>
                  <a:pt x="10850" y="20163"/>
                  <a:pt x="15994" y="15645"/>
                  <a:pt x="13700" y="11057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2d53e63def8_1_5"/>
          <p:cNvSpPr/>
          <p:nvPr/>
        </p:nvSpPr>
        <p:spPr>
          <a:xfrm>
            <a:off x="6924247" y="3497401"/>
            <a:ext cx="35142" cy="50367"/>
          </a:xfrm>
          <a:custGeom>
            <a:avLst/>
            <a:gdLst/>
            <a:ahLst/>
            <a:cxnLst/>
            <a:rect l="l" t="t" r="r" b="b"/>
            <a:pathLst>
              <a:path w="46856" h="67156" extrusionOk="0">
                <a:moveTo>
                  <a:pt x="2266" y="39128"/>
                </a:moveTo>
                <a:cubicBezTo>
                  <a:pt x="1015" y="36557"/>
                  <a:pt x="-1140" y="31968"/>
                  <a:pt x="737" y="29744"/>
                </a:cubicBezTo>
                <a:cubicBezTo>
                  <a:pt x="2544" y="27519"/>
                  <a:pt x="1223" y="20846"/>
                  <a:pt x="1780" y="19456"/>
                </a:cubicBezTo>
                <a:cubicBezTo>
                  <a:pt x="2335" y="18066"/>
                  <a:pt x="4838" y="15424"/>
                  <a:pt x="6784" y="14590"/>
                </a:cubicBezTo>
                <a:cubicBezTo>
                  <a:pt x="8731" y="13686"/>
                  <a:pt x="14222" y="10489"/>
                  <a:pt x="15613" y="10697"/>
                </a:cubicBezTo>
                <a:cubicBezTo>
                  <a:pt x="17003" y="10906"/>
                  <a:pt x="16795" y="12296"/>
                  <a:pt x="20270" y="9933"/>
                </a:cubicBezTo>
                <a:cubicBezTo>
                  <a:pt x="23815" y="7569"/>
                  <a:pt x="24858" y="4789"/>
                  <a:pt x="25831" y="4024"/>
                </a:cubicBezTo>
                <a:cubicBezTo>
                  <a:pt x="26804" y="3259"/>
                  <a:pt x="25484" y="340"/>
                  <a:pt x="28194" y="62"/>
                </a:cubicBezTo>
                <a:cubicBezTo>
                  <a:pt x="30905" y="-147"/>
                  <a:pt x="36327" y="-8"/>
                  <a:pt x="36327" y="3398"/>
                </a:cubicBezTo>
                <a:cubicBezTo>
                  <a:pt x="36327" y="6805"/>
                  <a:pt x="40359" y="6388"/>
                  <a:pt x="34938" y="10628"/>
                </a:cubicBezTo>
                <a:cubicBezTo>
                  <a:pt x="29585" y="14868"/>
                  <a:pt x="24649" y="16675"/>
                  <a:pt x="22355" y="17579"/>
                </a:cubicBezTo>
                <a:cubicBezTo>
                  <a:pt x="20062" y="18483"/>
                  <a:pt x="15891" y="17162"/>
                  <a:pt x="16308" y="21889"/>
                </a:cubicBezTo>
                <a:cubicBezTo>
                  <a:pt x="16725" y="26616"/>
                  <a:pt x="13249" y="28979"/>
                  <a:pt x="19992" y="28701"/>
                </a:cubicBezTo>
                <a:cubicBezTo>
                  <a:pt x="26735" y="28423"/>
                  <a:pt x="26735" y="20916"/>
                  <a:pt x="33616" y="25712"/>
                </a:cubicBezTo>
                <a:cubicBezTo>
                  <a:pt x="40498" y="30509"/>
                  <a:pt x="41680" y="32108"/>
                  <a:pt x="42931" y="34332"/>
                </a:cubicBezTo>
                <a:cubicBezTo>
                  <a:pt x="44183" y="36626"/>
                  <a:pt x="46129" y="39823"/>
                  <a:pt x="46755" y="42812"/>
                </a:cubicBezTo>
                <a:cubicBezTo>
                  <a:pt x="47380" y="45802"/>
                  <a:pt x="44947" y="48791"/>
                  <a:pt x="44113" y="50528"/>
                </a:cubicBezTo>
                <a:cubicBezTo>
                  <a:pt x="43209" y="52336"/>
                  <a:pt x="37579" y="52822"/>
                  <a:pt x="35980" y="54352"/>
                </a:cubicBezTo>
                <a:cubicBezTo>
                  <a:pt x="34450" y="55881"/>
                  <a:pt x="35215" y="60538"/>
                  <a:pt x="35633" y="61512"/>
                </a:cubicBezTo>
                <a:cubicBezTo>
                  <a:pt x="36049" y="62485"/>
                  <a:pt x="37022" y="65474"/>
                  <a:pt x="34381" y="66725"/>
                </a:cubicBezTo>
                <a:cubicBezTo>
                  <a:pt x="31739" y="67976"/>
                  <a:pt x="25136" y="66238"/>
                  <a:pt x="24371" y="64918"/>
                </a:cubicBezTo>
                <a:cubicBezTo>
                  <a:pt x="23607" y="63597"/>
                  <a:pt x="17003" y="62554"/>
                  <a:pt x="16586" y="61234"/>
                </a:cubicBezTo>
                <a:cubicBezTo>
                  <a:pt x="16168" y="59913"/>
                  <a:pt x="14500" y="56646"/>
                  <a:pt x="16586" y="54421"/>
                </a:cubicBezTo>
                <a:cubicBezTo>
                  <a:pt x="18740" y="52197"/>
                  <a:pt x="19714" y="51780"/>
                  <a:pt x="19575" y="49764"/>
                </a:cubicBezTo>
                <a:cubicBezTo>
                  <a:pt x="19367" y="47748"/>
                  <a:pt x="16725" y="44620"/>
                  <a:pt x="15334" y="44412"/>
                </a:cubicBezTo>
                <a:cubicBezTo>
                  <a:pt x="13944" y="44203"/>
                  <a:pt x="11303" y="44759"/>
                  <a:pt x="9704" y="45941"/>
                </a:cubicBezTo>
                <a:cubicBezTo>
                  <a:pt x="8105" y="47122"/>
                  <a:pt x="5811" y="48026"/>
                  <a:pt x="5255" y="45941"/>
                </a:cubicBezTo>
                <a:cubicBezTo>
                  <a:pt x="4699" y="43994"/>
                  <a:pt x="2266" y="39128"/>
                  <a:pt x="2266" y="39128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d53e63def8_1_5"/>
          <p:cNvSpPr/>
          <p:nvPr/>
        </p:nvSpPr>
        <p:spPr>
          <a:xfrm>
            <a:off x="6924247" y="3497401"/>
            <a:ext cx="35142" cy="50367"/>
          </a:xfrm>
          <a:custGeom>
            <a:avLst/>
            <a:gdLst/>
            <a:ahLst/>
            <a:cxnLst/>
            <a:rect l="l" t="t" r="r" b="b"/>
            <a:pathLst>
              <a:path w="46856" h="67156" extrusionOk="0">
                <a:moveTo>
                  <a:pt x="2266" y="39128"/>
                </a:moveTo>
                <a:cubicBezTo>
                  <a:pt x="1015" y="36557"/>
                  <a:pt x="-1140" y="31968"/>
                  <a:pt x="737" y="29744"/>
                </a:cubicBezTo>
                <a:cubicBezTo>
                  <a:pt x="2544" y="27519"/>
                  <a:pt x="1223" y="20846"/>
                  <a:pt x="1780" y="19456"/>
                </a:cubicBezTo>
                <a:cubicBezTo>
                  <a:pt x="2335" y="18066"/>
                  <a:pt x="4838" y="15424"/>
                  <a:pt x="6784" y="14590"/>
                </a:cubicBezTo>
                <a:cubicBezTo>
                  <a:pt x="8731" y="13686"/>
                  <a:pt x="14222" y="10489"/>
                  <a:pt x="15613" y="10697"/>
                </a:cubicBezTo>
                <a:cubicBezTo>
                  <a:pt x="17003" y="10906"/>
                  <a:pt x="16795" y="12296"/>
                  <a:pt x="20270" y="9933"/>
                </a:cubicBezTo>
                <a:cubicBezTo>
                  <a:pt x="23815" y="7569"/>
                  <a:pt x="24858" y="4789"/>
                  <a:pt x="25831" y="4024"/>
                </a:cubicBezTo>
                <a:cubicBezTo>
                  <a:pt x="26804" y="3259"/>
                  <a:pt x="25484" y="340"/>
                  <a:pt x="28194" y="62"/>
                </a:cubicBezTo>
                <a:cubicBezTo>
                  <a:pt x="30905" y="-147"/>
                  <a:pt x="36327" y="-8"/>
                  <a:pt x="36327" y="3398"/>
                </a:cubicBezTo>
                <a:cubicBezTo>
                  <a:pt x="36327" y="6805"/>
                  <a:pt x="40359" y="6388"/>
                  <a:pt x="34938" y="10628"/>
                </a:cubicBezTo>
                <a:cubicBezTo>
                  <a:pt x="29585" y="14868"/>
                  <a:pt x="24649" y="16675"/>
                  <a:pt x="22355" y="17579"/>
                </a:cubicBezTo>
                <a:cubicBezTo>
                  <a:pt x="20062" y="18483"/>
                  <a:pt x="15891" y="17162"/>
                  <a:pt x="16308" y="21889"/>
                </a:cubicBezTo>
                <a:cubicBezTo>
                  <a:pt x="16725" y="26616"/>
                  <a:pt x="13249" y="28979"/>
                  <a:pt x="19992" y="28701"/>
                </a:cubicBezTo>
                <a:cubicBezTo>
                  <a:pt x="26735" y="28423"/>
                  <a:pt x="26735" y="20916"/>
                  <a:pt x="33616" y="25712"/>
                </a:cubicBezTo>
                <a:cubicBezTo>
                  <a:pt x="40498" y="30509"/>
                  <a:pt x="41680" y="32108"/>
                  <a:pt x="42931" y="34332"/>
                </a:cubicBezTo>
                <a:cubicBezTo>
                  <a:pt x="44183" y="36626"/>
                  <a:pt x="46129" y="39823"/>
                  <a:pt x="46755" y="42812"/>
                </a:cubicBezTo>
                <a:cubicBezTo>
                  <a:pt x="47380" y="45802"/>
                  <a:pt x="44947" y="48791"/>
                  <a:pt x="44113" y="50528"/>
                </a:cubicBezTo>
                <a:cubicBezTo>
                  <a:pt x="43209" y="52336"/>
                  <a:pt x="37579" y="52822"/>
                  <a:pt x="35980" y="54352"/>
                </a:cubicBezTo>
                <a:cubicBezTo>
                  <a:pt x="34450" y="55881"/>
                  <a:pt x="35215" y="60538"/>
                  <a:pt x="35633" y="61512"/>
                </a:cubicBezTo>
                <a:cubicBezTo>
                  <a:pt x="36049" y="62485"/>
                  <a:pt x="37022" y="65474"/>
                  <a:pt x="34381" y="66725"/>
                </a:cubicBezTo>
                <a:cubicBezTo>
                  <a:pt x="31739" y="67976"/>
                  <a:pt x="25136" y="66238"/>
                  <a:pt x="24371" y="64918"/>
                </a:cubicBezTo>
                <a:cubicBezTo>
                  <a:pt x="23607" y="63597"/>
                  <a:pt x="17003" y="62554"/>
                  <a:pt x="16586" y="61234"/>
                </a:cubicBezTo>
                <a:cubicBezTo>
                  <a:pt x="16168" y="59913"/>
                  <a:pt x="14500" y="56646"/>
                  <a:pt x="16586" y="54421"/>
                </a:cubicBezTo>
                <a:cubicBezTo>
                  <a:pt x="18740" y="52197"/>
                  <a:pt x="19714" y="51780"/>
                  <a:pt x="19575" y="49764"/>
                </a:cubicBezTo>
                <a:cubicBezTo>
                  <a:pt x="19367" y="47748"/>
                  <a:pt x="16725" y="44620"/>
                  <a:pt x="15334" y="44412"/>
                </a:cubicBezTo>
                <a:cubicBezTo>
                  <a:pt x="13944" y="44203"/>
                  <a:pt x="11303" y="44759"/>
                  <a:pt x="9704" y="45941"/>
                </a:cubicBezTo>
                <a:cubicBezTo>
                  <a:pt x="8105" y="47122"/>
                  <a:pt x="5811" y="48026"/>
                  <a:pt x="5255" y="45941"/>
                </a:cubicBezTo>
                <a:cubicBezTo>
                  <a:pt x="4699" y="43994"/>
                  <a:pt x="2266" y="39128"/>
                  <a:pt x="2266" y="39128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d53e63def8_1_5"/>
          <p:cNvSpPr/>
          <p:nvPr/>
        </p:nvSpPr>
        <p:spPr>
          <a:xfrm>
            <a:off x="6939043" y="3552614"/>
            <a:ext cx="18710" cy="25262"/>
          </a:xfrm>
          <a:custGeom>
            <a:avLst/>
            <a:gdLst/>
            <a:ahLst/>
            <a:cxnLst/>
            <a:rect l="l" t="t" r="r" b="b"/>
            <a:pathLst>
              <a:path w="24946" h="33683" extrusionOk="0">
                <a:moveTo>
                  <a:pt x="2211" y="16949"/>
                </a:moveTo>
                <a:cubicBezTo>
                  <a:pt x="2211" y="16949"/>
                  <a:pt x="-778" y="7009"/>
                  <a:pt x="195" y="6244"/>
                </a:cubicBezTo>
                <a:cubicBezTo>
                  <a:pt x="1168" y="5480"/>
                  <a:pt x="2419" y="4368"/>
                  <a:pt x="5617" y="2352"/>
                </a:cubicBezTo>
                <a:cubicBezTo>
                  <a:pt x="8814" y="336"/>
                  <a:pt x="8954" y="1726"/>
                  <a:pt x="12776" y="2352"/>
                </a:cubicBezTo>
                <a:cubicBezTo>
                  <a:pt x="16600" y="2977"/>
                  <a:pt x="14306" y="3881"/>
                  <a:pt x="16600" y="2977"/>
                </a:cubicBezTo>
                <a:cubicBezTo>
                  <a:pt x="18894" y="2074"/>
                  <a:pt x="22578" y="-2306"/>
                  <a:pt x="24316" y="1587"/>
                </a:cubicBezTo>
                <a:cubicBezTo>
                  <a:pt x="25984" y="5480"/>
                  <a:pt x="23830" y="7426"/>
                  <a:pt x="23690" y="9790"/>
                </a:cubicBezTo>
                <a:cubicBezTo>
                  <a:pt x="23621" y="12153"/>
                  <a:pt x="19172" y="19383"/>
                  <a:pt x="17990" y="21190"/>
                </a:cubicBezTo>
                <a:cubicBezTo>
                  <a:pt x="16809" y="22997"/>
                  <a:pt x="16809" y="26751"/>
                  <a:pt x="17364" y="29045"/>
                </a:cubicBezTo>
                <a:cubicBezTo>
                  <a:pt x="17921" y="31408"/>
                  <a:pt x="17712" y="33077"/>
                  <a:pt x="15766" y="33633"/>
                </a:cubicBezTo>
                <a:cubicBezTo>
                  <a:pt x="13819" y="34119"/>
                  <a:pt x="12151" y="30922"/>
                  <a:pt x="9718" y="30435"/>
                </a:cubicBezTo>
                <a:cubicBezTo>
                  <a:pt x="7285" y="29948"/>
                  <a:pt x="6451" y="31756"/>
                  <a:pt x="4783" y="28836"/>
                </a:cubicBezTo>
                <a:cubicBezTo>
                  <a:pt x="3183" y="25917"/>
                  <a:pt x="1724" y="25361"/>
                  <a:pt x="1585" y="23345"/>
                </a:cubicBezTo>
                <a:cubicBezTo>
                  <a:pt x="1377" y="21329"/>
                  <a:pt x="2349" y="16811"/>
                  <a:pt x="2349" y="16811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2d53e63def8_1_5"/>
          <p:cNvSpPr/>
          <p:nvPr/>
        </p:nvSpPr>
        <p:spPr>
          <a:xfrm>
            <a:off x="6939043" y="3552614"/>
            <a:ext cx="18710" cy="25262"/>
          </a:xfrm>
          <a:custGeom>
            <a:avLst/>
            <a:gdLst/>
            <a:ahLst/>
            <a:cxnLst/>
            <a:rect l="l" t="t" r="r" b="b"/>
            <a:pathLst>
              <a:path w="24946" h="33683" extrusionOk="0">
                <a:moveTo>
                  <a:pt x="2211" y="16949"/>
                </a:moveTo>
                <a:cubicBezTo>
                  <a:pt x="2211" y="16949"/>
                  <a:pt x="-778" y="7009"/>
                  <a:pt x="195" y="6244"/>
                </a:cubicBezTo>
                <a:cubicBezTo>
                  <a:pt x="1168" y="5480"/>
                  <a:pt x="2419" y="4368"/>
                  <a:pt x="5617" y="2352"/>
                </a:cubicBezTo>
                <a:cubicBezTo>
                  <a:pt x="8814" y="336"/>
                  <a:pt x="8954" y="1726"/>
                  <a:pt x="12776" y="2352"/>
                </a:cubicBezTo>
                <a:cubicBezTo>
                  <a:pt x="16600" y="2977"/>
                  <a:pt x="14306" y="3881"/>
                  <a:pt x="16600" y="2977"/>
                </a:cubicBezTo>
                <a:cubicBezTo>
                  <a:pt x="18894" y="2074"/>
                  <a:pt x="22578" y="-2306"/>
                  <a:pt x="24316" y="1587"/>
                </a:cubicBezTo>
                <a:cubicBezTo>
                  <a:pt x="25984" y="5480"/>
                  <a:pt x="23830" y="7426"/>
                  <a:pt x="23690" y="9790"/>
                </a:cubicBezTo>
                <a:cubicBezTo>
                  <a:pt x="23621" y="12153"/>
                  <a:pt x="19172" y="19383"/>
                  <a:pt x="17990" y="21190"/>
                </a:cubicBezTo>
                <a:cubicBezTo>
                  <a:pt x="16809" y="22997"/>
                  <a:pt x="16809" y="26751"/>
                  <a:pt x="17364" y="29045"/>
                </a:cubicBezTo>
                <a:cubicBezTo>
                  <a:pt x="17921" y="31408"/>
                  <a:pt x="17712" y="33077"/>
                  <a:pt x="15766" y="33633"/>
                </a:cubicBezTo>
                <a:cubicBezTo>
                  <a:pt x="13819" y="34119"/>
                  <a:pt x="12151" y="30922"/>
                  <a:pt x="9718" y="30435"/>
                </a:cubicBezTo>
                <a:cubicBezTo>
                  <a:pt x="7285" y="29948"/>
                  <a:pt x="6451" y="31756"/>
                  <a:pt x="4783" y="28836"/>
                </a:cubicBezTo>
                <a:cubicBezTo>
                  <a:pt x="3183" y="25917"/>
                  <a:pt x="1724" y="25361"/>
                  <a:pt x="1585" y="23345"/>
                </a:cubicBezTo>
                <a:cubicBezTo>
                  <a:pt x="1377" y="21329"/>
                  <a:pt x="2349" y="16811"/>
                  <a:pt x="2349" y="1681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2d53e63def8_1_5"/>
          <p:cNvSpPr/>
          <p:nvPr/>
        </p:nvSpPr>
        <p:spPr>
          <a:xfrm>
            <a:off x="6960027" y="3551213"/>
            <a:ext cx="11006" cy="22139"/>
          </a:xfrm>
          <a:custGeom>
            <a:avLst/>
            <a:gdLst/>
            <a:ahLst/>
            <a:cxnLst/>
            <a:rect l="l" t="t" r="r" b="b"/>
            <a:pathLst>
              <a:path w="14675" h="29519" extrusionOk="0">
                <a:moveTo>
                  <a:pt x="13089" y="20348"/>
                </a:moveTo>
                <a:cubicBezTo>
                  <a:pt x="13019" y="22433"/>
                  <a:pt x="13089" y="23754"/>
                  <a:pt x="12880" y="25491"/>
                </a:cubicBezTo>
                <a:cubicBezTo>
                  <a:pt x="12672" y="27160"/>
                  <a:pt x="12116" y="27924"/>
                  <a:pt x="10517" y="29106"/>
                </a:cubicBezTo>
                <a:cubicBezTo>
                  <a:pt x="8918" y="30288"/>
                  <a:pt x="8084" y="28689"/>
                  <a:pt x="7320" y="27368"/>
                </a:cubicBezTo>
                <a:cubicBezTo>
                  <a:pt x="6554" y="26048"/>
                  <a:pt x="2801" y="25769"/>
                  <a:pt x="1967" y="24171"/>
                </a:cubicBezTo>
                <a:cubicBezTo>
                  <a:pt x="1133" y="22572"/>
                  <a:pt x="646" y="21251"/>
                  <a:pt x="437" y="18540"/>
                </a:cubicBezTo>
                <a:cubicBezTo>
                  <a:pt x="160" y="15829"/>
                  <a:pt x="229" y="12770"/>
                  <a:pt x="20" y="10059"/>
                </a:cubicBezTo>
                <a:cubicBezTo>
                  <a:pt x="-258" y="7418"/>
                  <a:pt x="2384" y="6445"/>
                  <a:pt x="2940" y="5055"/>
                </a:cubicBezTo>
                <a:cubicBezTo>
                  <a:pt x="3496" y="3664"/>
                  <a:pt x="5095" y="2483"/>
                  <a:pt x="6624" y="675"/>
                </a:cubicBezTo>
                <a:cubicBezTo>
                  <a:pt x="8154" y="-1132"/>
                  <a:pt x="12464" y="1162"/>
                  <a:pt x="13854" y="2065"/>
                </a:cubicBezTo>
                <a:cubicBezTo>
                  <a:pt x="14966" y="2760"/>
                  <a:pt x="14757" y="6306"/>
                  <a:pt x="14340" y="8391"/>
                </a:cubicBezTo>
                <a:cubicBezTo>
                  <a:pt x="14201" y="9086"/>
                  <a:pt x="14062" y="9573"/>
                  <a:pt x="13923" y="9851"/>
                </a:cubicBezTo>
                <a:cubicBezTo>
                  <a:pt x="13923" y="9851"/>
                  <a:pt x="13436" y="15342"/>
                  <a:pt x="13228" y="20417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d53e63def8_1_5"/>
          <p:cNvSpPr/>
          <p:nvPr/>
        </p:nvSpPr>
        <p:spPr>
          <a:xfrm>
            <a:off x="6960027" y="3551213"/>
            <a:ext cx="11006" cy="22139"/>
          </a:xfrm>
          <a:custGeom>
            <a:avLst/>
            <a:gdLst/>
            <a:ahLst/>
            <a:cxnLst/>
            <a:rect l="l" t="t" r="r" b="b"/>
            <a:pathLst>
              <a:path w="14675" h="29519" extrusionOk="0">
                <a:moveTo>
                  <a:pt x="13089" y="20348"/>
                </a:moveTo>
                <a:cubicBezTo>
                  <a:pt x="13019" y="22433"/>
                  <a:pt x="13089" y="23754"/>
                  <a:pt x="12880" y="25491"/>
                </a:cubicBezTo>
                <a:cubicBezTo>
                  <a:pt x="12672" y="27160"/>
                  <a:pt x="12116" y="27924"/>
                  <a:pt x="10517" y="29106"/>
                </a:cubicBezTo>
                <a:cubicBezTo>
                  <a:pt x="8918" y="30288"/>
                  <a:pt x="8084" y="28689"/>
                  <a:pt x="7320" y="27368"/>
                </a:cubicBezTo>
                <a:cubicBezTo>
                  <a:pt x="6554" y="26048"/>
                  <a:pt x="2801" y="25769"/>
                  <a:pt x="1967" y="24171"/>
                </a:cubicBezTo>
                <a:cubicBezTo>
                  <a:pt x="1133" y="22572"/>
                  <a:pt x="646" y="21251"/>
                  <a:pt x="437" y="18540"/>
                </a:cubicBezTo>
                <a:cubicBezTo>
                  <a:pt x="160" y="15829"/>
                  <a:pt x="229" y="12770"/>
                  <a:pt x="20" y="10059"/>
                </a:cubicBezTo>
                <a:cubicBezTo>
                  <a:pt x="-258" y="7418"/>
                  <a:pt x="2384" y="6445"/>
                  <a:pt x="2940" y="5055"/>
                </a:cubicBezTo>
                <a:cubicBezTo>
                  <a:pt x="3496" y="3664"/>
                  <a:pt x="5095" y="2483"/>
                  <a:pt x="6624" y="675"/>
                </a:cubicBezTo>
                <a:cubicBezTo>
                  <a:pt x="8154" y="-1132"/>
                  <a:pt x="12464" y="1162"/>
                  <a:pt x="13854" y="2065"/>
                </a:cubicBezTo>
                <a:cubicBezTo>
                  <a:pt x="14966" y="2760"/>
                  <a:pt x="14757" y="6306"/>
                  <a:pt x="14340" y="8391"/>
                </a:cubicBezTo>
                <a:cubicBezTo>
                  <a:pt x="14201" y="9086"/>
                  <a:pt x="14062" y="9573"/>
                  <a:pt x="13923" y="9851"/>
                </a:cubicBezTo>
                <a:cubicBezTo>
                  <a:pt x="13923" y="9851"/>
                  <a:pt x="13436" y="15342"/>
                  <a:pt x="13228" y="20417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d53e63def8_1_5"/>
          <p:cNvSpPr/>
          <p:nvPr/>
        </p:nvSpPr>
        <p:spPr>
          <a:xfrm>
            <a:off x="6903717" y="3568597"/>
            <a:ext cx="10195" cy="18940"/>
          </a:xfrm>
          <a:custGeom>
            <a:avLst/>
            <a:gdLst/>
            <a:ahLst/>
            <a:cxnLst/>
            <a:rect l="l" t="t" r="r" b="b"/>
            <a:pathLst>
              <a:path w="13593" h="25253" extrusionOk="0">
                <a:moveTo>
                  <a:pt x="6770" y="24071"/>
                </a:moveTo>
                <a:cubicBezTo>
                  <a:pt x="6770" y="24071"/>
                  <a:pt x="9550" y="21082"/>
                  <a:pt x="10871" y="20665"/>
                </a:cubicBezTo>
                <a:cubicBezTo>
                  <a:pt x="12191" y="20178"/>
                  <a:pt x="13998" y="18023"/>
                  <a:pt x="13512" y="16355"/>
                </a:cubicBezTo>
                <a:cubicBezTo>
                  <a:pt x="13025" y="14686"/>
                  <a:pt x="11844" y="13088"/>
                  <a:pt x="11705" y="11419"/>
                </a:cubicBezTo>
                <a:cubicBezTo>
                  <a:pt x="11566" y="9751"/>
                  <a:pt x="10871" y="9473"/>
                  <a:pt x="11287" y="7040"/>
                </a:cubicBezTo>
                <a:cubicBezTo>
                  <a:pt x="11774" y="4607"/>
                  <a:pt x="11149" y="1966"/>
                  <a:pt x="11149" y="1966"/>
                </a:cubicBezTo>
                <a:cubicBezTo>
                  <a:pt x="11149" y="1966"/>
                  <a:pt x="7465" y="-1440"/>
                  <a:pt x="5936" y="715"/>
                </a:cubicBezTo>
                <a:cubicBezTo>
                  <a:pt x="4406" y="2939"/>
                  <a:pt x="2807" y="3704"/>
                  <a:pt x="2668" y="5441"/>
                </a:cubicBezTo>
                <a:cubicBezTo>
                  <a:pt x="2460" y="7179"/>
                  <a:pt x="1139" y="7944"/>
                  <a:pt x="1000" y="9682"/>
                </a:cubicBezTo>
                <a:cubicBezTo>
                  <a:pt x="791" y="11419"/>
                  <a:pt x="1208" y="11697"/>
                  <a:pt x="791" y="14756"/>
                </a:cubicBezTo>
                <a:cubicBezTo>
                  <a:pt x="444" y="17815"/>
                  <a:pt x="-530" y="18927"/>
                  <a:pt x="374" y="20873"/>
                </a:cubicBezTo>
                <a:cubicBezTo>
                  <a:pt x="1208" y="22820"/>
                  <a:pt x="2668" y="27477"/>
                  <a:pt x="6770" y="24001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d53e63def8_1_5"/>
          <p:cNvSpPr/>
          <p:nvPr/>
        </p:nvSpPr>
        <p:spPr>
          <a:xfrm>
            <a:off x="6903717" y="3568597"/>
            <a:ext cx="10195" cy="18940"/>
          </a:xfrm>
          <a:custGeom>
            <a:avLst/>
            <a:gdLst/>
            <a:ahLst/>
            <a:cxnLst/>
            <a:rect l="l" t="t" r="r" b="b"/>
            <a:pathLst>
              <a:path w="13593" h="25253" extrusionOk="0">
                <a:moveTo>
                  <a:pt x="6770" y="24071"/>
                </a:moveTo>
                <a:cubicBezTo>
                  <a:pt x="6770" y="24071"/>
                  <a:pt x="9550" y="21082"/>
                  <a:pt x="10871" y="20665"/>
                </a:cubicBezTo>
                <a:cubicBezTo>
                  <a:pt x="12191" y="20178"/>
                  <a:pt x="13998" y="18023"/>
                  <a:pt x="13512" y="16355"/>
                </a:cubicBezTo>
                <a:cubicBezTo>
                  <a:pt x="13025" y="14686"/>
                  <a:pt x="11844" y="13088"/>
                  <a:pt x="11705" y="11419"/>
                </a:cubicBezTo>
                <a:cubicBezTo>
                  <a:pt x="11566" y="9751"/>
                  <a:pt x="10871" y="9473"/>
                  <a:pt x="11287" y="7040"/>
                </a:cubicBezTo>
                <a:cubicBezTo>
                  <a:pt x="11774" y="4607"/>
                  <a:pt x="11149" y="1966"/>
                  <a:pt x="11149" y="1966"/>
                </a:cubicBezTo>
                <a:cubicBezTo>
                  <a:pt x="11149" y="1966"/>
                  <a:pt x="7465" y="-1440"/>
                  <a:pt x="5936" y="715"/>
                </a:cubicBezTo>
                <a:cubicBezTo>
                  <a:pt x="4406" y="2939"/>
                  <a:pt x="2807" y="3704"/>
                  <a:pt x="2668" y="5441"/>
                </a:cubicBezTo>
                <a:cubicBezTo>
                  <a:pt x="2460" y="7179"/>
                  <a:pt x="1139" y="7944"/>
                  <a:pt x="1000" y="9682"/>
                </a:cubicBezTo>
                <a:cubicBezTo>
                  <a:pt x="791" y="11419"/>
                  <a:pt x="1208" y="11697"/>
                  <a:pt x="791" y="14756"/>
                </a:cubicBezTo>
                <a:cubicBezTo>
                  <a:pt x="444" y="17815"/>
                  <a:pt x="-530" y="18927"/>
                  <a:pt x="374" y="20873"/>
                </a:cubicBezTo>
                <a:cubicBezTo>
                  <a:pt x="1208" y="22820"/>
                  <a:pt x="2668" y="27477"/>
                  <a:pt x="6770" y="2400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d53e63def8_1_5"/>
          <p:cNvSpPr/>
          <p:nvPr/>
        </p:nvSpPr>
        <p:spPr>
          <a:xfrm>
            <a:off x="6932977" y="3695361"/>
            <a:ext cx="12984" cy="15022"/>
          </a:xfrm>
          <a:custGeom>
            <a:avLst/>
            <a:gdLst/>
            <a:ahLst/>
            <a:cxnLst/>
            <a:rect l="l" t="t" r="r" b="b"/>
            <a:pathLst>
              <a:path w="17312" h="20030" extrusionOk="0">
                <a:moveTo>
                  <a:pt x="5431" y="19590"/>
                </a:moveTo>
                <a:cubicBezTo>
                  <a:pt x="6334" y="19242"/>
                  <a:pt x="11131" y="18756"/>
                  <a:pt x="10992" y="17365"/>
                </a:cubicBezTo>
                <a:cubicBezTo>
                  <a:pt x="10853" y="16045"/>
                  <a:pt x="9880" y="16462"/>
                  <a:pt x="11757" y="14237"/>
                </a:cubicBezTo>
                <a:cubicBezTo>
                  <a:pt x="13634" y="12013"/>
                  <a:pt x="14468" y="10553"/>
                  <a:pt x="15093" y="9510"/>
                </a:cubicBezTo>
                <a:cubicBezTo>
                  <a:pt x="15649" y="8468"/>
                  <a:pt x="17874" y="10275"/>
                  <a:pt x="17179" y="6591"/>
                </a:cubicBezTo>
                <a:lnTo>
                  <a:pt x="16553" y="2907"/>
                </a:lnTo>
                <a:cubicBezTo>
                  <a:pt x="16553" y="2907"/>
                  <a:pt x="13564" y="-221"/>
                  <a:pt x="11896" y="265"/>
                </a:cubicBezTo>
                <a:cubicBezTo>
                  <a:pt x="10228" y="752"/>
                  <a:pt x="7725" y="-360"/>
                  <a:pt x="6404" y="126"/>
                </a:cubicBezTo>
                <a:cubicBezTo>
                  <a:pt x="5084" y="543"/>
                  <a:pt x="2789" y="1447"/>
                  <a:pt x="2233" y="2907"/>
                </a:cubicBezTo>
                <a:cubicBezTo>
                  <a:pt x="1678" y="4297"/>
                  <a:pt x="1051" y="5062"/>
                  <a:pt x="912" y="6800"/>
                </a:cubicBezTo>
                <a:cubicBezTo>
                  <a:pt x="774" y="8468"/>
                  <a:pt x="-408" y="10970"/>
                  <a:pt x="148" y="12986"/>
                </a:cubicBezTo>
                <a:cubicBezTo>
                  <a:pt x="704" y="15002"/>
                  <a:pt x="-60" y="21814"/>
                  <a:pt x="5500" y="19590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d53e63def8_1_5"/>
          <p:cNvSpPr/>
          <p:nvPr/>
        </p:nvSpPr>
        <p:spPr>
          <a:xfrm>
            <a:off x="6932977" y="3695361"/>
            <a:ext cx="12984" cy="15022"/>
          </a:xfrm>
          <a:custGeom>
            <a:avLst/>
            <a:gdLst/>
            <a:ahLst/>
            <a:cxnLst/>
            <a:rect l="l" t="t" r="r" b="b"/>
            <a:pathLst>
              <a:path w="17312" h="20030" extrusionOk="0">
                <a:moveTo>
                  <a:pt x="5431" y="19590"/>
                </a:moveTo>
                <a:cubicBezTo>
                  <a:pt x="6334" y="19242"/>
                  <a:pt x="11131" y="18756"/>
                  <a:pt x="10992" y="17365"/>
                </a:cubicBezTo>
                <a:cubicBezTo>
                  <a:pt x="10853" y="16045"/>
                  <a:pt x="9880" y="16462"/>
                  <a:pt x="11757" y="14237"/>
                </a:cubicBezTo>
                <a:cubicBezTo>
                  <a:pt x="13634" y="12013"/>
                  <a:pt x="14468" y="10553"/>
                  <a:pt x="15093" y="9510"/>
                </a:cubicBezTo>
                <a:cubicBezTo>
                  <a:pt x="15649" y="8468"/>
                  <a:pt x="17874" y="10275"/>
                  <a:pt x="17179" y="6591"/>
                </a:cubicBezTo>
                <a:lnTo>
                  <a:pt x="16553" y="2907"/>
                </a:lnTo>
                <a:cubicBezTo>
                  <a:pt x="16553" y="2907"/>
                  <a:pt x="13564" y="-221"/>
                  <a:pt x="11896" y="265"/>
                </a:cubicBezTo>
                <a:cubicBezTo>
                  <a:pt x="10228" y="752"/>
                  <a:pt x="7725" y="-360"/>
                  <a:pt x="6404" y="126"/>
                </a:cubicBezTo>
                <a:cubicBezTo>
                  <a:pt x="5084" y="543"/>
                  <a:pt x="2789" y="1447"/>
                  <a:pt x="2233" y="2907"/>
                </a:cubicBezTo>
                <a:cubicBezTo>
                  <a:pt x="1678" y="4297"/>
                  <a:pt x="1051" y="5062"/>
                  <a:pt x="912" y="6800"/>
                </a:cubicBezTo>
                <a:cubicBezTo>
                  <a:pt x="774" y="8468"/>
                  <a:pt x="-408" y="10970"/>
                  <a:pt x="148" y="12986"/>
                </a:cubicBezTo>
                <a:cubicBezTo>
                  <a:pt x="704" y="15002"/>
                  <a:pt x="-60" y="21814"/>
                  <a:pt x="5500" y="1959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2d53e63def8_1_5"/>
          <p:cNvSpPr/>
          <p:nvPr/>
        </p:nvSpPr>
        <p:spPr>
          <a:xfrm>
            <a:off x="6898738" y="3767104"/>
            <a:ext cx="29763" cy="23272"/>
          </a:xfrm>
          <a:custGeom>
            <a:avLst/>
            <a:gdLst/>
            <a:ahLst/>
            <a:cxnLst/>
            <a:rect l="l" t="t" r="r" b="b"/>
            <a:pathLst>
              <a:path w="39684" h="31030" extrusionOk="0">
                <a:moveTo>
                  <a:pt x="36973" y="28064"/>
                </a:moveTo>
                <a:cubicBezTo>
                  <a:pt x="37182" y="27022"/>
                  <a:pt x="36557" y="19931"/>
                  <a:pt x="36487" y="18958"/>
                </a:cubicBezTo>
                <a:cubicBezTo>
                  <a:pt x="36417" y="17915"/>
                  <a:pt x="37807" y="15065"/>
                  <a:pt x="38989" y="12632"/>
                </a:cubicBezTo>
                <a:cubicBezTo>
                  <a:pt x="40102" y="10130"/>
                  <a:pt x="39545" y="3734"/>
                  <a:pt x="39545" y="3734"/>
                </a:cubicBezTo>
                <a:cubicBezTo>
                  <a:pt x="39545" y="3734"/>
                  <a:pt x="37460" y="-506"/>
                  <a:pt x="35097" y="50"/>
                </a:cubicBezTo>
                <a:cubicBezTo>
                  <a:pt x="32733" y="607"/>
                  <a:pt x="29188" y="-1131"/>
                  <a:pt x="28493" y="1719"/>
                </a:cubicBezTo>
                <a:cubicBezTo>
                  <a:pt x="27728" y="4499"/>
                  <a:pt x="25156" y="9504"/>
                  <a:pt x="24253" y="11242"/>
                </a:cubicBezTo>
                <a:cubicBezTo>
                  <a:pt x="23418" y="13049"/>
                  <a:pt x="20499" y="14648"/>
                  <a:pt x="19526" y="15065"/>
                </a:cubicBezTo>
                <a:cubicBezTo>
                  <a:pt x="18553" y="15482"/>
                  <a:pt x="14729" y="14857"/>
                  <a:pt x="13131" y="15621"/>
                </a:cubicBezTo>
                <a:cubicBezTo>
                  <a:pt x="11462" y="16455"/>
                  <a:pt x="9655" y="18680"/>
                  <a:pt x="5831" y="21043"/>
                </a:cubicBezTo>
                <a:cubicBezTo>
                  <a:pt x="2009" y="23476"/>
                  <a:pt x="757" y="24936"/>
                  <a:pt x="966" y="26952"/>
                </a:cubicBezTo>
                <a:cubicBezTo>
                  <a:pt x="1174" y="28968"/>
                  <a:pt x="-2232" y="28968"/>
                  <a:pt x="2634" y="29871"/>
                </a:cubicBezTo>
                <a:cubicBezTo>
                  <a:pt x="7430" y="30775"/>
                  <a:pt x="9237" y="31609"/>
                  <a:pt x="10837" y="30497"/>
                </a:cubicBezTo>
                <a:cubicBezTo>
                  <a:pt x="12436" y="29316"/>
                  <a:pt x="14520" y="26396"/>
                  <a:pt x="16885" y="26535"/>
                </a:cubicBezTo>
                <a:cubicBezTo>
                  <a:pt x="19248" y="26674"/>
                  <a:pt x="21611" y="26118"/>
                  <a:pt x="22445" y="27717"/>
                </a:cubicBezTo>
                <a:cubicBezTo>
                  <a:pt x="23279" y="29316"/>
                  <a:pt x="23836" y="28273"/>
                  <a:pt x="27659" y="29246"/>
                </a:cubicBezTo>
                <a:cubicBezTo>
                  <a:pt x="31482" y="30219"/>
                  <a:pt x="37043" y="27995"/>
                  <a:pt x="37043" y="27995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2d53e63def8_1_5"/>
          <p:cNvSpPr/>
          <p:nvPr/>
        </p:nvSpPr>
        <p:spPr>
          <a:xfrm>
            <a:off x="6898738" y="3767104"/>
            <a:ext cx="29763" cy="23272"/>
          </a:xfrm>
          <a:custGeom>
            <a:avLst/>
            <a:gdLst/>
            <a:ahLst/>
            <a:cxnLst/>
            <a:rect l="l" t="t" r="r" b="b"/>
            <a:pathLst>
              <a:path w="39684" h="31030" extrusionOk="0">
                <a:moveTo>
                  <a:pt x="36973" y="28064"/>
                </a:moveTo>
                <a:cubicBezTo>
                  <a:pt x="37182" y="27022"/>
                  <a:pt x="36557" y="19931"/>
                  <a:pt x="36487" y="18958"/>
                </a:cubicBezTo>
                <a:cubicBezTo>
                  <a:pt x="36417" y="17915"/>
                  <a:pt x="37807" y="15065"/>
                  <a:pt x="38989" y="12632"/>
                </a:cubicBezTo>
                <a:cubicBezTo>
                  <a:pt x="40102" y="10130"/>
                  <a:pt x="39545" y="3734"/>
                  <a:pt x="39545" y="3734"/>
                </a:cubicBezTo>
                <a:cubicBezTo>
                  <a:pt x="39545" y="3734"/>
                  <a:pt x="37460" y="-506"/>
                  <a:pt x="35097" y="50"/>
                </a:cubicBezTo>
                <a:cubicBezTo>
                  <a:pt x="32733" y="607"/>
                  <a:pt x="29188" y="-1131"/>
                  <a:pt x="28493" y="1719"/>
                </a:cubicBezTo>
                <a:cubicBezTo>
                  <a:pt x="27728" y="4499"/>
                  <a:pt x="25156" y="9504"/>
                  <a:pt x="24253" y="11242"/>
                </a:cubicBezTo>
                <a:cubicBezTo>
                  <a:pt x="23418" y="13049"/>
                  <a:pt x="20499" y="14648"/>
                  <a:pt x="19526" y="15065"/>
                </a:cubicBezTo>
                <a:cubicBezTo>
                  <a:pt x="18553" y="15482"/>
                  <a:pt x="14729" y="14857"/>
                  <a:pt x="13131" y="15621"/>
                </a:cubicBezTo>
                <a:cubicBezTo>
                  <a:pt x="11462" y="16455"/>
                  <a:pt x="9655" y="18680"/>
                  <a:pt x="5831" y="21043"/>
                </a:cubicBezTo>
                <a:cubicBezTo>
                  <a:pt x="2009" y="23476"/>
                  <a:pt x="757" y="24936"/>
                  <a:pt x="966" y="26952"/>
                </a:cubicBezTo>
                <a:cubicBezTo>
                  <a:pt x="1174" y="28968"/>
                  <a:pt x="-2232" y="28968"/>
                  <a:pt x="2634" y="29871"/>
                </a:cubicBezTo>
                <a:cubicBezTo>
                  <a:pt x="7430" y="30775"/>
                  <a:pt x="9237" y="31609"/>
                  <a:pt x="10837" y="30497"/>
                </a:cubicBezTo>
                <a:cubicBezTo>
                  <a:pt x="12436" y="29316"/>
                  <a:pt x="14520" y="26396"/>
                  <a:pt x="16885" y="26535"/>
                </a:cubicBezTo>
                <a:cubicBezTo>
                  <a:pt x="19248" y="26674"/>
                  <a:pt x="21611" y="26118"/>
                  <a:pt x="22445" y="27717"/>
                </a:cubicBezTo>
                <a:cubicBezTo>
                  <a:pt x="23279" y="29316"/>
                  <a:pt x="23836" y="28273"/>
                  <a:pt x="27659" y="29246"/>
                </a:cubicBezTo>
                <a:cubicBezTo>
                  <a:pt x="31482" y="30219"/>
                  <a:pt x="37043" y="27995"/>
                  <a:pt x="37043" y="2799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2d53e63def8_1_5"/>
          <p:cNvSpPr/>
          <p:nvPr/>
        </p:nvSpPr>
        <p:spPr>
          <a:xfrm>
            <a:off x="6896720" y="3759752"/>
            <a:ext cx="12174" cy="14479"/>
          </a:xfrm>
          <a:custGeom>
            <a:avLst/>
            <a:gdLst/>
            <a:ahLst/>
            <a:cxnLst/>
            <a:rect l="l" t="t" r="r" b="b"/>
            <a:pathLst>
              <a:path w="16232" h="19305" extrusionOk="0">
                <a:moveTo>
                  <a:pt x="11025" y="18473"/>
                </a:moveTo>
                <a:cubicBezTo>
                  <a:pt x="12415" y="16805"/>
                  <a:pt x="15682" y="13954"/>
                  <a:pt x="16100" y="11244"/>
                </a:cubicBezTo>
                <a:cubicBezTo>
                  <a:pt x="16516" y="8463"/>
                  <a:pt x="15821" y="4848"/>
                  <a:pt x="15821" y="4848"/>
                </a:cubicBezTo>
                <a:lnTo>
                  <a:pt x="16030" y="677"/>
                </a:lnTo>
                <a:cubicBezTo>
                  <a:pt x="16030" y="677"/>
                  <a:pt x="14362" y="-435"/>
                  <a:pt x="11651" y="191"/>
                </a:cubicBezTo>
                <a:cubicBezTo>
                  <a:pt x="9009" y="747"/>
                  <a:pt x="7271" y="608"/>
                  <a:pt x="6020" y="1372"/>
                </a:cubicBezTo>
                <a:cubicBezTo>
                  <a:pt x="4769" y="2137"/>
                  <a:pt x="2128" y="3110"/>
                  <a:pt x="1501" y="4153"/>
                </a:cubicBezTo>
                <a:cubicBezTo>
                  <a:pt x="946" y="5265"/>
                  <a:pt x="-237" y="7698"/>
                  <a:pt x="42" y="10757"/>
                </a:cubicBezTo>
                <a:cubicBezTo>
                  <a:pt x="320" y="13816"/>
                  <a:pt x="2197" y="15275"/>
                  <a:pt x="2962" y="16596"/>
                </a:cubicBezTo>
                <a:cubicBezTo>
                  <a:pt x="3726" y="17917"/>
                  <a:pt x="9217" y="20628"/>
                  <a:pt x="10955" y="18542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d53e63def8_1_5"/>
          <p:cNvSpPr/>
          <p:nvPr/>
        </p:nvSpPr>
        <p:spPr>
          <a:xfrm>
            <a:off x="6896720" y="3759752"/>
            <a:ext cx="12174" cy="14479"/>
          </a:xfrm>
          <a:custGeom>
            <a:avLst/>
            <a:gdLst/>
            <a:ahLst/>
            <a:cxnLst/>
            <a:rect l="l" t="t" r="r" b="b"/>
            <a:pathLst>
              <a:path w="16232" h="19305" extrusionOk="0">
                <a:moveTo>
                  <a:pt x="11025" y="18473"/>
                </a:moveTo>
                <a:cubicBezTo>
                  <a:pt x="12415" y="16805"/>
                  <a:pt x="15682" y="13954"/>
                  <a:pt x="16100" y="11244"/>
                </a:cubicBezTo>
                <a:cubicBezTo>
                  <a:pt x="16516" y="8463"/>
                  <a:pt x="15821" y="4848"/>
                  <a:pt x="15821" y="4848"/>
                </a:cubicBezTo>
                <a:lnTo>
                  <a:pt x="16030" y="677"/>
                </a:lnTo>
                <a:cubicBezTo>
                  <a:pt x="16030" y="677"/>
                  <a:pt x="14362" y="-435"/>
                  <a:pt x="11651" y="191"/>
                </a:cubicBezTo>
                <a:cubicBezTo>
                  <a:pt x="9009" y="747"/>
                  <a:pt x="7271" y="608"/>
                  <a:pt x="6020" y="1372"/>
                </a:cubicBezTo>
                <a:cubicBezTo>
                  <a:pt x="4769" y="2137"/>
                  <a:pt x="2128" y="3110"/>
                  <a:pt x="1501" y="4153"/>
                </a:cubicBezTo>
                <a:cubicBezTo>
                  <a:pt x="946" y="5265"/>
                  <a:pt x="-237" y="7698"/>
                  <a:pt x="42" y="10757"/>
                </a:cubicBezTo>
                <a:cubicBezTo>
                  <a:pt x="320" y="13816"/>
                  <a:pt x="2197" y="15275"/>
                  <a:pt x="2962" y="16596"/>
                </a:cubicBezTo>
                <a:cubicBezTo>
                  <a:pt x="3726" y="17917"/>
                  <a:pt x="9217" y="20628"/>
                  <a:pt x="10955" y="18542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2d53e63def8_1_5"/>
          <p:cNvSpPr/>
          <p:nvPr/>
        </p:nvSpPr>
        <p:spPr>
          <a:xfrm>
            <a:off x="6906666" y="3794180"/>
            <a:ext cx="44566" cy="47464"/>
          </a:xfrm>
          <a:custGeom>
            <a:avLst/>
            <a:gdLst/>
            <a:ahLst/>
            <a:cxnLst/>
            <a:rect l="l" t="t" r="r" b="b"/>
            <a:pathLst>
              <a:path w="59421" h="63285" extrusionOk="0">
                <a:moveTo>
                  <a:pt x="59421" y="58835"/>
                </a:moveTo>
                <a:cubicBezTo>
                  <a:pt x="57475" y="55985"/>
                  <a:pt x="50385" y="53204"/>
                  <a:pt x="50037" y="49173"/>
                </a:cubicBezTo>
                <a:cubicBezTo>
                  <a:pt x="49690" y="45141"/>
                  <a:pt x="48299" y="41178"/>
                  <a:pt x="48994" y="37703"/>
                </a:cubicBezTo>
                <a:cubicBezTo>
                  <a:pt x="49690" y="34227"/>
                  <a:pt x="47326" y="30404"/>
                  <a:pt x="47048" y="28040"/>
                </a:cubicBezTo>
                <a:cubicBezTo>
                  <a:pt x="46840" y="25677"/>
                  <a:pt x="45797" y="25747"/>
                  <a:pt x="44754" y="21437"/>
                </a:cubicBezTo>
                <a:cubicBezTo>
                  <a:pt x="43712" y="17127"/>
                  <a:pt x="42808" y="14833"/>
                  <a:pt x="42182" y="11844"/>
                </a:cubicBezTo>
                <a:cubicBezTo>
                  <a:pt x="41556" y="8855"/>
                  <a:pt x="40444" y="4197"/>
                  <a:pt x="38984" y="3294"/>
                </a:cubicBezTo>
                <a:cubicBezTo>
                  <a:pt x="37525" y="2390"/>
                  <a:pt x="37386" y="722"/>
                  <a:pt x="34744" y="1973"/>
                </a:cubicBezTo>
                <a:cubicBezTo>
                  <a:pt x="32172" y="3224"/>
                  <a:pt x="29947" y="4823"/>
                  <a:pt x="28627" y="5588"/>
                </a:cubicBezTo>
                <a:cubicBezTo>
                  <a:pt x="27306" y="6422"/>
                  <a:pt x="26055" y="7186"/>
                  <a:pt x="23900" y="6005"/>
                </a:cubicBezTo>
                <a:cubicBezTo>
                  <a:pt x="21745" y="4823"/>
                  <a:pt x="17783" y="1834"/>
                  <a:pt x="16741" y="1904"/>
                </a:cubicBezTo>
                <a:cubicBezTo>
                  <a:pt x="15698" y="1973"/>
                  <a:pt x="12778" y="-460"/>
                  <a:pt x="9789" y="166"/>
                </a:cubicBezTo>
                <a:cubicBezTo>
                  <a:pt x="6800" y="791"/>
                  <a:pt x="5271" y="-1086"/>
                  <a:pt x="3394" y="1069"/>
                </a:cubicBezTo>
                <a:cubicBezTo>
                  <a:pt x="1586" y="3294"/>
                  <a:pt x="-360" y="722"/>
                  <a:pt x="57" y="5101"/>
                </a:cubicBezTo>
                <a:cubicBezTo>
                  <a:pt x="474" y="9480"/>
                  <a:pt x="3115" y="12261"/>
                  <a:pt x="5271" y="17196"/>
                </a:cubicBezTo>
                <a:cubicBezTo>
                  <a:pt x="7425" y="22132"/>
                  <a:pt x="10623" y="27554"/>
                  <a:pt x="11179" y="29848"/>
                </a:cubicBezTo>
                <a:cubicBezTo>
                  <a:pt x="11735" y="32211"/>
                  <a:pt x="14029" y="35340"/>
                  <a:pt x="14655" y="38398"/>
                </a:cubicBezTo>
                <a:cubicBezTo>
                  <a:pt x="15280" y="41387"/>
                  <a:pt x="17852" y="50980"/>
                  <a:pt x="18686" y="52648"/>
                </a:cubicBezTo>
                <a:cubicBezTo>
                  <a:pt x="19520" y="54247"/>
                  <a:pt x="27236" y="60990"/>
                  <a:pt x="27028" y="62380"/>
                </a:cubicBezTo>
                <a:cubicBezTo>
                  <a:pt x="26820" y="63770"/>
                  <a:pt x="33562" y="63145"/>
                  <a:pt x="33562" y="63145"/>
                </a:cubicBezTo>
                <a:lnTo>
                  <a:pt x="35439" y="57862"/>
                </a:lnTo>
                <a:cubicBezTo>
                  <a:pt x="35439" y="57862"/>
                  <a:pt x="39679" y="56472"/>
                  <a:pt x="40444" y="57375"/>
                </a:cubicBezTo>
                <a:cubicBezTo>
                  <a:pt x="41209" y="58279"/>
                  <a:pt x="41556" y="58626"/>
                  <a:pt x="42738" y="59878"/>
                </a:cubicBezTo>
                <a:cubicBezTo>
                  <a:pt x="43850" y="61129"/>
                  <a:pt x="48369" y="62102"/>
                  <a:pt x="49759" y="62311"/>
                </a:cubicBezTo>
                <a:cubicBezTo>
                  <a:pt x="51149" y="62519"/>
                  <a:pt x="55877" y="62728"/>
                  <a:pt x="57267" y="62936"/>
                </a:cubicBezTo>
                <a:cubicBezTo>
                  <a:pt x="58656" y="63145"/>
                  <a:pt x="59213" y="58696"/>
                  <a:pt x="59213" y="5869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2d53e63def8_1_5"/>
          <p:cNvSpPr/>
          <p:nvPr/>
        </p:nvSpPr>
        <p:spPr>
          <a:xfrm>
            <a:off x="6906666" y="3794180"/>
            <a:ext cx="44566" cy="47464"/>
          </a:xfrm>
          <a:custGeom>
            <a:avLst/>
            <a:gdLst/>
            <a:ahLst/>
            <a:cxnLst/>
            <a:rect l="l" t="t" r="r" b="b"/>
            <a:pathLst>
              <a:path w="59421" h="63285" extrusionOk="0">
                <a:moveTo>
                  <a:pt x="59421" y="58835"/>
                </a:moveTo>
                <a:cubicBezTo>
                  <a:pt x="57475" y="55985"/>
                  <a:pt x="50385" y="53204"/>
                  <a:pt x="50037" y="49173"/>
                </a:cubicBezTo>
                <a:cubicBezTo>
                  <a:pt x="49690" y="45141"/>
                  <a:pt x="48299" y="41178"/>
                  <a:pt x="48994" y="37703"/>
                </a:cubicBezTo>
                <a:cubicBezTo>
                  <a:pt x="49690" y="34227"/>
                  <a:pt x="47326" y="30404"/>
                  <a:pt x="47048" y="28040"/>
                </a:cubicBezTo>
                <a:cubicBezTo>
                  <a:pt x="46840" y="25677"/>
                  <a:pt x="45797" y="25747"/>
                  <a:pt x="44754" y="21437"/>
                </a:cubicBezTo>
                <a:cubicBezTo>
                  <a:pt x="43712" y="17127"/>
                  <a:pt x="42808" y="14833"/>
                  <a:pt x="42182" y="11844"/>
                </a:cubicBezTo>
                <a:cubicBezTo>
                  <a:pt x="41556" y="8855"/>
                  <a:pt x="40444" y="4197"/>
                  <a:pt x="38984" y="3294"/>
                </a:cubicBezTo>
                <a:cubicBezTo>
                  <a:pt x="37525" y="2390"/>
                  <a:pt x="37386" y="722"/>
                  <a:pt x="34744" y="1973"/>
                </a:cubicBezTo>
                <a:cubicBezTo>
                  <a:pt x="32172" y="3224"/>
                  <a:pt x="29947" y="4823"/>
                  <a:pt x="28627" y="5588"/>
                </a:cubicBezTo>
                <a:cubicBezTo>
                  <a:pt x="27306" y="6422"/>
                  <a:pt x="26055" y="7186"/>
                  <a:pt x="23900" y="6005"/>
                </a:cubicBezTo>
                <a:cubicBezTo>
                  <a:pt x="21745" y="4823"/>
                  <a:pt x="17783" y="1834"/>
                  <a:pt x="16741" y="1904"/>
                </a:cubicBezTo>
                <a:cubicBezTo>
                  <a:pt x="15698" y="1973"/>
                  <a:pt x="12778" y="-460"/>
                  <a:pt x="9789" y="166"/>
                </a:cubicBezTo>
                <a:cubicBezTo>
                  <a:pt x="6800" y="791"/>
                  <a:pt x="5271" y="-1086"/>
                  <a:pt x="3394" y="1069"/>
                </a:cubicBezTo>
                <a:cubicBezTo>
                  <a:pt x="1586" y="3294"/>
                  <a:pt x="-360" y="722"/>
                  <a:pt x="57" y="5101"/>
                </a:cubicBezTo>
                <a:cubicBezTo>
                  <a:pt x="474" y="9480"/>
                  <a:pt x="3115" y="12261"/>
                  <a:pt x="5271" y="17196"/>
                </a:cubicBezTo>
                <a:cubicBezTo>
                  <a:pt x="7425" y="22132"/>
                  <a:pt x="10623" y="27554"/>
                  <a:pt x="11179" y="29848"/>
                </a:cubicBezTo>
                <a:cubicBezTo>
                  <a:pt x="11735" y="32211"/>
                  <a:pt x="14029" y="35340"/>
                  <a:pt x="14655" y="38398"/>
                </a:cubicBezTo>
                <a:cubicBezTo>
                  <a:pt x="15280" y="41387"/>
                  <a:pt x="17852" y="50980"/>
                  <a:pt x="18686" y="52648"/>
                </a:cubicBezTo>
                <a:cubicBezTo>
                  <a:pt x="19520" y="54247"/>
                  <a:pt x="27236" y="60990"/>
                  <a:pt x="27028" y="62380"/>
                </a:cubicBezTo>
                <a:cubicBezTo>
                  <a:pt x="26820" y="63770"/>
                  <a:pt x="33562" y="63145"/>
                  <a:pt x="33562" y="63145"/>
                </a:cubicBezTo>
                <a:lnTo>
                  <a:pt x="35439" y="57862"/>
                </a:lnTo>
                <a:cubicBezTo>
                  <a:pt x="35439" y="57862"/>
                  <a:pt x="39679" y="56472"/>
                  <a:pt x="40444" y="57375"/>
                </a:cubicBezTo>
                <a:cubicBezTo>
                  <a:pt x="41209" y="58279"/>
                  <a:pt x="41556" y="58626"/>
                  <a:pt x="42738" y="59878"/>
                </a:cubicBezTo>
                <a:cubicBezTo>
                  <a:pt x="43850" y="61129"/>
                  <a:pt x="48369" y="62102"/>
                  <a:pt x="49759" y="62311"/>
                </a:cubicBezTo>
                <a:cubicBezTo>
                  <a:pt x="51149" y="62519"/>
                  <a:pt x="55877" y="62728"/>
                  <a:pt x="57267" y="62936"/>
                </a:cubicBezTo>
                <a:cubicBezTo>
                  <a:pt x="58656" y="63145"/>
                  <a:pt x="59213" y="58696"/>
                  <a:pt x="59213" y="5869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d53e63def8_1_5"/>
          <p:cNvSpPr/>
          <p:nvPr/>
        </p:nvSpPr>
        <p:spPr>
          <a:xfrm>
            <a:off x="6884627" y="3790012"/>
            <a:ext cx="32033" cy="57827"/>
          </a:xfrm>
          <a:custGeom>
            <a:avLst/>
            <a:gdLst/>
            <a:ahLst/>
            <a:cxnLst/>
            <a:rect l="l" t="t" r="r" b="b"/>
            <a:pathLst>
              <a:path w="42711" h="77103" extrusionOk="0">
                <a:moveTo>
                  <a:pt x="41328" y="69119"/>
                </a:moveTo>
                <a:cubicBezTo>
                  <a:pt x="41328" y="69119"/>
                  <a:pt x="32709" y="71622"/>
                  <a:pt x="31944" y="70301"/>
                </a:cubicBezTo>
                <a:cubicBezTo>
                  <a:pt x="31110" y="69050"/>
                  <a:pt x="27634" y="63906"/>
                  <a:pt x="27009" y="65018"/>
                </a:cubicBezTo>
                <a:cubicBezTo>
                  <a:pt x="26452" y="66061"/>
                  <a:pt x="23325" y="69050"/>
                  <a:pt x="23325" y="69050"/>
                </a:cubicBezTo>
                <a:cubicBezTo>
                  <a:pt x="23325" y="69050"/>
                  <a:pt x="21030" y="70301"/>
                  <a:pt x="19084" y="71482"/>
                </a:cubicBezTo>
                <a:cubicBezTo>
                  <a:pt x="17138" y="72664"/>
                  <a:pt x="15609" y="74193"/>
                  <a:pt x="13314" y="75445"/>
                </a:cubicBezTo>
                <a:cubicBezTo>
                  <a:pt x="11090" y="76696"/>
                  <a:pt x="5529" y="78851"/>
                  <a:pt x="5112" y="74541"/>
                </a:cubicBezTo>
                <a:cubicBezTo>
                  <a:pt x="4695" y="70162"/>
                  <a:pt x="1845" y="68702"/>
                  <a:pt x="1289" y="66408"/>
                </a:cubicBezTo>
                <a:cubicBezTo>
                  <a:pt x="733" y="64044"/>
                  <a:pt x="-1144" y="55077"/>
                  <a:pt x="1010" y="52853"/>
                </a:cubicBezTo>
                <a:cubicBezTo>
                  <a:pt x="3165" y="50628"/>
                  <a:pt x="4278" y="51185"/>
                  <a:pt x="6016" y="47987"/>
                </a:cubicBezTo>
                <a:cubicBezTo>
                  <a:pt x="7754" y="44789"/>
                  <a:pt x="8031" y="40688"/>
                  <a:pt x="8518" y="38603"/>
                </a:cubicBezTo>
                <a:cubicBezTo>
                  <a:pt x="9004" y="36517"/>
                  <a:pt x="8518" y="27411"/>
                  <a:pt x="8031" y="25742"/>
                </a:cubicBezTo>
                <a:cubicBezTo>
                  <a:pt x="7545" y="24074"/>
                  <a:pt x="2331" y="19139"/>
                  <a:pt x="2540" y="17749"/>
                </a:cubicBezTo>
                <a:cubicBezTo>
                  <a:pt x="2748" y="16358"/>
                  <a:pt x="-588" y="9546"/>
                  <a:pt x="1010" y="8364"/>
                </a:cubicBezTo>
                <a:cubicBezTo>
                  <a:pt x="2610" y="7182"/>
                  <a:pt x="6363" y="4124"/>
                  <a:pt x="8101" y="3985"/>
                </a:cubicBezTo>
                <a:cubicBezTo>
                  <a:pt x="9769" y="3846"/>
                  <a:pt x="8240" y="-1785"/>
                  <a:pt x="11855" y="579"/>
                </a:cubicBezTo>
                <a:cubicBezTo>
                  <a:pt x="15470" y="2942"/>
                  <a:pt x="17763" y="5792"/>
                  <a:pt x="18736" y="8782"/>
                </a:cubicBezTo>
                <a:cubicBezTo>
                  <a:pt x="19710" y="11771"/>
                  <a:pt x="19849" y="13786"/>
                  <a:pt x="22560" y="16567"/>
                </a:cubicBezTo>
                <a:cubicBezTo>
                  <a:pt x="25202" y="19347"/>
                  <a:pt x="28677" y="20738"/>
                  <a:pt x="29163" y="25812"/>
                </a:cubicBezTo>
                <a:cubicBezTo>
                  <a:pt x="29651" y="30887"/>
                  <a:pt x="32917" y="36656"/>
                  <a:pt x="33891" y="39993"/>
                </a:cubicBezTo>
                <a:cubicBezTo>
                  <a:pt x="34864" y="43260"/>
                  <a:pt x="34794" y="50072"/>
                  <a:pt x="35281" y="51393"/>
                </a:cubicBezTo>
                <a:cubicBezTo>
                  <a:pt x="35767" y="52714"/>
                  <a:pt x="38478" y="53131"/>
                  <a:pt x="39104" y="55772"/>
                </a:cubicBezTo>
                <a:cubicBezTo>
                  <a:pt x="39730" y="58414"/>
                  <a:pt x="45152" y="66408"/>
                  <a:pt x="41398" y="69119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2d53e63def8_1_5"/>
          <p:cNvSpPr/>
          <p:nvPr/>
        </p:nvSpPr>
        <p:spPr>
          <a:xfrm>
            <a:off x="6884627" y="3790012"/>
            <a:ext cx="32033" cy="57827"/>
          </a:xfrm>
          <a:custGeom>
            <a:avLst/>
            <a:gdLst/>
            <a:ahLst/>
            <a:cxnLst/>
            <a:rect l="l" t="t" r="r" b="b"/>
            <a:pathLst>
              <a:path w="42711" h="77103" extrusionOk="0">
                <a:moveTo>
                  <a:pt x="41328" y="69119"/>
                </a:moveTo>
                <a:cubicBezTo>
                  <a:pt x="41328" y="69119"/>
                  <a:pt x="32709" y="71622"/>
                  <a:pt x="31944" y="70301"/>
                </a:cubicBezTo>
                <a:cubicBezTo>
                  <a:pt x="31110" y="69050"/>
                  <a:pt x="27634" y="63906"/>
                  <a:pt x="27009" y="65018"/>
                </a:cubicBezTo>
                <a:cubicBezTo>
                  <a:pt x="26452" y="66061"/>
                  <a:pt x="23325" y="69050"/>
                  <a:pt x="23325" y="69050"/>
                </a:cubicBezTo>
                <a:cubicBezTo>
                  <a:pt x="23325" y="69050"/>
                  <a:pt x="21030" y="70301"/>
                  <a:pt x="19084" y="71482"/>
                </a:cubicBezTo>
                <a:cubicBezTo>
                  <a:pt x="17138" y="72664"/>
                  <a:pt x="15609" y="74193"/>
                  <a:pt x="13314" y="75445"/>
                </a:cubicBezTo>
                <a:cubicBezTo>
                  <a:pt x="11090" y="76696"/>
                  <a:pt x="5529" y="78851"/>
                  <a:pt x="5112" y="74541"/>
                </a:cubicBezTo>
                <a:cubicBezTo>
                  <a:pt x="4695" y="70162"/>
                  <a:pt x="1845" y="68702"/>
                  <a:pt x="1289" y="66408"/>
                </a:cubicBezTo>
                <a:cubicBezTo>
                  <a:pt x="733" y="64044"/>
                  <a:pt x="-1144" y="55077"/>
                  <a:pt x="1010" y="52853"/>
                </a:cubicBezTo>
                <a:cubicBezTo>
                  <a:pt x="3165" y="50628"/>
                  <a:pt x="4278" y="51185"/>
                  <a:pt x="6016" y="47987"/>
                </a:cubicBezTo>
                <a:cubicBezTo>
                  <a:pt x="7754" y="44789"/>
                  <a:pt x="8031" y="40688"/>
                  <a:pt x="8518" y="38603"/>
                </a:cubicBezTo>
                <a:cubicBezTo>
                  <a:pt x="9004" y="36517"/>
                  <a:pt x="8518" y="27411"/>
                  <a:pt x="8031" y="25742"/>
                </a:cubicBezTo>
                <a:cubicBezTo>
                  <a:pt x="7545" y="24074"/>
                  <a:pt x="2331" y="19139"/>
                  <a:pt x="2540" y="17749"/>
                </a:cubicBezTo>
                <a:cubicBezTo>
                  <a:pt x="2748" y="16358"/>
                  <a:pt x="-588" y="9546"/>
                  <a:pt x="1010" y="8364"/>
                </a:cubicBezTo>
                <a:cubicBezTo>
                  <a:pt x="2610" y="7182"/>
                  <a:pt x="6363" y="4124"/>
                  <a:pt x="8101" y="3985"/>
                </a:cubicBezTo>
                <a:cubicBezTo>
                  <a:pt x="9769" y="3846"/>
                  <a:pt x="8240" y="-1785"/>
                  <a:pt x="11855" y="579"/>
                </a:cubicBezTo>
                <a:cubicBezTo>
                  <a:pt x="15470" y="2942"/>
                  <a:pt x="17763" y="5792"/>
                  <a:pt x="18736" y="8782"/>
                </a:cubicBezTo>
                <a:cubicBezTo>
                  <a:pt x="19710" y="11771"/>
                  <a:pt x="19849" y="13786"/>
                  <a:pt x="22560" y="16567"/>
                </a:cubicBezTo>
                <a:cubicBezTo>
                  <a:pt x="25202" y="19347"/>
                  <a:pt x="28677" y="20738"/>
                  <a:pt x="29163" y="25812"/>
                </a:cubicBezTo>
                <a:cubicBezTo>
                  <a:pt x="29651" y="30887"/>
                  <a:pt x="32917" y="36656"/>
                  <a:pt x="33891" y="39993"/>
                </a:cubicBezTo>
                <a:cubicBezTo>
                  <a:pt x="34864" y="43260"/>
                  <a:pt x="34794" y="50072"/>
                  <a:pt x="35281" y="51393"/>
                </a:cubicBezTo>
                <a:cubicBezTo>
                  <a:pt x="35767" y="52714"/>
                  <a:pt x="38478" y="53131"/>
                  <a:pt x="39104" y="55772"/>
                </a:cubicBezTo>
                <a:cubicBezTo>
                  <a:pt x="39730" y="58414"/>
                  <a:pt x="45152" y="66408"/>
                  <a:pt x="41398" y="69119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2d53e63def8_1_5"/>
          <p:cNvSpPr/>
          <p:nvPr/>
        </p:nvSpPr>
        <p:spPr>
          <a:xfrm>
            <a:off x="6911520" y="3843151"/>
            <a:ext cx="55696" cy="115558"/>
          </a:xfrm>
          <a:custGeom>
            <a:avLst/>
            <a:gdLst/>
            <a:ahLst/>
            <a:cxnLst/>
            <a:rect l="l" t="t" r="r" b="b"/>
            <a:pathLst>
              <a:path w="74261" h="154078" extrusionOk="0">
                <a:moveTo>
                  <a:pt x="22294" y="14394"/>
                </a:moveTo>
                <a:cubicBezTo>
                  <a:pt x="22016" y="11683"/>
                  <a:pt x="21181" y="9389"/>
                  <a:pt x="20626" y="7443"/>
                </a:cubicBezTo>
                <a:cubicBezTo>
                  <a:pt x="20139" y="5427"/>
                  <a:pt x="20626" y="630"/>
                  <a:pt x="20626" y="630"/>
                </a:cubicBezTo>
                <a:cubicBezTo>
                  <a:pt x="20626" y="630"/>
                  <a:pt x="23893" y="-690"/>
                  <a:pt x="25352" y="492"/>
                </a:cubicBezTo>
                <a:cubicBezTo>
                  <a:pt x="26812" y="1743"/>
                  <a:pt x="28967" y="2855"/>
                  <a:pt x="30705" y="3411"/>
                </a:cubicBezTo>
                <a:cubicBezTo>
                  <a:pt x="32443" y="3967"/>
                  <a:pt x="36404" y="2855"/>
                  <a:pt x="37865" y="3759"/>
                </a:cubicBezTo>
                <a:cubicBezTo>
                  <a:pt x="39324" y="4662"/>
                  <a:pt x="40646" y="1117"/>
                  <a:pt x="43704" y="4593"/>
                </a:cubicBezTo>
                <a:cubicBezTo>
                  <a:pt x="46763" y="8068"/>
                  <a:pt x="48153" y="8555"/>
                  <a:pt x="49890" y="12865"/>
                </a:cubicBezTo>
                <a:cubicBezTo>
                  <a:pt x="51628" y="17105"/>
                  <a:pt x="52949" y="16688"/>
                  <a:pt x="55313" y="20164"/>
                </a:cubicBezTo>
                <a:cubicBezTo>
                  <a:pt x="57676" y="23709"/>
                  <a:pt x="60457" y="24404"/>
                  <a:pt x="61012" y="26767"/>
                </a:cubicBezTo>
                <a:cubicBezTo>
                  <a:pt x="61569" y="29131"/>
                  <a:pt x="67755" y="56033"/>
                  <a:pt x="66713" y="62567"/>
                </a:cubicBezTo>
                <a:cubicBezTo>
                  <a:pt x="65601" y="69101"/>
                  <a:pt x="66504" y="71117"/>
                  <a:pt x="65392" y="77651"/>
                </a:cubicBezTo>
                <a:cubicBezTo>
                  <a:pt x="64279" y="84186"/>
                  <a:pt x="63515" y="90372"/>
                  <a:pt x="65183" y="93639"/>
                </a:cubicBezTo>
                <a:cubicBezTo>
                  <a:pt x="66851" y="96907"/>
                  <a:pt x="71927" y="107264"/>
                  <a:pt x="72343" y="108237"/>
                </a:cubicBezTo>
                <a:cubicBezTo>
                  <a:pt x="72761" y="109210"/>
                  <a:pt x="75193" y="120541"/>
                  <a:pt x="73872" y="124364"/>
                </a:cubicBezTo>
                <a:cubicBezTo>
                  <a:pt x="72552" y="128188"/>
                  <a:pt x="74081" y="134166"/>
                  <a:pt x="73038" y="137016"/>
                </a:cubicBezTo>
                <a:cubicBezTo>
                  <a:pt x="71927" y="139796"/>
                  <a:pt x="70884" y="139936"/>
                  <a:pt x="71161" y="142646"/>
                </a:cubicBezTo>
                <a:cubicBezTo>
                  <a:pt x="71370" y="145357"/>
                  <a:pt x="71996" y="147651"/>
                  <a:pt x="70536" y="150154"/>
                </a:cubicBezTo>
                <a:cubicBezTo>
                  <a:pt x="69076" y="152656"/>
                  <a:pt x="66435" y="153212"/>
                  <a:pt x="62750" y="153560"/>
                </a:cubicBezTo>
                <a:cubicBezTo>
                  <a:pt x="59066" y="153907"/>
                  <a:pt x="56147" y="155506"/>
                  <a:pt x="55660" y="150501"/>
                </a:cubicBezTo>
                <a:cubicBezTo>
                  <a:pt x="55174" y="145427"/>
                  <a:pt x="55243" y="142368"/>
                  <a:pt x="54965" y="139379"/>
                </a:cubicBezTo>
                <a:cubicBezTo>
                  <a:pt x="54687" y="136321"/>
                  <a:pt x="55660" y="132498"/>
                  <a:pt x="53297" y="129022"/>
                </a:cubicBezTo>
                <a:cubicBezTo>
                  <a:pt x="50933" y="125477"/>
                  <a:pt x="48431" y="124017"/>
                  <a:pt x="47805" y="121375"/>
                </a:cubicBezTo>
                <a:cubicBezTo>
                  <a:pt x="47179" y="118734"/>
                  <a:pt x="44886" y="115884"/>
                  <a:pt x="47805" y="113590"/>
                </a:cubicBezTo>
                <a:cubicBezTo>
                  <a:pt x="50655" y="111296"/>
                  <a:pt x="53227" y="109697"/>
                  <a:pt x="52880" y="106013"/>
                </a:cubicBezTo>
                <a:cubicBezTo>
                  <a:pt x="52532" y="102329"/>
                  <a:pt x="49126" y="98575"/>
                  <a:pt x="50794" y="94335"/>
                </a:cubicBezTo>
                <a:cubicBezTo>
                  <a:pt x="52462" y="90094"/>
                  <a:pt x="53992" y="84881"/>
                  <a:pt x="52880" y="83629"/>
                </a:cubicBezTo>
                <a:cubicBezTo>
                  <a:pt x="51767" y="82378"/>
                  <a:pt x="46831" y="80432"/>
                  <a:pt x="44468" y="84394"/>
                </a:cubicBezTo>
                <a:cubicBezTo>
                  <a:pt x="42105" y="88356"/>
                  <a:pt x="39811" y="92666"/>
                  <a:pt x="37586" y="94543"/>
                </a:cubicBezTo>
                <a:cubicBezTo>
                  <a:pt x="35362" y="96420"/>
                  <a:pt x="30913" y="95864"/>
                  <a:pt x="31400" y="101217"/>
                </a:cubicBezTo>
                <a:cubicBezTo>
                  <a:pt x="31887" y="106638"/>
                  <a:pt x="35084" y="122626"/>
                  <a:pt x="34875" y="124295"/>
                </a:cubicBezTo>
                <a:cubicBezTo>
                  <a:pt x="34667" y="126033"/>
                  <a:pt x="34459" y="134166"/>
                  <a:pt x="33207" y="135347"/>
                </a:cubicBezTo>
                <a:cubicBezTo>
                  <a:pt x="31956" y="136460"/>
                  <a:pt x="29036" y="137781"/>
                  <a:pt x="27229" y="136599"/>
                </a:cubicBezTo>
                <a:cubicBezTo>
                  <a:pt x="25422" y="135417"/>
                  <a:pt x="22433" y="132636"/>
                  <a:pt x="21181" y="133749"/>
                </a:cubicBezTo>
                <a:cubicBezTo>
                  <a:pt x="19930" y="134861"/>
                  <a:pt x="20139" y="137224"/>
                  <a:pt x="15690" y="136946"/>
                </a:cubicBezTo>
                <a:cubicBezTo>
                  <a:pt x="11241" y="136668"/>
                  <a:pt x="13466" y="135139"/>
                  <a:pt x="8530" y="133193"/>
                </a:cubicBezTo>
                <a:cubicBezTo>
                  <a:pt x="3594" y="131246"/>
                  <a:pt x="814" y="130203"/>
                  <a:pt x="814" y="126797"/>
                </a:cubicBezTo>
                <a:cubicBezTo>
                  <a:pt x="814" y="123391"/>
                  <a:pt x="-1063" y="121167"/>
                  <a:pt x="883" y="120333"/>
                </a:cubicBezTo>
                <a:cubicBezTo>
                  <a:pt x="2830" y="119429"/>
                  <a:pt x="5055" y="117552"/>
                  <a:pt x="6931" y="119776"/>
                </a:cubicBezTo>
                <a:cubicBezTo>
                  <a:pt x="8808" y="122001"/>
                  <a:pt x="14021" y="123183"/>
                  <a:pt x="15620" y="122001"/>
                </a:cubicBezTo>
                <a:cubicBezTo>
                  <a:pt x="17220" y="120819"/>
                  <a:pt x="17775" y="120124"/>
                  <a:pt x="18262" y="114285"/>
                </a:cubicBezTo>
                <a:cubicBezTo>
                  <a:pt x="18749" y="108446"/>
                  <a:pt x="17427" y="105526"/>
                  <a:pt x="17914" y="99757"/>
                </a:cubicBezTo>
                <a:cubicBezTo>
                  <a:pt x="18401" y="93917"/>
                  <a:pt x="16732" y="86966"/>
                  <a:pt x="19930" y="84950"/>
                </a:cubicBezTo>
                <a:cubicBezTo>
                  <a:pt x="23128" y="83004"/>
                  <a:pt x="24587" y="77026"/>
                  <a:pt x="26604" y="76539"/>
                </a:cubicBezTo>
                <a:cubicBezTo>
                  <a:pt x="28550" y="75983"/>
                  <a:pt x="28758" y="66529"/>
                  <a:pt x="24171" y="61455"/>
                </a:cubicBezTo>
                <a:cubicBezTo>
                  <a:pt x="19652" y="56450"/>
                  <a:pt x="12910" y="52974"/>
                  <a:pt x="12910" y="52974"/>
                </a:cubicBezTo>
                <a:cubicBezTo>
                  <a:pt x="12910" y="52974"/>
                  <a:pt x="13674" y="46787"/>
                  <a:pt x="17080" y="46509"/>
                </a:cubicBezTo>
                <a:cubicBezTo>
                  <a:pt x="20417" y="46162"/>
                  <a:pt x="23405" y="44910"/>
                  <a:pt x="24866" y="46509"/>
                </a:cubicBezTo>
                <a:cubicBezTo>
                  <a:pt x="26395" y="48039"/>
                  <a:pt x="22502" y="47065"/>
                  <a:pt x="28758" y="51931"/>
                </a:cubicBezTo>
                <a:lnTo>
                  <a:pt x="35015" y="56797"/>
                </a:lnTo>
                <a:cubicBezTo>
                  <a:pt x="35015" y="56797"/>
                  <a:pt x="37308" y="52209"/>
                  <a:pt x="37656" y="49081"/>
                </a:cubicBezTo>
                <a:cubicBezTo>
                  <a:pt x="38074" y="46023"/>
                  <a:pt x="37378" y="38932"/>
                  <a:pt x="37517" y="36569"/>
                </a:cubicBezTo>
                <a:cubicBezTo>
                  <a:pt x="37656" y="34205"/>
                  <a:pt x="39046" y="31008"/>
                  <a:pt x="33277" y="27810"/>
                </a:cubicBezTo>
                <a:cubicBezTo>
                  <a:pt x="27577" y="24613"/>
                  <a:pt x="26117" y="23709"/>
                  <a:pt x="25630" y="22041"/>
                </a:cubicBezTo>
                <a:cubicBezTo>
                  <a:pt x="25143" y="20372"/>
                  <a:pt x="22224" y="14533"/>
                  <a:pt x="22224" y="14533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2d53e63def8_1_5"/>
          <p:cNvSpPr/>
          <p:nvPr/>
        </p:nvSpPr>
        <p:spPr>
          <a:xfrm>
            <a:off x="6911520" y="3843151"/>
            <a:ext cx="55696" cy="115558"/>
          </a:xfrm>
          <a:custGeom>
            <a:avLst/>
            <a:gdLst/>
            <a:ahLst/>
            <a:cxnLst/>
            <a:rect l="l" t="t" r="r" b="b"/>
            <a:pathLst>
              <a:path w="74261" h="154078" extrusionOk="0">
                <a:moveTo>
                  <a:pt x="22294" y="14394"/>
                </a:moveTo>
                <a:cubicBezTo>
                  <a:pt x="22016" y="11683"/>
                  <a:pt x="21181" y="9389"/>
                  <a:pt x="20626" y="7443"/>
                </a:cubicBezTo>
                <a:cubicBezTo>
                  <a:pt x="20139" y="5427"/>
                  <a:pt x="20626" y="630"/>
                  <a:pt x="20626" y="630"/>
                </a:cubicBezTo>
                <a:cubicBezTo>
                  <a:pt x="20626" y="630"/>
                  <a:pt x="23893" y="-690"/>
                  <a:pt x="25352" y="492"/>
                </a:cubicBezTo>
                <a:cubicBezTo>
                  <a:pt x="26812" y="1743"/>
                  <a:pt x="28967" y="2855"/>
                  <a:pt x="30705" y="3411"/>
                </a:cubicBezTo>
                <a:cubicBezTo>
                  <a:pt x="32443" y="3967"/>
                  <a:pt x="36404" y="2855"/>
                  <a:pt x="37865" y="3759"/>
                </a:cubicBezTo>
                <a:cubicBezTo>
                  <a:pt x="39324" y="4662"/>
                  <a:pt x="40646" y="1117"/>
                  <a:pt x="43704" y="4593"/>
                </a:cubicBezTo>
                <a:cubicBezTo>
                  <a:pt x="46763" y="8068"/>
                  <a:pt x="48153" y="8555"/>
                  <a:pt x="49890" y="12865"/>
                </a:cubicBezTo>
                <a:cubicBezTo>
                  <a:pt x="51628" y="17105"/>
                  <a:pt x="52949" y="16688"/>
                  <a:pt x="55313" y="20164"/>
                </a:cubicBezTo>
                <a:cubicBezTo>
                  <a:pt x="57676" y="23709"/>
                  <a:pt x="60457" y="24404"/>
                  <a:pt x="61012" y="26767"/>
                </a:cubicBezTo>
                <a:cubicBezTo>
                  <a:pt x="61569" y="29131"/>
                  <a:pt x="67755" y="56033"/>
                  <a:pt x="66713" y="62567"/>
                </a:cubicBezTo>
                <a:cubicBezTo>
                  <a:pt x="65601" y="69101"/>
                  <a:pt x="66504" y="71117"/>
                  <a:pt x="65392" y="77651"/>
                </a:cubicBezTo>
                <a:cubicBezTo>
                  <a:pt x="64279" y="84186"/>
                  <a:pt x="63515" y="90372"/>
                  <a:pt x="65183" y="93639"/>
                </a:cubicBezTo>
                <a:cubicBezTo>
                  <a:pt x="66851" y="96907"/>
                  <a:pt x="71927" y="107264"/>
                  <a:pt x="72343" y="108237"/>
                </a:cubicBezTo>
                <a:cubicBezTo>
                  <a:pt x="72761" y="109210"/>
                  <a:pt x="75193" y="120541"/>
                  <a:pt x="73872" y="124364"/>
                </a:cubicBezTo>
                <a:cubicBezTo>
                  <a:pt x="72552" y="128188"/>
                  <a:pt x="74081" y="134166"/>
                  <a:pt x="73038" y="137016"/>
                </a:cubicBezTo>
                <a:cubicBezTo>
                  <a:pt x="71927" y="139796"/>
                  <a:pt x="70884" y="139936"/>
                  <a:pt x="71161" y="142646"/>
                </a:cubicBezTo>
                <a:cubicBezTo>
                  <a:pt x="71370" y="145357"/>
                  <a:pt x="71996" y="147651"/>
                  <a:pt x="70536" y="150154"/>
                </a:cubicBezTo>
                <a:cubicBezTo>
                  <a:pt x="69076" y="152656"/>
                  <a:pt x="66435" y="153212"/>
                  <a:pt x="62750" y="153560"/>
                </a:cubicBezTo>
                <a:cubicBezTo>
                  <a:pt x="59066" y="153907"/>
                  <a:pt x="56147" y="155506"/>
                  <a:pt x="55660" y="150501"/>
                </a:cubicBezTo>
                <a:cubicBezTo>
                  <a:pt x="55174" y="145427"/>
                  <a:pt x="55243" y="142368"/>
                  <a:pt x="54965" y="139379"/>
                </a:cubicBezTo>
                <a:cubicBezTo>
                  <a:pt x="54687" y="136321"/>
                  <a:pt x="55660" y="132498"/>
                  <a:pt x="53297" y="129022"/>
                </a:cubicBezTo>
                <a:cubicBezTo>
                  <a:pt x="50933" y="125477"/>
                  <a:pt x="48431" y="124017"/>
                  <a:pt x="47805" y="121375"/>
                </a:cubicBezTo>
                <a:cubicBezTo>
                  <a:pt x="47179" y="118734"/>
                  <a:pt x="44886" y="115884"/>
                  <a:pt x="47805" y="113590"/>
                </a:cubicBezTo>
                <a:cubicBezTo>
                  <a:pt x="50655" y="111296"/>
                  <a:pt x="53227" y="109697"/>
                  <a:pt x="52880" y="106013"/>
                </a:cubicBezTo>
                <a:cubicBezTo>
                  <a:pt x="52532" y="102329"/>
                  <a:pt x="49126" y="98575"/>
                  <a:pt x="50794" y="94335"/>
                </a:cubicBezTo>
                <a:cubicBezTo>
                  <a:pt x="52462" y="90094"/>
                  <a:pt x="53992" y="84881"/>
                  <a:pt x="52880" y="83629"/>
                </a:cubicBezTo>
                <a:cubicBezTo>
                  <a:pt x="51767" y="82378"/>
                  <a:pt x="46831" y="80432"/>
                  <a:pt x="44468" y="84394"/>
                </a:cubicBezTo>
                <a:cubicBezTo>
                  <a:pt x="42105" y="88356"/>
                  <a:pt x="39811" y="92666"/>
                  <a:pt x="37586" y="94543"/>
                </a:cubicBezTo>
                <a:cubicBezTo>
                  <a:pt x="35362" y="96420"/>
                  <a:pt x="30913" y="95864"/>
                  <a:pt x="31400" y="101217"/>
                </a:cubicBezTo>
                <a:cubicBezTo>
                  <a:pt x="31887" y="106638"/>
                  <a:pt x="35084" y="122626"/>
                  <a:pt x="34875" y="124295"/>
                </a:cubicBezTo>
                <a:cubicBezTo>
                  <a:pt x="34667" y="126033"/>
                  <a:pt x="34459" y="134166"/>
                  <a:pt x="33207" y="135347"/>
                </a:cubicBezTo>
                <a:cubicBezTo>
                  <a:pt x="31956" y="136460"/>
                  <a:pt x="29036" y="137781"/>
                  <a:pt x="27229" y="136599"/>
                </a:cubicBezTo>
                <a:cubicBezTo>
                  <a:pt x="25422" y="135417"/>
                  <a:pt x="22433" y="132636"/>
                  <a:pt x="21181" y="133749"/>
                </a:cubicBezTo>
                <a:cubicBezTo>
                  <a:pt x="19930" y="134861"/>
                  <a:pt x="20139" y="137224"/>
                  <a:pt x="15690" y="136946"/>
                </a:cubicBezTo>
                <a:cubicBezTo>
                  <a:pt x="11241" y="136668"/>
                  <a:pt x="13466" y="135139"/>
                  <a:pt x="8530" y="133193"/>
                </a:cubicBezTo>
                <a:cubicBezTo>
                  <a:pt x="3594" y="131246"/>
                  <a:pt x="814" y="130203"/>
                  <a:pt x="814" y="126797"/>
                </a:cubicBezTo>
                <a:cubicBezTo>
                  <a:pt x="814" y="123391"/>
                  <a:pt x="-1063" y="121167"/>
                  <a:pt x="883" y="120333"/>
                </a:cubicBezTo>
                <a:cubicBezTo>
                  <a:pt x="2830" y="119429"/>
                  <a:pt x="5055" y="117552"/>
                  <a:pt x="6931" y="119776"/>
                </a:cubicBezTo>
                <a:cubicBezTo>
                  <a:pt x="8808" y="122001"/>
                  <a:pt x="14021" y="123183"/>
                  <a:pt x="15620" y="122001"/>
                </a:cubicBezTo>
                <a:cubicBezTo>
                  <a:pt x="17220" y="120819"/>
                  <a:pt x="17775" y="120124"/>
                  <a:pt x="18262" y="114285"/>
                </a:cubicBezTo>
                <a:cubicBezTo>
                  <a:pt x="18749" y="108446"/>
                  <a:pt x="17427" y="105526"/>
                  <a:pt x="17914" y="99757"/>
                </a:cubicBezTo>
                <a:cubicBezTo>
                  <a:pt x="18401" y="93917"/>
                  <a:pt x="16732" y="86966"/>
                  <a:pt x="19930" y="84950"/>
                </a:cubicBezTo>
                <a:cubicBezTo>
                  <a:pt x="23128" y="83004"/>
                  <a:pt x="24587" y="77026"/>
                  <a:pt x="26604" y="76539"/>
                </a:cubicBezTo>
                <a:cubicBezTo>
                  <a:pt x="28550" y="75983"/>
                  <a:pt x="28758" y="66529"/>
                  <a:pt x="24171" y="61455"/>
                </a:cubicBezTo>
                <a:cubicBezTo>
                  <a:pt x="19652" y="56450"/>
                  <a:pt x="12910" y="52974"/>
                  <a:pt x="12910" y="52974"/>
                </a:cubicBezTo>
                <a:cubicBezTo>
                  <a:pt x="12910" y="52974"/>
                  <a:pt x="13674" y="46787"/>
                  <a:pt x="17080" y="46509"/>
                </a:cubicBezTo>
                <a:cubicBezTo>
                  <a:pt x="20417" y="46162"/>
                  <a:pt x="23405" y="44910"/>
                  <a:pt x="24866" y="46509"/>
                </a:cubicBezTo>
                <a:cubicBezTo>
                  <a:pt x="26395" y="48039"/>
                  <a:pt x="22502" y="47065"/>
                  <a:pt x="28758" y="51931"/>
                </a:cubicBezTo>
                <a:lnTo>
                  <a:pt x="35015" y="56797"/>
                </a:lnTo>
                <a:cubicBezTo>
                  <a:pt x="35015" y="56797"/>
                  <a:pt x="37308" y="52209"/>
                  <a:pt x="37656" y="49081"/>
                </a:cubicBezTo>
                <a:cubicBezTo>
                  <a:pt x="38074" y="46023"/>
                  <a:pt x="37378" y="38932"/>
                  <a:pt x="37517" y="36569"/>
                </a:cubicBezTo>
                <a:cubicBezTo>
                  <a:pt x="37656" y="34205"/>
                  <a:pt x="39046" y="31008"/>
                  <a:pt x="33277" y="27810"/>
                </a:cubicBezTo>
                <a:cubicBezTo>
                  <a:pt x="27577" y="24613"/>
                  <a:pt x="26117" y="23709"/>
                  <a:pt x="25630" y="22041"/>
                </a:cubicBezTo>
                <a:cubicBezTo>
                  <a:pt x="25143" y="20372"/>
                  <a:pt x="22224" y="14533"/>
                  <a:pt x="22224" y="14533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d53e63def8_1_5"/>
          <p:cNvSpPr/>
          <p:nvPr/>
        </p:nvSpPr>
        <p:spPr>
          <a:xfrm>
            <a:off x="6891347" y="3846539"/>
            <a:ext cx="30103" cy="50730"/>
          </a:xfrm>
          <a:custGeom>
            <a:avLst/>
            <a:gdLst/>
            <a:ahLst/>
            <a:cxnLst/>
            <a:rect l="l" t="t" r="r" b="b"/>
            <a:pathLst>
              <a:path w="40137" h="67640" extrusionOk="0">
                <a:moveTo>
                  <a:pt x="11029" y="26976"/>
                </a:moveTo>
                <a:cubicBezTo>
                  <a:pt x="8387" y="26351"/>
                  <a:pt x="2895" y="23640"/>
                  <a:pt x="2340" y="24752"/>
                </a:cubicBezTo>
                <a:cubicBezTo>
                  <a:pt x="1783" y="25795"/>
                  <a:pt x="-1970" y="29201"/>
                  <a:pt x="1366" y="32329"/>
                </a:cubicBezTo>
                <a:cubicBezTo>
                  <a:pt x="4703" y="35387"/>
                  <a:pt x="7761" y="35457"/>
                  <a:pt x="10333" y="37612"/>
                </a:cubicBezTo>
                <a:cubicBezTo>
                  <a:pt x="12905" y="39767"/>
                  <a:pt x="13322" y="40740"/>
                  <a:pt x="14017" y="44077"/>
                </a:cubicBezTo>
                <a:cubicBezTo>
                  <a:pt x="14643" y="47413"/>
                  <a:pt x="16381" y="47552"/>
                  <a:pt x="13392" y="51584"/>
                </a:cubicBezTo>
                <a:cubicBezTo>
                  <a:pt x="10403" y="55616"/>
                  <a:pt x="9152" y="57076"/>
                  <a:pt x="8526" y="61177"/>
                </a:cubicBezTo>
                <a:cubicBezTo>
                  <a:pt x="7900" y="65278"/>
                  <a:pt x="4633" y="67294"/>
                  <a:pt x="8734" y="67572"/>
                </a:cubicBezTo>
                <a:cubicBezTo>
                  <a:pt x="12836" y="67850"/>
                  <a:pt x="19579" y="67572"/>
                  <a:pt x="21038" y="61038"/>
                </a:cubicBezTo>
                <a:cubicBezTo>
                  <a:pt x="22498" y="54504"/>
                  <a:pt x="22290" y="52418"/>
                  <a:pt x="22707" y="50055"/>
                </a:cubicBezTo>
                <a:cubicBezTo>
                  <a:pt x="23194" y="47622"/>
                  <a:pt x="20622" y="38724"/>
                  <a:pt x="20830" y="36986"/>
                </a:cubicBezTo>
                <a:cubicBezTo>
                  <a:pt x="20969" y="35248"/>
                  <a:pt x="24097" y="31912"/>
                  <a:pt x="26391" y="31008"/>
                </a:cubicBezTo>
                <a:cubicBezTo>
                  <a:pt x="28685" y="30104"/>
                  <a:pt x="29311" y="29687"/>
                  <a:pt x="32647" y="28714"/>
                </a:cubicBezTo>
                <a:cubicBezTo>
                  <a:pt x="35984" y="27741"/>
                  <a:pt x="39599" y="26698"/>
                  <a:pt x="40015" y="23640"/>
                </a:cubicBezTo>
                <a:cubicBezTo>
                  <a:pt x="40433" y="20512"/>
                  <a:pt x="39738" y="17175"/>
                  <a:pt x="38556" y="15645"/>
                </a:cubicBezTo>
                <a:cubicBezTo>
                  <a:pt x="37374" y="14047"/>
                  <a:pt x="36888" y="12031"/>
                  <a:pt x="37027" y="10015"/>
                </a:cubicBezTo>
                <a:cubicBezTo>
                  <a:pt x="37166" y="7999"/>
                  <a:pt x="37722" y="6887"/>
                  <a:pt x="37513" y="4524"/>
                </a:cubicBezTo>
                <a:cubicBezTo>
                  <a:pt x="37304" y="2160"/>
                  <a:pt x="40085" y="-829"/>
                  <a:pt x="36401" y="214"/>
                </a:cubicBezTo>
                <a:cubicBezTo>
                  <a:pt x="32787" y="1187"/>
                  <a:pt x="27016" y="1465"/>
                  <a:pt x="27086" y="5844"/>
                </a:cubicBezTo>
                <a:cubicBezTo>
                  <a:pt x="27156" y="10224"/>
                  <a:pt x="27711" y="8486"/>
                  <a:pt x="26043" y="13074"/>
                </a:cubicBezTo>
                <a:cubicBezTo>
                  <a:pt x="24444" y="17662"/>
                  <a:pt x="23402" y="17383"/>
                  <a:pt x="22567" y="19469"/>
                </a:cubicBezTo>
                <a:cubicBezTo>
                  <a:pt x="21733" y="21554"/>
                  <a:pt x="20413" y="21693"/>
                  <a:pt x="18884" y="23918"/>
                </a:cubicBezTo>
                <a:cubicBezTo>
                  <a:pt x="17354" y="26073"/>
                  <a:pt x="14017" y="27741"/>
                  <a:pt x="11029" y="2704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d53e63def8_1_5"/>
          <p:cNvSpPr/>
          <p:nvPr/>
        </p:nvSpPr>
        <p:spPr>
          <a:xfrm>
            <a:off x="6891347" y="3846539"/>
            <a:ext cx="30103" cy="50730"/>
          </a:xfrm>
          <a:custGeom>
            <a:avLst/>
            <a:gdLst/>
            <a:ahLst/>
            <a:cxnLst/>
            <a:rect l="l" t="t" r="r" b="b"/>
            <a:pathLst>
              <a:path w="40137" h="67640" extrusionOk="0">
                <a:moveTo>
                  <a:pt x="11029" y="26976"/>
                </a:moveTo>
                <a:cubicBezTo>
                  <a:pt x="8387" y="26351"/>
                  <a:pt x="2895" y="23640"/>
                  <a:pt x="2340" y="24752"/>
                </a:cubicBezTo>
                <a:cubicBezTo>
                  <a:pt x="1783" y="25795"/>
                  <a:pt x="-1970" y="29201"/>
                  <a:pt x="1366" y="32329"/>
                </a:cubicBezTo>
                <a:cubicBezTo>
                  <a:pt x="4703" y="35387"/>
                  <a:pt x="7761" y="35457"/>
                  <a:pt x="10333" y="37612"/>
                </a:cubicBezTo>
                <a:cubicBezTo>
                  <a:pt x="12905" y="39767"/>
                  <a:pt x="13322" y="40740"/>
                  <a:pt x="14017" y="44077"/>
                </a:cubicBezTo>
                <a:cubicBezTo>
                  <a:pt x="14643" y="47413"/>
                  <a:pt x="16381" y="47552"/>
                  <a:pt x="13392" y="51584"/>
                </a:cubicBezTo>
                <a:cubicBezTo>
                  <a:pt x="10403" y="55616"/>
                  <a:pt x="9152" y="57076"/>
                  <a:pt x="8526" y="61177"/>
                </a:cubicBezTo>
                <a:cubicBezTo>
                  <a:pt x="7900" y="65278"/>
                  <a:pt x="4633" y="67294"/>
                  <a:pt x="8734" y="67572"/>
                </a:cubicBezTo>
                <a:cubicBezTo>
                  <a:pt x="12836" y="67850"/>
                  <a:pt x="19579" y="67572"/>
                  <a:pt x="21038" y="61038"/>
                </a:cubicBezTo>
                <a:cubicBezTo>
                  <a:pt x="22498" y="54504"/>
                  <a:pt x="22290" y="52418"/>
                  <a:pt x="22707" y="50055"/>
                </a:cubicBezTo>
                <a:cubicBezTo>
                  <a:pt x="23194" y="47622"/>
                  <a:pt x="20622" y="38724"/>
                  <a:pt x="20830" y="36986"/>
                </a:cubicBezTo>
                <a:cubicBezTo>
                  <a:pt x="20969" y="35248"/>
                  <a:pt x="24097" y="31912"/>
                  <a:pt x="26391" y="31008"/>
                </a:cubicBezTo>
                <a:cubicBezTo>
                  <a:pt x="28685" y="30104"/>
                  <a:pt x="29311" y="29687"/>
                  <a:pt x="32647" y="28714"/>
                </a:cubicBezTo>
                <a:cubicBezTo>
                  <a:pt x="35984" y="27741"/>
                  <a:pt x="39599" y="26698"/>
                  <a:pt x="40015" y="23640"/>
                </a:cubicBezTo>
                <a:cubicBezTo>
                  <a:pt x="40433" y="20512"/>
                  <a:pt x="39738" y="17175"/>
                  <a:pt x="38556" y="15645"/>
                </a:cubicBezTo>
                <a:cubicBezTo>
                  <a:pt x="37374" y="14047"/>
                  <a:pt x="36888" y="12031"/>
                  <a:pt x="37027" y="10015"/>
                </a:cubicBezTo>
                <a:cubicBezTo>
                  <a:pt x="37166" y="7999"/>
                  <a:pt x="37722" y="6887"/>
                  <a:pt x="37513" y="4524"/>
                </a:cubicBezTo>
                <a:cubicBezTo>
                  <a:pt x="37304" y="2160"/>
                  <a:pt x="40085" y="-829"/>
                  <a:pt x="36401" y="214"/>
                </a:cubicBezTo>
                <a:cubicBezTo>
                  <a:pt x="32787" y="1187"/>
                  <a:pt x="27016" y="1465"/>
                  <a:pt x="27086" y="5844"/>
                </a:cubicBezTo>
                <a:cubicBezTo>
                  <a:pt x="27156" y="10224"/>
                  <a:pt x="27711" y="8486"/>
                  <a:pt x="26043" y="13074"/>
                </a:cubicBezTo>
                <a:cubicBezTo>
                  <a:pt x="24444" y="17662"/>
                  <a:pt x="23402" y="17383"/>
                  <a:pt x="22567" y="19469"/>
                </a:cubicBezTo>
                <a:cubicBezTo>
                  <a:pt x="21733" y="21554"/>
                  <a:pt x="20413" y="21693"/>
                  <a:pt x="18884" y="23918"/>
                </a:cubicBezTo>
                <a:cubicBezTo>
                  <a:pt x="17354" y="26073"/>
                  <a:pt x="14017" y="27741"/>
                  <a:pt x="11029" y="2704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d53e63def8_1_5"/>
          <p:cNvSpPr/>
          <p:nvPr/>
        </p:nvSpPr>
        <p:spPr>
          <a:xfrm>
            <a:off x="6922729" y="4003733"/>
            <a:ext cx="17477" cy="24670"/>
          </a:xfrm>
          <a:custGeom>
            <a:avLst/>
            <a:gdLst/>
            <a:ahLst/>
            <a:cxnLst/>
            <a:rect l="l" t="t" r="r" b="b"/>
            <a:pathLst>
              <a:path w="23303" h="32893" extrusionOk="0">
                <a:moveTo>
                  <a:pt x="12423" y="27594"/>
                </a:moveTo>
                <a:cubicBezTo>
                  <a:pt x="13327" y="23076"/>
                  <a:pt x="13813" y="20365"/>
                  <a:pt x="15065" y="15777"/>
                </a:cubicBezTo>
                <a:cubicBezTo>
                  <a:pt x="16316" y="11259"/>
                  <a:pt x="12493" y="9938"/>
                  <a:pt x="17150" y="8826"/>
                </a:cubicBezTo>
                <a:cubicBezTo>
                  <a:pt x="21808" y="7713"/>
                  <a:pt x="24588" y="4724"/>
                  <a:pt x="22711" y="3195"/>
                </a:cubicBezTo>
                <a:cubicBezTo>
                  <a:pt x="20834" y="1666"/>
                  <a:pt x="23129" y="137"/>
                  <a:pt x="18054" y="901"/>
                </a:cubicBezTo>
                <a:cubicBezTo>
                  <a:pt x="13049" y="1666"/>
                  <a:pt x="12702" y="2083"/>
                  <a:pt x="9643" y="1666"/>
                </a:cubicBezTo>
                <a:cubicBezTo>
                  <a:pt x="6585" y="1318"/>
                  <a:pt x="4985" y="-628"/>
                  <a:pt x="3386" y="206"/>
                </a:cubicBezTo>
                <a:cubicBezTo>
                  <a:pt x="1788" y="1040"/>
                  <a:pt x="-367" y="7019"/>
                  <a:pt x="1509" y="9243"/>
                </a:cubicBezTo>
                <a:cubicBezTo>
                  <a:pt x="3456" y="11467"/>
                  <a:pt x="4360" y="10633"/>
                  <a:pt x="4290" y="13344"/>
                </a:cubicBezTo>
                <a:cubicBezTo>
                  <a:pt x="4220" y="16055"/>
                  <a:pt x="2066" y="18975"/>
                  <a:pt x="1648" y="21408"/>
                </a:cubicBezTo>
                <a:cubicBezTo>
                  <a:pt x="1162" y="23841"/>
                  <a:pt x="-1340" y="26065"/>
                  <a:pt x="954" y="28637"/>
                </a:cubicBezTo>
                <a:cubicBezTo>
                  <a:pt x="3247" y="31139"/>
                  <a:pt x="4429" y="33086"/>
                  <a:pt x="6445" y="32877"/>
                </a:cubicBezTo>
                <a:cubicBezTo>
                  <a:pt x="8461" y="32669"/>
                  <a:pt x="10894" y="33503"/>
                  <a:pt x="11798" y="31696"/>
                </a:cubicBezTo>
                <a:cubicBezTo>
                  <a:pt x="12632" y="29888"/>
                  <a:pt x="12423" y="27594"/>
                  <a:pt x="12423" y="27594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d53e63def8_1_5"/>
          <p:cNvSpPr/>
          <p:nvPr/>
        </p:nvSpPr>
        <p:spPr>
          <a:xfrm>
            <a:off x="6922729" y="4003733"/>
            <a:ext cx="17477" cy="24670"/>
          </a:xfrm>
          <a:custGeom>
            <a:avLst/>
            <a:gdLst/>
            <a:ahLst/>
            <a:cxnLst/>
            <a:rect l="l" t="t" r="r" b="b"/>
            <a:pathLst>
              <a:path w="23303" h="32893" extrusionOk="0">
                <a:moveTo>
                  <a:pt x="12423" y="27594"/>
                </a:moveTo>
                <a:cubicBezTo>
                  <a:pt x="13327" y="23076"/>
                  <a:pt x="13813" y="20365"/>
                  <a:pt x="15065" y="15777"/>
                </a:cubicBezTo>
                <a:cubicBezTo>
                  <a:pt x="16316" y="11259"/>
                  <a:pt x="12493" y="9938"/>
                  <a:pt x="17150" y="8826"/>
                </a:cubicBezTo>
                <a:cubicBezTo>
                  <a:pt x="21808" y="7713"/>
                  <a:pt x="24588" y="4724"/>
                  <a:pt x="22711" y="3195"/>
                </a:cubicBezTo>
                <a:cubicBezTo>
                  <a:pt x="20834" y="1666"/>
                  <a:pt x="23129" y="137"/>
                  <a:pt x="18054" y="901"/>
                </a:cubicBezTo>
                <a:cubicBezTo>
                  <a:pt x="13049" y="1666"/>
                  <a:pt x="12702" y="2083"/>
                  <a:pt x="9643" y="1666"/>
                </a:cubicBezTo>
                <a:cubicBezTo>
                  <a:pt x="6585" y="1318"/>
                  <a:pt x="4985" y="-628"/>
                  <a:pt x="3386" y="206"/>
                </a:cubicBezTo>
                <a:cubicBezTo>
                  <a:pt x="1788" y="1040"/>
                  <a:pt x="-367" y="7019"/>
                  <a:pt x="1509" y="9243"/>
                </a:cubicBezTo>
                <a:cubicBezTo>
                  <a:pt x="3456" y="11467"/>
                  <a:pt x="4360" y="10633"/>
                  <a:pt x="4290" y="13344"/>
                </a:cubicBezTo>
                <a:cubicBezTo>
                  <a:pt x="4220" y="16055"/>
                  <a:pt x="2066" y="18975"/>
                  <a:pt x="1648" y="21408"/>
                </a:cubicBezTo>
                <a:cubicBezTo>
                  <a:pt x="1162" y="23841"/>
                  <a:pt x="-1340" y="26065"/>
                  <a:pt x="954" y="28637"/>
                </a:cubicBezTo>
                <a:cubicBezTo>
                  <a:pt x="3247" y="31139"/>
                  <a:pt x="4429" y="33086"/>
                  <a:pt x="6445" y="32877"/>
                </a:cubicBezTo>
                <a:cubicBezTo>
                  <a:pt x="8461" y="32669"/>
                  <a:pt x="10894" y="33503"/>
                  <a:pt x="11798" y="31696"/>
                </a:cubicBezTo>
                <a:cubicBezTo>
                  <a:pt x="12632" y="29888"/>
                  <a:pt x="12423" y="27594"/>
                  <a:pt x="12423" y="27594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d53e63def8_1_5"/>
          <p:cNvSpPr/>
          <p:nvPr/>
        </p:nvSpPr>
        <p:spPr>
          <a:xfrm>
            <a:off x="6956558" y="4018697"/>
            <a:ext cx="34659" cy="29425"/>
          </a:xfrm>
          <a:custGeom>
            <a:avLst/>
            <a:gdLst/>
            <a:ahLst/>
            <a:cxnLst/>
            <a:rect l="l" t="t" r="r" b="b"/>
            <a:pathLst>
              <a:path w="46212" h="39233" extrusionOk="0">
                <a:moveTo>
                  <a:pt x="43714" y="26063"/>
                </a:moveTo>
                <a:cubicBezTo>
                  <a:pt x="42462" y="23839"/>
                  <a:pt x="36902" y="21614"/>
                  <a:pt x="36971" y="18903"/>
                </a:cubicBezTo>
                <a:cubicBezTo>
                  <a:pt x="37041" y="16192"/>
                  <a:pt x="37457" y="13064"/>
                  <a:pt x="35650" y="11883"/>
                </a:cubicBezTo>
                <a:cubicBezTo>
                  <a:pt x="33843" y="10701"/>
                  <a:pt x="33008" y="5348"/>
                  <a:pt x="25432" y="4028"/>
                </a:cubicBezTo>
                <a:cubicBezTo>
                  <a:pt x="17855" y="2707"/>
                  <a:pt x="18133" y="6043"/>
                  <a:pt x="18411" y="8754"/>
                </a:cubicBezTo>
                <a:cubicBezTo>
                  <a:pt x="18689" y="11466"/>
                  <a:pt x="18063" y="8754"/>
                  <a:pt x="19106" y="12786"/>
                </a:cubicBezTo>
                <a:cubicBezTo>
                  <a:pt x="20149" y="16748"/>
                  <a:pt x="22442" y="19251"/>
                  <a:pt x="19454" y="19876"/>
                </a:cubicBezTo>
                <a:cubicBezTo>
                  <a:pt x="16464" y="20502"/>
                  <a:pt x="14240" y="22031"/>
                  <a:pt x="14031" y="19737"/>
                </a:cubicBezTo>
                <a:cubicBezTo>
                  <a:pt x="13823" y="17374"/>
                  <a:pt x="8332" y="9728"/>
                  <a:pt x="8053" y="7017"/>
                </a:cubicBezTo>
                <a:cubicBezTo>
                  <a:pt x="7845" y="4305"/>
                  <a:pt x="8053" y="-1117"/>
                  <a:pt x="4717" y="204"/>
                </a:cubicBezTo>
                <a:cubicBezTo>
                  <a:pt x="1450" y="1525"/>
                  <a:pt x="-357" y="-4"/>
                  <a:pt x="59" y="4723"/>
                </a:cubicBezTo>
                <a:cubicBezTo>
                  <a:pt x="477" y="9449"/>
                  <a:pt x="1727" y="14732"/>
                  <a:pt x="2562" y="17027"/>
                </a:cubicBezTo>
                <a:cubicBezTo>
                  <a:pt x="3465" y="19320"/>
                  <a:pt x="1588" y="21197"/>
                  <a:pt x="2909" y="24465"/>
                </a:cubicBezTo>
                <a:cubicBezTo>
                  <a:pt x="4230" y="27731"/>
                  <a:pt x="6802" y="29886"/>
                  <a:pt x="9861" y="33362"/>
                </a:cubicBezTo>
                <a:cubicBezTo>
                  <a:pt x="12919" y="36838"/>
                  <a:pt x="14101" y="38367"/>
                  <a:pt x="16812" y="38853"/>
                </a:cubicBezTo>
                <a:cubicBezTo>
                  <a:pt x="19593" y="39271"/>
                  <a:pt x="22651" y="39688"/>
                  <a:pt x="24876" y="38089"/>
                </a:cubicBezTo>
                <a:cubicBezTo>
                  <a:pt x="27100" y="36560"/>
                  <a:pt x="31966" y="34057"/>
                  <a:pt x="33008" y="34266"/>
                </a:cubicBezTo>
                <a:cubicBezTo>
                  <a:pt x="34051" y="34474"/>
                  <a:pt x="35373" y="34405"/>
                  <a:pt x="39543" y="35030"/>
                </a:cubicBezTo>
                <a:cubicBezTo>
                  <a:pt x="43644" y="35656"/>
                  <a:pt x="44896" y="38228"/>
                  <a:pt x="46007" y="35100"/>
                </a:cubicBezTo>
                <a:cubicBezTo>
                  <a:pt x="47050" y="31972"/>
                  <a:pt x="43783" y="26133"/>
                  <a:pt x="43783" y="26133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2d53e63def8_1_5"/>
          <p:cNvSpPr/>
          <p:nvPr/>
        </p:nvSpPr>
        <p:spPr>
          <a:xfrm>
            <a:off x="6956558" y="4018697"/>
            <a:ext cx="34659" cy="29425"/>
          </a:xfrm>
          <a:custGeom>
            <a:avLst/>
            <a:gdLst/>
            <a:ahLst/>
            <a:cxnLst/>
            <a:rect l="l" t="t" r="r" b="b"/>
            <a:pathLst>
              <a:path w="46212" h="39233" extrusionOk="0">
                <a:moveTo>
                  <a:pt x="43714" y="26063"/>
                </a:moveTo>
                <a:cubicBezTo>
                  <a:pt x="42462" y="23839"/>
                  <a:pt x="36902" y="21614"/>
                  <a:pt x="36971" y="18903"/>
                </a:cubicBezTo>
                <a:cubicBezTo>
                  <a:pt x="37041" y="16192"/>
                  <a:pt x="37457" y="13064"/>
                  <a:pt x="35650" y="11883"/>
                </a:cubicBezTo>
                <a:cubicBezTo>
                  <a:pt x="33843" y="10701"/>
                  <a:pt x="33008" y="5348"/>
                  <a:pt x="25432" y="4028"/>
                </a:cubicBezTo>
                <a:cubicBezTo>
                  <a:pt x="17855" y="2707"/>
                  <a:pt x="18133" y="6043"/>
                  <a:pt x="18411" y="8754"/>
                </a:cubicBezTo>
                <a:cubicBezTo>
                  <a:pt x="18689" y="11466"/>
                  <a:pt x="18063" y="8754"/>
                  <a:pt x="19106" y="12786"/>
                </a:cubicBezTo>
                <a:cubicBezTo>
                  <a:pt x="20149" y="16748"/>
                  <a:pt x="22442" y="19251"/>
                  <a:pt x="19454" y="19876"/>
                </a:cubicBezTo>
                <a:cubicBezTo>
                  <a:pt x="16464" y="20502"/>
                  <a:pt x="14240" y="22031"/>
                  <a:pt x="14031" y="19737"/>
                </a:cubicBezTo>
                <a:cubicBezTo>
                  <a:pt x="13823" y="17374"/>
                  <a:pt x="8332" y="9728"/>
                  <a:pt x="8053" y="7017"/>
                </a:cubicBezTo>
                <a:cubicBezTo>
                  <a:pt x="7845" y="4305"/>
                  <a:pt x="8053" y="-1117"/>
                  <a:pt x="4717" y="204"/>
                </a:cubicBezTo>
                <a:cubicBezTo>
                  <a:pt x="1450" y="1525"/>
                  <a:pt x="-357" y="-4"/>
                  <a:pt x="59" y="4723"/>
                </a:cubicBezTo>
                <a:cubicBezTo>
                  <a:pt x="477" y="9449"/>
                  <a:pt x="1727" y="14732"/>
                  <a:pt x="2562" y="17027"/>
                </a:cubicBezTo>
                <a:cubicBezTo>
                  <a:pt x="3465" y="19320"/>
                  <a:pt x="1588" y="21197"/>
                  <a:pt x="2909" y="24465"/>
                </a:cubicBezTo>
                <a:cubicBezTo>
                  <a:pt x="4230" y="27731"/>
                  <a:pt x="6802" y="29886"/>
                  <a:pt x="9861" y="33362"/>
                </a:cubicBezTo>
                <a:cubicBezTo>
                  <a:pt x="12919" y="36838"/>
                  <a:pt x="14101" y="38367"/>
                  <a:pt x="16812" y="38853"/>
                </a:cubicBezTo>
                <a:cubicBezTo>
                  <a:pt x="19593" y="39271"/>
                  <a:pt x="22651" y="39688"/>
                  <a:pt x="24876" y="38089"/>
                </a:cubicBezTo>
                <a:cubicBezTo>
                  <a:pt x="27100" y="36560"/>
                  <a:pt x="31966" y="34057"/>
                  <a:pt x="33008" y="34266"/>
                </a:cubicBezTo>
                <a:cubicBezTo>
                  <a:pt x="34051" y="34474"/>
                  <a:pt x="35373" y="34405"/>
                  <a:pt x="39543" y="35030"/>
                </a:cubicBezTo>
                <a:cubicBezTo>
                  <a:pt x="43644" y="35656"/>
                  <a:pt x="44896" y="38228"/>
                  <a:pt x="46007" y="35100"/>
                </a:cubicBezTo>
                <a:cubicBezTo>
                  <a:pt x="47050" y="31972"/>
                  <a:pt x="43783" y="26133"/>
                  <a:pt x="43783" y="26133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2d53e63def8_1_5"/>
          <p:cNvSpPr/>
          <p:nvPr/>
        </p:nvSpPr>
        <p:spPr>
          <a:xfrm>
            <a:off x="6974257" y="3998777"/>
            <a:ext cx="21449" cy="24104"/>
          </a:xfrm>
          <a:custGeom>
            <a:avLst/>
            <a:gdLst/>
            <a:ahLst/>
            <a:cxnLst/>
            <a:rect l="l" t="t" r="r" b="b"/>
            <a:pathLst>
              <a:path w="28598" h="32138" extrusionOk="0">
                <a:moveTo>
                  <a:pt x="28178" y="26415"/>
                </a:moveTo>
                <a:cubicBezTo>
                  <a:pt x="23520" y="23426"/>
                  <a:pt x="18237" y="21549"/>
                  <a:pt x="18028" y="19533"/>
                </a:cubicBezTo>
                <a:cubicBezTo>
                  <a:pt x="17820" y="17518"/>
                  <a:pt x="16708" y="12860"/>
                  <a:pt x="15526" y="10914"/>
                </a:cubicBezTo>
                <a:cubicBezTo>
                  <a:pt x="14345" y="8967"/>
                  <a:pt x="14066" y="5978"/>
                  <a:pt x="12189" y="4101"/>
                </a:cubicBezTo>
                <a:cubicBezTo>
                  <a:pt x="10312" y="2224"/>
                  <a:pt x="5377" y="0"/>
                  <a:pt x="5377" y="0"/>
                </a:cubicBezTo>
                <a:cubicBezTo>
                  <a:pt x="5377" y="0"/>
                  <a:pt x="3084" y="1251"/>
                  <a:pt x="3709" y="4240"/>
                </a:cubicBezTo>
                <a:cubicBezTo>
                  <a:pt x="4334" y="7229"/>
                  <a:pt x="4404" y="8272"/>
                  <a:pt x="3152" y="9732"/>
                </a:cubicBezTo>
                <a:cubicBezTo>
                  <a:pt x="1902" y="11192"/>
                  <a:pt x="-254" y="9384"/>
                  <a:pt x="25" y="12095"/>
                </a:cubicBezTo>
                <a:cubicBezTo>
                  <a:pt x="233" y="14806"/>
                  <a:pt x="650" y="15432"/>
                  <a:pt x="3361" y="18908"/>
                </a:cubicBezTo>
                <a:cubicBezTo>
                  <a:pt x="6072" y="22384"/>
                  <a:pt x="7045" y="22314"/>
                  <a:pt x="8227" y="24260"/>
                </a:cubicBezTo>
                <a:cubicBezTo>
                  <a:pt x="9478" y="26207"/>
                  <a:pt x="10243" y="27110"/>
                  <a:pt x="12745" y="28570"/>
                </a:cubicBezTo>
                <a:cubicBezTo>
                  <a:pt x="15248" y="30030"/>
                  <a:pt x="16638" y="30238"/>
                  <a:pt x="20044" y="30586"/>
                </a:cubicBezTo>
                <a:cubicBezTo>
                  <a:pt x="23451" y="30934"/>
                  <a:pt x="23868" y="31281"/>
                  <a:pt x="25883" y="31073"/>
                </a:cubicBezTo>
                <a:cubicBezTo>
                  <a:pt x="27899" y="30864"/>
                  <a:pt x="26440" y="33714"/>
                  <a:pt x="27899" y="30864"/>
                </a:cubicBezTo>
                <a:cubicBezTo>
                  <a:pt x="29289" y="28014"/>
                  <a:pt x="28178" y="26415"/>
                  <a:pt x="28178" y="26415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2d53e63def8_1_5"/>
          <p:cNvSpPr/>
          <p:nvPr/>
        </p:nvSpPr>
        <p:spPr>
          <a:xfrm>
            <a:off x="6974257" y="3998777"/>
            <a:ext cx="21449" cy="24104"/>
          </a:xfrm>
          <a:custGeom>
            <a:avLst/>
            <a:gdLst/>
            <a:ahLst/>
            <a:cxnLst/>
            <a:rect l="l" t="t" r="r" b="b"/>
            <a:pathLst>
              <a:path w="28598" h="32138" extrusionOk="0">
                <a:moveTo>
                  <a:pt x="28178" y="26415"/>
                </a:moveTo>
                <a:cubicBezTo>
                  <a:pt x="23520" y="23426"/>
                  <a:pt x="18237" y="21549"/>
                  <a:pt x="18028" y="19533"/>
                </a:cubicBezTo>
                <a:cubicBezTo>
                  <a:pt x="17820" y="17518"/>
                  <a:pt x="16708" y="12860"/>
                  <a:pt x="15526" y="10914"/>
                </a:cubicBezTo>
                <a:cubicBezTo>
                  <a:pt x="14345" y="8967"/>
                  <a:pt x="14066" y="5978"/>
                  <a:pt x="12189" y="4101"/>
                </a:cubicBezTo>
                <a:cubicBezTo>
                  <a:pt x="10312" y="2224"/>
                  <a:pt x="5377" y="0"/>
                  <a:pt x="5377" y="0"/>
                </a:cubicBezTo>
                <a:cubicBezTo>
                  <a:pt x="5377" y="0"/>
                  <a:pt x="3084" y="1251"/>
                  <a:pt x="3709" y="4240"/>
                </a:cubicBezTo>
                <a:cubicBezTo>
                  <a:pt x="4334" y="7229"/>
                  <a:pt x="4404" y="8272"/>
                  <a:pt x="3152" y="9732"/>
                </a:cubicBezTo>
                <a:cubicBezTo>
                  <a:pt x="1902" y="11192"/>
                  <a:pt x="-254" y="9384"/>
                  <a:pt x="25" y="12095"/>
                </a:cubicBezTo>
                <a:cubicBezTo>
                  <a:pt x="233" y="14806"/>
                  <a:pt x="650" y="15432"/>
                  <a:pt x="3361" y="18908"/>
                </a:cubicBezTo>
                <a:cubicBezTo>
                  <a:pt x="6072" y="22384"/>
                  <a:pt x="7045" y="22314"/>
                  <a:pt x="8227" y="24260"/>
                </a:cubicBezTo>
                <a:cubicBezTo>
                  <a:pt x="9478" y="26207"/>
                  <a:pt x="10243" y="27110"/>
                  <a:pt x="12745" y="28570"/>
                </a:cubicBezTo>
                <a:cubicBezTo>
                  <a:pt x="15248" y="30030"/>
                  <a:pt x="16638" y="30238"/>
                  <a:pt x="20044" y="30586"/>
                </a:cubicBezTo>
                <a:cubicBezTo>
                  <a:pt x="23451" y="30934"/>
                  <a:pt x="23868" y="31281"/>
                  <a:pt x="25883" y="31073"/>
                </a:cubicBezTo>
                <a:cubicBezTo>
                  <a:pt x="27899" y="30864"/>
                  <a:pt x="26440" y="33714"/>
                  <a:pt x="27899" y="30864"/>
                </a:cubicBezTo>
                <a:cubicBezTo>
                  <a:pt x="29289" y="28014"/>
                  <a:pt x="28178" y="26415"/>
                  <a:pt x="28178" y="2641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2d53e63def8_1_5"/>
          <p:cNvSpPr/>
          <p:nvPr/>
        </p:nvSpPr>
        <p:spPr>
          <a:xfrm>
            <a:off x="7021156" y="4122238"/>
            <a:ext cx="20567" cy="16664"/>
          </a:xfrm>
          <a:custGeom>
            <a:avLst/>
            <a:gdLst/>
            <a:ahLst/>
            <a:cxnLst/>
            <a:rect l="l" t="t" r="r" b="b"/>
            <a:pathLst>
              <a:path w="27423" h="22219" extrusionOk="0">
                <a:moveTo>
                  <a:pt x="24733" y="11812"/>
                </a:moveTo>
                <a:cubicBezTo>
                  <a:pt x="24316" y="10838"/>
                  <a:pt x="18477" y="6251"/>
                  <a:pt x="15348" y="5903"/>
                </a:cubicBezTo>
                <a:cubicBezTo>
                  <a:pt x="12290" y="5486"/>
                  <a:pt x="9787" y="4721"/>
                  <a:pt x="7632" y="3192"/>
                </a:cubicBezTo>
                <a:cubicBezTo>
                  <a:pt x="5478" y="1732"/>
                  <a:pt x="2488" y="-1048"/>
                  <a:pt x="1237" y="411"/>
                </a:cubicBezTo>
                <a:cubicBezTo>
                  <a:pt x="-14" y="1871"/>
                  <a:pt x="-709" y="5000"/>
                  <a:pt x="1098" y="6181"/>
                </a:cubicBezTo>
                <a:cubicBezTo>
                  <a:pt x="2906" y="7363"/>
                  <a:pt x="4365" y="8614"/>
                  <a:pt x="5894" y="10491"/>
                </a:cubicBezTo>
                <a:cubicBezTo>
                  <a:pt x="7424" y="12368"/>
                  <a:pt x="8466" y="12646"/>
                  <a:pt x="11872" y="16052"/>
                </a:cubicBezTo>
                <a:cubicBezTo>
                  <a:pt x="15210" y="19458"/>
                  <a:pt x="16669" y="20362"/>
                  <a:pt x="20145" y="21057"/>
                </a:cubicBezTo>
                <a:cubicBezTo>
                  <a:pt x="23621" y="21752"/>
                  <a:pt x="25080" y="23282"/>
                  <a:pt x="26957" y="21057"/>
                </a:cubicBezTo>
                <a:cubicBezTo>
                  <a:pt x="28765" y="18833"/>
                  <a:pt x="24733" y="11742"/>
                  <a:pt x="24733" y="11742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2d53e63def8_1_5"/>
          <p:cNvSpPr/>
          <p:nvPr/>
        </p:nvSpPr>
        <p:spPr>
          <a:xfrm>
            <a:off x="7021156" y="4122238"/>
            <a:ext cx="20567" cy="16664"/>
          </a:xfrm>
          <a:custGeom>
            <a:avLst/>
            <a:gdLst/>
            <a:ahLst/>
            <a:cxnLst/>
            <a:rect l="l" t="t" r="r" b="b"/>
            <a:pathLst>
              <a:path w="27423" h="22219" extrusionOk="0">
                <a:moveTo>
                  <a:pt x="24733" y="11812"/>
                </a:moveTo>
                <a:cubicBezTo>
                  <a:pt x="24316" y="10838"/>
                  <a:pt x="18477" y="6251"/>
                  <a:pt x="15348" y="5903"/>
                </a:cubicBezTo>
                <a:cubicBezTo>
                  <a:pt x="12290" y="5486"/>
                  <a:pt x="9787" y="4721"/>
                  <a:pt x="7632" y="3192"/>
                </a:cubicBezTo>
                <a:cubicBezTo>
                  <a:pt x="5478" y="1732"/>
                  <a:pt x="2488" y="-1048"/>
                  <a:pt x="1237" y="411"/>
                </a:cubicBezTo>
                <a:cubicBezTo>
                  <a:pt x="-14" y="1871"/>
                  <a:pt x="-709" y="5000"/>
                  <a:pt x="1098" y="6181"/>
                </a:cubicBezTo>
                <a:cubicBezTo>
                  <a:pt x="2906" y="7363"/>
                  <a:pt x="4365" y="8614"/>
                  <a:pt x="5894" y="10491"/>
                </a:cubicBezTo>
                <a:cubicBezTo>
                  <a:pt x="7424" y="12368"/>
                  <a:pt x="8466" y="12646"/>
                  <a:pt x="11872" y="16052"/>
                </a:cubicBezTo>
                <a:cubicBezTo>
                  <a:pt x="15210" y="19458"/>
                  <a:pt x="16669" y="20362"/>
                  <a:pt x="20145" y="21057"/>
                </a:cubicBezTo>
                <a:cubicBezTo>
                  <a:pt x="23621" y="21752"/>
                  <a:pt x="25080" y="23282"/>
                  <a:pt x="26957" y="21057"/>
                </a:cubicBezTo>
                <a:cubicBezTo>
                  <a:pt x="28765" y="18833"/>
                  <a:pt x="24733" y="11742"/>
                  <a:pt x="24733" y="11742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2d53e63def8_1_5"/>
          <p:cNvSpPr/>
          <p:nvPr/>
        </p:nvSpPr>
        <p:spPr>
          <a:xfrm>
            <a:off x="7022918" y="4159609"/>
            <a:ext cx="16486" cy="18761"/>
          </a:xfrm>
          <a:custGeom>
            <a:avLst/>
            <a:gdLst/>
            <a:ahLst/>
            <a:cxnLst/>
            <a:rect l="l" t="t" r="r" b="b"/>
            <a:pathLst>
              <a:path w="21981" h="25014" extrusionOk="0">
                <a:moveTo>
                  <a:pt x="0" y="21069"/>
                </a:moveTo>
                <a:cubicBezTo>
                  <a:pt x="1182" y="19262"/>
                  <a:pt x="-1251" y="14744"/>
                  <a:pt x="5214" y="11754"/>
                </a:cubicBezTo>
                <a:cubicBezTo>
                  <a:pt x="11748" y="8765"/>
                  <a:pt x="9176" y="14118"/>
                  <a:pt x="11748" y="8765"/>
                </a:cubicBezTo>
                <a:cubicBezTo>
                  <a:pt x="14320" y="3413"/>
                  <a:pt x="15154" y="1327"/>
                  <a:pt x="15154" y="1327"/>
                </a:cubicBezTo>
                <a:cubicBezTo>
                  <a:pt x="15154" y="1327"/>
                  <a:pt x="20716" y="-1245"/>
                  <a:pt x="21202" y="772"/>
                </a:cubicBezTo>
                <a:cubicBezTo>
                  <a:pt x="21688" y="2787"/>
                  <a:pt x="22384" y="6402"/>
                  <a:pt x="21688" y="9878"/>
                </a:cubicBezTo>
                <a:cubicBezTo>
                  <a:pt x="20993" y="13354"/>
                  <a:pt x="20716" y="14049"/>
                  <a:pt x="19742" y="17872"/>
                </a:cubicBezTo>
                <a:cubicBezTo>
                  <a:pt x="18769" y="21695"/>
                  <a:pt x="19534" y="23294"/>
                  <a:pt x="14251" y="24128"/>
                </a:cubicBezTo>
                <a:cubicBezTo>
                  <a:pt x="8898" y="24962"/>
                  <a:pt x="7578" y="25449"/>
                  <a:pt x="6465" y="24476"/>
                </a:cubicBezTo>
                <a:cubicBezTo>
                  <a:pt x="5353" y="23572"/>
                  <a:pt x="70" y="21000"/>
                  <a:pt x="70" y="21000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2d53e63def8_1_5"/>
          <p:cNvSpPr/>
          <p:nvPr/>
        </p:nvSpPr>
        <p:spPr>
          <a:xfrm>
            <a:off x="7022918" y="4159609"/>
            <a:ext cx="16486" cy="18761"/>
          </a:xfrm>
          <a:custGeom>
            <a:avLst/>
            <a:gdLst/>
            <a:ahLst/>
            <a:cxnLst/>
            <a:rect l="l" t="t" r="r" b="b"/>
            <a:pathLst>
              <a:path w="21981" h="25014" extrusionOk="0">
                <a:moveTo>
                  <a:pt x="0" y="21069"/>
                </a:moveTo>
                <a:cubicBezTo>
                  <a:pt x="1182" y="19262"/>
                  <a:pt x="-1251" y="14744"/>
                  <a:pt x="5214" y="11754"/>
                </a:cubicBezTo>
                <a:cubicBezTo>
                  <a:pt x="11748" y="8765"/>
                  <a:pt x="9176" y="14118"/>
                  <a:pt x="11748" y="8765"/>
                </a:cubicBezTo>
                <a:cubicBezTo>
                  <a:pt x="14320" y="3413"/>
                  <a:pt x="15154" y="1327"/>
                  <a:pt x="15154" y="1327"/>
                </a:cubicBezTo>
                <a:cubicBezTo>
                  <a:pt x="15154" y="1327"/>
                  <a:pt x="20716" y="-1245"/>
                  <a:pt x="21202" y="772"/>
                </a:cubicBezTo>
                <a:cubicBezTo>
                  <a:pt x="21688" y="2787"/>
                  <a:pt x="22384" y="6402"/>
                  <a:pt x="21688" y="9878"/>
                </a:cubicBezTo>
                <a:cubicBezTo>
                  <a:pt x="20993" y="13354"/>
                  <a:pt x="20716" y="14049"/>
                  <a:pt x="19742" y="17872"/>
                </a:cubicBezTo>
                <a:cubicBezTo>
                  <a:pt x="18769" y="21695"/>
                  <a:pt x="19534" y="23294"/>
                  <a:pt x="14251" y="24128"/>
                </a:cubicBezTo>
                <a:cubicBezTo>
                  <a:pt x="8898" y="24962"/>
                  <a:pt x="7578" y="25449"/>
                  <a:pt x="6465" y="24476"/>
                </a:cubicBezTo>
                <a:cubicBezTo>
                  <a:pt x="5353" y="23572"/>
                  <a:pt x="70" y="21000"/>
                  <a:pt x="70" y="2100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2d53e63def8_1_5"/>
          <p:cNvSpPr/>
          <p:nvPr/>
        </p:nvSpPr>
        <p:spPr>
          <a:xfrm>
            <a:off x="6991897" y="4104188"/>
            <a:ext cx="16024" cy="15509"/>
          </a:xfrm>
          <a:custGeom>
            <a:avLst/>
            <a:gdLst/>
            <a:ahLst/>
            <a:cxnLst/>
            <a:rect l="l" t="t" r="r" b="b"/>
            <a:pathLst>
              <a:path w="21365" h="20679" extrusionOk="0">
                <a:moveTo>
                  <a:pt x="16615" y="11340"/>
                </a:moveTo>
                <a:cubicBezTo>
                  <a:pt x="16545" y="10367"/>
                  <a:pt x="10637" y="2095"/>
                  <a:pt x="7578" y="1330"/>
                </a:cubicBezTo>
                <a:cubicBezTo>
                  <a:pt x="4450" y="635"/>
                  <a:pt x="1878" y="-1242"/>
                  <a:pt x="1113" y="1261"/>
                </a:cubicBezTo>
                <a:cubicBezTo>
                  <a:pt x="349" y="3694"/>
                  <a:pt x="-1181" y="2165"/>
                  <a:pt x="1600" y="6336"/>
                </a:cubicBezTo>
                <a:cubicBezTo>
                  <a:pt x="4380" y="10506"/>
                  <a:pt x="4798" y="11757"/>
                  <a:pt x="6049" y="14051"/>
                </a:cubicBezTo>
                <a:cubicBezTo>
                  <a:pt x="7300" y="16276"/>
                  <a:pt x="10567" y="19404"/>
                  <a:pt x="14390" y="19752"/>
                </a:cubicBezTo>
                <a:cubicBezTo>
                  <a:pt x="18144" y="20099"/>
                  <a:pt x="19673" y="21976"/>
                  <a:pt x="21133" y="19126"/>
                </a:cubicBezTo>
                <a:cubicBezTo>
                  <a:pt x="22593" y="16276"/>
                  <a:pt x="16684" y="11410"/>
                  <a:pt x="16684" y="11410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2d53e63def8_1_5"/>
          <p:cNvSpPr/>
          <p:nvPr/>
        </p:nvSpPr>
        <p:spPr>
          <a:xfrm>
            <a:off x="6991897" y="4104188"/>
            <a:ext cx="16024" cy="15509"/>
          </a:xfrm>
          <a:custGeom>
            <a:avLst/>
            <a:gdLst/>
            <a:ahLst/>
            <a:cxnLst/>
            <a:rect l="l" t="t" r="r" b="b"/>
            <a:pathLst>
              <a:path w="21365" h="20679" extrusionOk="0">
                <a:moveTo>
                  <a:pt x="16615" y="11340"/>
                </a:moveTo>
                <a:cubicBezTo>
                  <a:pt x="16545" y="10367"/>
                  <a:pt x="10637" y="2095"/>
                  <a:pt x="7578" y="1330"/>
                </a:cubicBezTo>
                <a:cubicBezTo>
                  <a:pt x="4450" y="635"/>
                  <a:pt x="1878" y="-1242"/>
                  <a:pt x="1113" y="1261"/>
                </a:cubicBezTo>
                <a:cubicBezTo>
                  <a:pt x="349" y="3694"/>
                  <a:pt x="-1181" y="2165"/>
                  <a:pt x="1600" y="6336"/>
                </a:cubicBezTo>
                <a:cubicBezTo>
                  <a:pt x="4380" y="10506"/>
                  <a:pt x="4798" y="11757"/>
                  <a:pt x="6049" y="14051"/>
                </a:cubicBezTo>
                <a:cubicBezTo>
                  <a:pt x="7300" y="16276"/>
                  <a:pt x="10567" y="19404"/>
                  <a:pt x="14390" y="19752"/>
                </a:cubicBezTo>
                <a:cubicBezTo>
                  <a:pt x="18144" y="20099"/>
                  <a:pt x="19673" y="21976"/>
                  <a:pt x="21133" y="19126"/>
                </a:cubicBezTo>
                <a:cubicBezTo>
                  <a:pt x="22593" y="16276"/>
                  <a:pt x="16684" y="11410"/>
                  <a:pt x="16684" y="1141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g2d53e63def8_1_5"/>
          <p:cNvSpPr/>
          <p:nvPr/>
        </p:nvSpPr>
        <p:spPr>
          <a:xfrm>
            <a:off x="7011766" y="4087951"/>
            <a:ext cx="7112" cy="10457"/>
          </a:xfrm>
          <a:custGeom>
            <a:avLst/>
            <a:gdLst/>
            <a:ahLst/>
            <a:cxnLst/>
            <a:rect l="l" t="t" r="r" b="b"/>
            <a:pathLst>
              <a:path w="9483" h="13942" extrusionOk="0">
                <a:moveTo>
                  <a:pt x="4997" y="13942"/>
                </a:moveTo>
                <a:cubicBezTo>
                  <a:pt x="2772" y="12066"/>
                  <a:pt x="757" y="12274"/>
                  <a:pt x="896" y="9911"/>
                </a:cubicBezTo>
                <a:cubicBezTo>
                  <a:pt x="1034" y="7547"/>
                  <a:pt x="-634" y="4280"/>
                  <a:pt x="270" y="3168"/>
                </a:cubicBezTo>
                <a:cubicBezTo>
                  <a:pt x="1173" y="2056"/>
                  <a:pt x="-77" y="-864"/>
                  <a:pt x="2355" y="248"/>
                </a:cubicBezTo>
                <a:cubicBezTo>
                  <a:pt x="4858" y="1360"/>
                  <a:pt x="5831" y="5045"/>
                  <a:pt x="7012" y="6296"/>
                </a:cubicBezTo>
                <a:cubicBezTo>
                  <a:pt x="8125" y="7547"/>
                  <a:pt x="8959" y="9146"/>
                  <a:pt x="9446" y="10467"/>
                </a:cubicBezTo>
                <a:cubicBezTo>
                  <a:pt x="9863" y="11787"/>
                  <a:pt x="6665" y="13108"/>
                  <a:pt x="6665" y="13108"/>
                </a:cubicBezTo>
                <a:lnTo>
                  <a:pt x="5067" y="13942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2d53e63def8_1_5"/>
          <p:cNvSpPr/>
          <p:nvPr/>
        </p:nvSpPr>
        <p:spPr>
          <a:xfrm>
            <a:off x="7011766" y="4087951"/>
            <a:ext cx="7112" cy="10457"/>
          </a:xfrm>
          <a:custGeom>
            <a:avLst/>
            <a:gdLst/>
            <a:ahLst/>
            <a:cxnLst/>
            <a:rect l="l" t="t" r="r" b="b"/>
            <a:pathLst>
              <a:path w="9483" h="13942" extrusionOk="0">
                <a:moveTo>
                  <a:pt x="4997" y="13942"/>
                </a:moveTo>
                <a:cubicBezTo>
                  <a:pt x="2772" y="12066"/>
                  <a:pt x="757" y="12274"/>
                  <a:pt x="896" y="9911"/>
                </a:cubicBezTo>
                <a:cubicBezTo>
                  <a:pt x="1034" y="7547"/>
                  <a:pt x="-634" y="4280"/>
                  <a:pt x="270" y="3168"/>
                </a:cubicBezTo>
                <a:cubicBezTo>
                  <a:pt x="1173" y="2056"/>
                  <a:pt x="-77" y="-864"/>
                  <a:pt x="2355" y="248"/>
                </a:cubicBezTo>
                <a:cubicBezTo>
                  <a:pt x="4858" y="1360"/>
                  <a:pt x="5831" y="5045"/>
                  <a:pt x="7012" y="6296"/>
                </a:cubicBezTo>
                <a:cubicBezTo>
                  <a:pt x="8125" y="7547"/>
                  <a:pt x="8959" y="9146"/>
                  <a:pt x="9446" y="10467"/>
                </a:cubicBezTo>
                <a:cubicBezTo>
                  <a:pt x="9863" y="11787"/>
                  <a:pt x="6665" y="13108"/>
                  <a:pt x="6665" y="13108"/>
                </a:cubicBezTo>
                <a:lnTo>
                  <a:pt x="5067" y="13942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2d53e63def8_1_5"/>
          <p:cNvSpPr/>
          <p:nvPr/>
        </p:nvSpPr>
        <p:spPr>
          <a:xfrm>
            <a:off x="6991029" y="4194597"/>
            <a:ext cx="87674" cy="44187"/>
          </a:xfrm>
          <a:custGeom>
            <a:avLst/>
            <a:gdLst/>
            <a:ahLst/>
            <a:cxnLst/>
            <a:rect l="l" t="t" r="r" b="b"/>
            <a:pathLst>
              <a:path w="116899" h="58916" extrusionOk="0">
                <a:moveTo>
                  <a:pt x="115994" y="56514"/>
                </a:moveTo>
                <a:cubicBezTo>
                  <a:pt x="113352" y="53803"/>
                  <a:pt x="104872" y="46365"/>
                  <a:pt x="101326" y="44627"/>
                </a:cubicBezTo>
                <a:cubicBezTo>
                  <a:pt x="97781" y="42890"/>
                  <a:pt x="105983" y="43515"/>
                  <a:pt x="96322" y="38649"/>
                </a:cubicBezTo>
                <a:cubicBezTo>
                  <a:pt x="86729" y="33783"/>
                  <a:pt x="81167" y="32254"/>
                  <a:pt x="80124" y="31976"/>
                </a:cubicBezTo>
                <a:cubicBezTo>
                  <a:pt x="79082" y="31768"/>
                  <a:pt x="73591" y="30934"/>
                  <a:pt x="69558" y="27875"/>
                </a:cubicBezTo>
                <a:cubicBezTo>
                  <a:pt x="65527" y="24816"/>
                  <a:pt x="64275" y="25650"/>
                  <a:pt x="59618" y="23356"/>
                </a:cubicBezTo>
                <a:cubicBezTo>
                  <a:pt x="54961" y="21063"/>
                  <a:pt x="53779" y="18838"/>
                  <a:pt x="46341" y="19186"/>
                </a:cubicBezTo>
                <a:cubicBezTo>
                  <a:pt x="38903" y="19533"/>
                  <a:pt x="32925" y="17031"/>
                  <a:pt x="30284" y="14528"/>
                </a:cubicBezTo>
                <a:cubicBezTo>
                  <a:pt x="27642" y="12026"/>
                  <a:pt x="25487" y="10219"/>
                  <a:pt x="18953" y="6048"/>
                </a:cubicBezTo>
                <a:cubicBezTo>
                  <a:pt x="12488" y="1877"/>
                  <a:pt x="10959" y="0"/>
                  <a:pt x="7553" y="0"/>
                </a:cubicBezTo>
                <a:cubicBezTo>
                  <a:pt x="4147" y="0"/>
                  <a:pt x="-2458" y="1599"/>
                  <a:pt x="949" y="6048"/>
                </a:cubicBezTo>
                <a:cubicBezTo>
                  <a:pt x="4424" y="10497"/>
                  <a:pt x="9916" y="14737"/>
                  <a:pt x="14226" y="17378"/>
                </a:cubicBezTo>
                <a:cubicBezTo>
                  <a:pt x="18536" y="20020"/>
                  <a:pt x="21038" y="20854"/>
                  <a:pt x="24097" y="24956"/>
                </a:cubicBezTo>
                <a:cubicBezTo>
                  <a:pt x="27225" y="29057"/>
                  <a:pt x="29658" y="33575"/>
                  <a:pt x="35497" y="34409"/>
                </a:cubicBezTo>
                <a:cubicBezTo>
                  <a:pt x="41336" y="35243"/>
                  <a:pt x="45298" y="34200"/>
                  <a:pt x="51138" y="34340"/>
                </a:cubicBezTo>
                <a:cubicBezTo>
                  <a:pt x="56907" y="34479"/>
                  <a:pt x="56351" y="31837"/>
                  <a:pt x="62051" y="35035"/>
                </a:cubicBezTo>
                <a:cubicBezTo>
                  <a:pt x="67751" y="38232"/>
                  <a:pt x="73243" y="38441"/>
                  <a:pt x="75884" y="41569"/>
                </a:cubicBezTo>
                <a:cubicBezTo>
                  <a:pt x="78526" y="44697"/>
                  <a:pt x="80612" y="45184"/>
                  <a:pt x="83253" y="48034"/>
                </a:cubicBezTo>
                <a:cubicBezTo>
                  <a:pt x="85895" y="50814"/>
                  <a:pt x="89509" y="53525"/>
                  <a:pt x="92637" y="54290"/>
                </a:cubicBezTo>
                <a:cubicBezTo>
                  <a:pt x="95765" y="55055"/>
                  <a:pt x="101257" y="55889"/>
                  <a:pt x="104038" y="56654"/>
                </a:cubicBezTo>
                <a:cubicBezTo>
                  <a:pt x="106817" y="57418"/>
                  <a:pt x="120651" y="61380"/>
                  <a:pt x="115924" y="56584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2d53e63def8_1_5"/>
          <p:cNvSpPr/>
          <p:nvPr/>
        </p:nvSpPr>
        <p:spPr>
          <a:xfrm>
            <a:off x="6991029" y="4194597"/>
            <a:ext cx="87674" cy="44187"/>
          </a:xfrm>
          <a:custGeom>
            <a:avLst/>
            <a:gdLst/>
            <a:ahLst/>
            <a:cxnLst/>
            <a:rect l="l" t="t" r="r" b="b"/>
            <a:pathLst>
              <a:path w="116899" h="58916" extrusionOk="0">
                <a:moveTo>
                  <a:pt x="115994" y="56514"/>
                </a:moveTo>
                <a:cubicBezTo>
                  <a:pt x="113352" y="53803"/>
                  <a:pt x="104872" y="46365"/>
                  <a:pt x="101326" y="44627"/>
                </a:cubicBezTo>
                <a:cubicBezTo>
                  <a:pt x="97781" y="42890"/>
                  <a:pt x="105983" y="43515"/>
                  <a:pt x="96322" y="38649"/>
                </a:cubicBezTo>
                <a:cubicBezTo>
                  <a:pt x="86729" y="33783"/>
                  <a:pt x="81167" y="32254"/>
                  <a:pt x="80124" y="31976"/>
                </a:cubicBezTo>
                <a:cubicBezTo>
                  <a:pt x="79082" y="31768"/>
                  <a:pt x="73591" y="30934"/>
                  <a:pt x="69558" y="27875"/>
                </a:cubicBezTo>
                <a:cubicBezTo>
                  <a:pt x="65527" y="24816"/>
                  <a:pt x="64275" y="25650"/>
                  <a:pt x="59618" y="23356"/>
                </a:cubicBezTo>
                <a:cubicBezTo>
                  <a:pt x="54961" y="21063"/>
                  <a:pt x="53779" y="18838"/>
                  <a:pt x="46341" y="19186"/>
                </a:cubicBezTo>
                <a:cubicBezTo>
                  <a:pt x="38903" y="19533"/>
                  <a:pt x="32925" y="17031"/>
                  <a:pt x="30284" y="14528"/>
                </a:cubicBezTo>
                <a:cubicBezTo>
                  <a:pt x="27642" y="12026"/>
                  <a:pt x="25487" y="10219"/>
                  <a:pt x="18953" y="6048"/>
                </a:cubicBezTo>
                <a:cubicBezTo>
                  <a:pt x="12488" y="1877"/>
                  <a:pt x="10959" y="0"/>
                  <a:pt x="7553" y="0"/>
                </a:cubicBezTo>
                <a:cubicBezTo>
                  <a:pt x="4147" y="0"/>
                  <a:pt x="-2458" y="1599"/>
                  <a:pt x="949" y="6048"/>
                </a:cubicBezTo>
                <a:cubicBezTo>
                  <a:pt x="4424" y="10497"/>
                  <a:pt x="9916" y="14737"/>
                  <a:pt x="14226" y="17378"/>
                </a:cubicBezTo>
                <a:cubicBezTo>
                  <a:pt x="18536" y="20020"/>
                  <a:pt x="21038" y="20854"/>
                  <a:pt x="24097" y="24956"/>
                </a:cubicBezTo>
                <a:cubicBezTo>
                  <a:pt x="27225" y="29057"/>
                  <a:pt x="29658" y="33575"/>
                  <a:pt x="35497" y="34409"/>
                </a:cubicBezTo>
                <a:cubicBezTo>
                  <a:pt x="41336" y="35243"/>
                  <a:pt x="45298" y="34200"/>
                  <a:pt x="51138" y="34340"/>
                </a:cubicBezTo>
                <a:cubicBezTo>
                  <a:pt x="56907" y="34479"/>
                  <a:pt x="56351" y="31837"/>
                  <a:pt x="62051" y="35035"/>
                </a:cubicBezTo>
                <a:cubicBezTo>
                  <a:pt x="67751" y="38232"/>
                  <a:pt x="73243" y="38441"/>
                  <a:pt x="75884" y="41569"/>
                </a:cubicBezTo>
                <a:cubicBezTo>
                  <a:pt x="78526" y="44697"/>
                  <a:pt x="80612" y="45184"/>
                  <a:pt x="83253" y="48034"/>
                </a:cubicBezTo>
                <a:cubicBezTo>
                  <a:pt x="85895" y="50814"/>
                  <a:pt x="89509" y="53525"/>
                  <a:pt x="92637" y="54290"/>
                </a:cubicBezTo>
                <a:cubicBezTo>
                  <a:pt x="95765" y="55055"/>
                  <a:pt x="101257" y="55889"/>
                  <a:pt x="104038" y="56654"/>
                </a:cubicBezTo>
                <a:cubicBezTo>
                  <a:pt x="106817" y="57418"/>
                  <a:pt x="120651" y="61380"/>
                  <a:pt x="115924" y="56584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2d53e63def8_1_5"/>
          <p:cNvSpPr/>
          <p:nvPr/>
        </p:nvSpPr>
        <p:spPr>
          <a:xfrm>
            <a:off x="7073853" y="4243022"/>
            <a:ext cx="60085" cy="58560"/>
          </a:xfrm>
          <a:custGeom>
            <a:avLst/>
            <a:gdLst/>
            <a:ahLst/>
            <a:cxnLst/>
            <a:rect l="l" t="t" r="r" b="b"/>
            <a:pathLst>
              <a:path w="80114" h="78080" extrusionOk="0">
                <a:moveTo>
                  <a:pt x="46714" y="74042"/>
                </a:moveTo>
                <a:cubicBezTo>
                  <a:pt x="51092" y="70567"/>
                  <a:pt x="49146" y="67022"/>
                  <a:pt x="56167" y="66048"/>
                </a:cubicBezTo>
                <a:cubicBezTo>
                  <a:pt x="63188" y="65075"/>
                  <a:pt x="64161" y="64658"/>
                  <a:pt x="67011" y="62364"/>
                </a:cubicBezTo>
                <a:cubicBezTo>
                  <a:pt x="69861" y="60070"/>
                  <a:pt x="68888" y="53675"/>
                  <a:pt x="70348" y="50825"/>
                </a:cubicBezTo>
                <a:cubicBezTo>
                  <a:pt x="71808" y="47975"/>
                  <a:pt x="76882" y="47836"/>
                  <a:pt x="78620" y="44291"/>
                </a:cubicBezTo>
                <a:cubicBezTo>
                  <a:pt x="80288" y="40746"/>
                  <a:pt x="80914" y="36297"/>
                  <a:pt x="78620" y="33446"/>
                </a:cubicBezTo>
                <a:cubicBezTo>
                  <a:pt x="76326" y="30597"/>
                  <a:pt x="74936" y="26634"/>
                  <a:pt x="69513" y="27190"/>
                </a:cubicBezTo>
                <a:cubicBezTo>
                  <a:pt x="64161" y="27677"/>
                  <a:pt x="57905" y="30319"/>
                  <a:pt x="57557" y="26565"/>
                </a:cubicBezTo>
                <a:cubicBezTo>
                  <a:pt x="57209" y="22881"/>
                  <a:pt x="57209" y="19127"/>
                  <a:pt x="52761" y="18501"/>
                </a:cubicBezTo>
                <a:cubicBezTo>
                  <a:pt x="48312" y="17875"/>
                  <a:pt x="47409" y="15582"/>
                  <a:pt x="43238" y="18015"/>
                </a:cubicBezTo>
                <a:cubicBezTo>
                  <a:pt x="39067" y="20447"/>
                  <a:pt x="34201" y="23228"/>
                  <a:pt x="32254" y="20726"/>
                </a:cubicBezTo>
                <a:cubicBezTo>
                  <a:pt x="30308" y="18154"/>
                  <a:pt x="28918" y="14261"/>
                  <a:pt x="27945" y="10924"/>
                </a:cubicBezTo>
                <a:cubicBezTo>
                  <a:pt x="26971" y="7588"/>
                  <a:pt x="25928" y="219"/>
                  <a:pt x="21619" y="984"/>
                </a:cubicBezTo>
                <a:cubicBezTo>
                  <a:pt x="17239" y="1748"/>
                  <a:pt x="9107" y="-1936"/>
                  <a:pt x="9037" y="1470"/>
                </a:cubicBezTo>
                <a:cubicBezTo>
                  <a:pt x="9037" y="4877"/>
                  <a:pt x="20159" y="11620"/>
                  <a:pt x="10080" y="12592"/>
                </a:cubicBezTo>
                <a:lnTo>
                  <a:pt x="0" y="13496"/>
                </a:lnTo>
                <a:cubicBezTo>
                  <a:pt x="0" y="13496"/>
                  <a:pt x="2225" y="22811"/>
                  <a:pt x="6465" y="24410"/>
                </a:cubicBezTo>
                <a:cubicBezTo>
                  <a:pt x="10705" y="26078"/>
                  <a:pt x="12652" y="24827"/>
                  <a:pt x="14946" y="28025"/>
                </a:cubicBezTo>
                <a:cubicBezTo>
                  <a:pt x="17309" y="31222"/>
                  <a:pt x="18908" y="33794"/>
                  <a:pt x="13556" y="35254"/>
                </a:cubicBezTo>
                <a:cubicBezTo>
                  <a:pt x="8273" y="36783"/>
                  <a:pt x="4379" y="35115"/>
                  <a:pt x="5006" y="38799"/>
                </a:cubicBezTo>
                <a:cubicBezTo>
                  <a:pt x="5701" y="42484"/>
                  <a:pt x="5214" y="48253"/>
                  <a:pt x="6396" y="53605"/>
                </a:cubicBezTo>
                <a:cubicBezTo>
                  <a:pt x="7578" y="58958"/>
                  <a:pt x="9315" y="63198"/>
                  <a:pt x="12791" y="63893"/>
                </a:cubicBezTo>
                <a:cubicBezTo>
                  <a:pt x="16267" y="64589"/>
                  <a:pt x="23774" y="64936"/>
                  <a:pt x="25790" y="61321"/>
                </a:cubicBezTo>
                <a:cubicBezTo>
                  <a:pt x="27875" y="57707"/>
                  <a:pt x="25303" y="52493"/>
                  <a:pt x="28014" y="52632"/>
                </a:cubicBezTo>
                <a:cubicBezTo>
                  <a:pt x="30725" y="52702"/>
                  <a:pt x="36147" y="48809"/>
                  <a:pt x="38719" y="51242"/>
                </a:cubicBezTo>
                <a:cubicBezTo>
                  <a:pt x="41361" y="53745"/>
                  <a:pt x="44419" y="54092"/>
                  <a:pt x="43029" y="57290"/>
                </a:cubicBezTo>
                <a:cubicBezTo>
                  <a:pt x="41638" y="60487"/>
                  <a:pt x="39554" y="63407"/>
                  <a:pt x="38997" y="64797"/>
                </a:cubicBezTo>
                <a:cubicBezTo>
                  <a:pt x="38441" y="66187"/>
                  <a:pt x="37398" y="65631"/>
                  <a:pt x="37190" y="67647"/>
                </a:cubicBezTo>
                <a:cubicBezTo>
                  <a:pt x="37051" y="69663"/>
                  <a:pt x="33714" y="66604"/>
                  <a:pt x="34479" y="71331"/>
                </a:cubicBezTo>
                <a:cubicBezTo>
                  <a:pt x="35244" y="75989"/>
                  <a:pt x="37190" y="78213"/>
                  <a:pt x="38859" y="78074"/>
                </a:cubicBezTo>
                <a:cubicBezTo>
                  <a:pt x="40527" y="77935"/>
                  <a:pt x="46644" y="73973"/>
                  <a:pt x="46644" y="73973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d53e63def8_1_5"/>
          <p:cNvSpPr/>
          <p:nvPr/>
        </p:nvSpPr>
        <p:spPr>
          <a:xfrm>
            <a:off x="7073853" y="4243022"/>
            <a:ext cx="60085" cy="58560"/>
          </a:xfrm>
          <a:custGeom>
            <a:avLst/>
            <a:gdLst/>
            <a:ahLst/>
            <a:cxnLst/>
            <a:rect l="l" t="t" r="r" b="b"/>
            <a:pathLst>
              <a:path w="80114" h="78080" extrusionOk="0">
                <a:moveTo>
                  <a:pt x="46714" y="74042"/>
                </a:moveTo>
                <a:cubicBezTo>
                  <a:pt x="51092" y="70567"/>
                  <a:pt x="49146" y="67022"/>
                  <a:pt x="56167" y="66048"/>
                </a:cubicBezTo>
                <a:cubicBezTo>
                  <a:pt x="63188" y="65075"/>
                  <a:pt x="64161" y="64658"/>
                  <a:pt x="67011" y="62364"/>
                </a:cubicBezTo>
                <a:cubicBezTo>
                  <a:pt x="69861" y="60070"/>
                  <a:pt x="68888" y="53675"/>
                  <a:pt x="70348" y="50825"/>
                </a:cubicBezTo>
                <a:cubicBezTo>
                  <a:pt x="71808" y="47975"/>
                  <a:pt x="76882" y="47836"/>
                  <a:pt x="78620" y="44291"/>
                </a:cubicBezTo>
                <a:cubicBezTo>
                  <a:pt x="80288" y="40746"/>
                  <a:pt x="80914" y="36297"/>
                  <a:pt x="78620" y="33446"/>
                </a:cubicBezTo>
                <a:cubicBezTo>
                  <a:pt x="76326" y="30597"/>
                  <a:pt x="74936" y="26634"/>
                  <a:pt x="69513" y="27190"/>
                </a:cubicBezTo>
                <a:cubicBezTo>
                  <a:pt x="64161" y="27677"/>
                  <a:pt x="57905" y="30319"/>
                  <a:pt x="57557" y="26565"/>
                </a:cubicBezTo>
                <a:cubicBezTo>
                  <a:pt x="57209" y="22881"/>
                  <a:pt x="57209" y="19127"/>
                  <a:pt x="52761" y="18501"/>
                </a:cubicBezTo>
                <a:cubicBezTo>
                  <a:pt x="48312" y="17875"/>
                  <a:pt x="47409" y="15582"/>
                  <a:pt x="43238" y="18015"/>
                </a:cubicBezTo>
                <a:cubicBezTo>
                  <a:pt x="39067" y="20447"/>
                  <a:pt x="34201" y="23228"/>
                  <a:pt x="32254" y="20726"/>
                </a:cubicBezTo>
                <a:cubicBezTo>
                  <a:pt x="30308" y="18154"/>
                  <a:pt x="28918" y="14261"/>
                  <a:pt x="27945" y="10924"/>
                </a:cubicBezTo>
                <a:cubicBezTo>
                  <a:pt x="26971" y="7588"/>
                  <a:pt x="25928" y="219"/>
                  <a:pt x="21619" y="984"/>
                </a:cubicBezTo>
                <a:cubicBezTo>
                  <a:pt x="17239" y="1748"/>
                  <a:pt x="9107" y="-1936"/>
                  <a:pt x="9037" y="1470"/>
                </a:cubicBezTo>
                <a:cubicBezTo>
                  <a:pt x="9037" y="4877"/>
                  <a:pt x="20159" y="11620"/>
                  <a:pt x="10080" y="12592"/>
                </a:cubicBezTo>
                <a:lnTo>
                  <a:pt x="0" y="13496"/>
                </a:lnTo>
                <a:cubicBezTo>
                  <a:pt x="0" y="13496"/>
                  <a:pt x="2225" y="22811"/>
                  <a:pt x="6465" y="24410"/>
                </a:cubicBezTo>
                <a:cubicBezTo>
                  <a:pt x="10705" y="26078"/>
                  <a:pt x="12652" y="24827"/>
                  <a:pt x="14946" y="28025"/>
                </a:cubicBezTo>
                <a:cubicBezTo>
                  <a:pt x="17309" y="31222"/>
                  <a:pt x="18908" y="33794"/>
                  <a:pt x="13556" y="35254"/>
                </a:cubicBezTo>
                <a:cubicBezTo>
                  <a:pt x="8273" y="36783"/>
                  <a:pt x="4379" y="35115"/>
                  <a:pt x="5006" y="38799"/>
                </a:cubicBezTo>
                <a:cubicBezTo>
                  <a:pt x="5701" y="42484"/>
                  <a:pt x="5214" y="48253"/>
                  <a:pt x="6396" y="53605"/>
                </a:cubicBezTo>
                <a:cubicBezTo>
                  <a:pt x="7578" y="58958"/>
                  <a:pt x="9315" y="63198"/>
                  <a:pt x="12791" y="63893"/>
                </a:cubicBezTo>
                <a:cubicBezTo>
                  <a:pt x="16267" y="64589"/>
                  <a:pt x="23774" y="64936"/>
                  <a:pt x="25790" y="61321"/>
                </a:cubicBezTo>
                <a:cubicBezTo>
                  <a:pt x="27875" y="57707"/>
                  <a:pt x="25303" y="52493"/>
                  <a:pt x="28014" y="52632"/>
                </a:cubicBezTo>
                <a:cubicBezTo>
                  <a:pt x="30725" y="52702"/>
                  <a:pt x="36147" y="48809"/>
                  <a:pt x="38719" y="51242"/>
                </a:cubicBezTo>
                <a:cubicBezTo>
                  <a:pt x="41361" y="53745"/>
                  <a:pt x="44419" y="54092"/>
                  <a:pt x="43029" y="57290"/>
                </a:cubicBezTo>
                <a:cubicBezTo>
                  <a:pt x="41638" y="60487"/>
                  <a:pt x="39554" y="63407"/>
                  <a:pt x="38997" y="64797"/>
                </a:cubicBezTo>
                <a:cubicBezTo>
                  <a:pt x="38441" y="66187"/>
                  <a:pt x="37398" y="65631"/>
                  <a:pt x="37190" y="67647"/>
                </a:cubicBezTo>
                <a:cubicBezTo>
                  <a:pt x="37051" y="69663"/>
                  <a:pt x="33714" y="66604"/>
                  <a:pt x="34479" y="71331"/>
                </a:cubicBezTo>
                <a:cubicBezTo>
                  <a:pt x="35244" y="75989"/>
                  <a:pt x="37190" y="78213"/>
                  <a:pt x="38859" y="78074"/>
                </a:cubicBezTo>
                <a:cubicBezTo>
                  <a:pt x="40527" y="77935"/>
                  <a:pt x="46644" y="73973"/>
                  <a:pt x="46644" y="73973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2d53e63def8_1_5"/>
          <p:cNvSpPr/>
          <p:nvPr/>
        </p:nvSpPr>
        <p:spPr>
          <a:xfrm>
            <a:off x="7055512" y="4246763"/>
            <a:ext cx="10892" cy="10396"/>
          </a:xfrm>
          <a:custGeom>
            <a:avLst/>
            <a:gdLst/>
            <a:ahLst/>
            <a:cxnLst/>
            <a:rect l="l" t="t" r="r" b="b"/>
            <a:pathLst>
              <a:path w="14523" h="13861" extrusionOk="0">
                <a:moveTo>
                  <a:pt x="14516" y="10455"/>
                </a:moveTo>
                <a:cubicBezTo>
                  <a:pt x="14376" y="9065"/>
                  <a:pt x="12291" y="1488"/>
                  <a:pt x="10275" y="1349"/>
                </a:cubicBezTo>
                <a:cubicBezTo>
                  <a:pt x="8190" y="1210"/>
                  <a:pt x="5618" y="-1570"/>
                  <a:pt x="3810" y="1280"/>
                </a:cubicBezTo>
                <a:cubicBezTo>
                  <a:pt x="2072" y="4129"/>
                  <a:pt x="1377" y="4199"/>
                  <a:pt x="1864" y="6215"/>
                </a:cubicBezTo>
                <a:cubicBezTo>
                  <a:pt x="2420" y="8231"/>
                  <a:pt x="-2932" y="9343"/>
                  <a:pt x="2351" y="11637"/>
                </a:cubicBezTo>
                <a:cubicBezTo>
                  <a:pt x="7703" y="13861"/>
                  <a:pt x="9372" y="14001"/>
                  <a:pt x="12083" y="13792"/>
                </a:cubicBezTo>
                <a:cubicBezTo>
                  <a:pt x="14793" y="13514"/>
                  <a:pt x="14516" y="10525"/>
                  <a:pt x="14516" y="10525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2d53e63def8_1_5"/>
          <p:cNvSpPr/>
          <p:nvPr/>
        </p:nvSpPr>
        <p:spPr>
          <a:xfrm>
            <a:off x="7055512" y="4246763"/>
            <a:ext cx="10892" cy="10396"/>
          </a:xfrm>
          <a:custGeom>
            <a:avLst/>
            <a:gdLst/>
            <a:ahLst/>
            <a:cxnLst/>
            <a:rect l="l" t="t" r="r" b="b"/>
            <a:pathLst>
              <a:path w="14523" h="13861" extrusionOk="0">
                <a:moveTo>
                  <a:pt x="14516" y="10455"/>
                </a:moveTo>
                <a:cubicBezTo>
                  <a:pt x="14376" y="9065"/>
                  <a:pt x="12291" y="1488"/>
                  <a:pt x="10275" y="1349"/>
                </a:cubicBezTo>
                <a:cubicBezTo>
                  <a:pt x="8190" y="1210"/>
                  <a:pt x="5618" y="-1570"/>
                  <a:pt x="3810" y="1280"/>
                </a:cubicBezTo>
                <a:cubicBezTo>
                  <a:pt x="2072" y="4129"/>
                  <a:pt x="1377" y="4199"/>
                  <a:pt x="1864" y="6215"/>
                </a:cubicBezTo>
                <a:cubicBezTo>
                  <a:pt x="2420" y="8231"/>
                  <a:pt x="-2932" y="9343"/>
                  <a:pt x="2351" y="11637"/>
                </a:cubicBezTo>
                <a:cubicBezTo>
                  <a:pt x="7703" y="13861"/>
                  <a:pt x="9372" y="14001"/>
                  <a:pt x="12083" y="13792"/>
                </a:cubicBezTo>
                <a:cubicBezTo>
                  <a:pt x="14793" y="13514"/>
                  <a:pt x="14516" y="10525"/>
                  <a:pt x="14516" y="1052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d53e63def8_1_5"/>
          <p:cNvSpPr/>
          <p:nvPr/>
        </p:nvSpPr>
        <p:spPr>
          <a:xfrm>
            <a:off x="7200020" y="4214496"/>
            <a:ext cx="20186" cy="31402"/>
          </a:xfrm>
          <a:custGeom>
            <a:avLst/>
            <a:gdLst/>
            <a:ahLst/>
            <a:cxnLst/>
            <a:rect l="l" t="t" r="r" b="b"/>
            <a:pathLst>
              <a:path w="26915" h="41869" extrusionOk="0">
                <a:moveTo>
                  <a:pt x="16476" y="41730"/>
                </a:moveTo>
                <a:cubicBezTo>
                  <a:pt x="13278" y="36586"/>
                  <a:pt x="9107" y="35613"/>
                  <a:pt x="6883" y="30052"/>
                </a:cubicBezTo>
                <a:cubicBezTo>
                  <a:pt x="4658" y="24491"/>
                  <a:pt x="3616" y="23587"/>
                  <a:pt x="2643" y="20598"/>
                </a:cubicBezTo>
                <a:cubicBezTo>
                  <a:pt x="1670" y="17609"/>
                  <a:pt x="-1736" y="13855"/>
                  <a:pt x="1113" y="11561"/>
                </a:cubicBezTo>
                <a:cubicBezTo>
                  <a:pt x="3963" y="9267"/>
                  <a:pt x="7369" y="5583"/>
                  <a:pt x="8204" y="3776"/>
                </a:cubicBezTo>
                <a:cubicBezTo>
                  <a:pt x="9038" y="1968"/>
                  <a:pt x="7717" y="-1577"/>
                  <a:pt x="11332" y="786"/>
                </a:cubicBezTo>
                <a:cubicBezTo>
                  <a:pt x="14946" y="3150"/>
                  <a:pt x="16128" y="4749"/>
                  <a:pt x="19743" y="7182"/>
                </a:cubicBezTo>
                <a:cubicBezTo>
                  <a:pt x="23358" y="9545"/>
                  <a:pt x="25512" y="3567"/>
                  <a:pt x="26486" y="10310"/>
                </a:cubicBezTo>
                <a:cubicBezTo>
                  <a:pt x="27459" y="16983"/>
                  <a:pt x="26486" y="21154"/>
                  <a:pt x="26416" y="23587"/>
                </a:cubicBezTo>
                <a:cubicBezTo>
                  <a:pt x="26277" y="25950"/>
                  <a:pt x="22663" y="23587"/>
                  <a:pt x="21342" y="27827"/>
                </a:cubicBezTo>
                <a:cubicBezTo>
                  <a:pt x="20021" y="31998"/>
                  <a:pt x="20299" y="34362"/>
                  <a:pt x="20508" y="37073"/>
                </a:cubicBezTo>
                <a:cubicBezTo>
                  <a:pt x="20786" y="39714"/>
                  <a:pt x="16546" y="41869"/>
                  <a:pt x="16546" y="41869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2d53e63def8_1_5"/>
          <p:cNvSpPr/>
          <p:nvPr/>
        </p:nvSpPr>
        <p:spPr>
          <a:xfrm>
            <a:off x="6956594" y="1767605"/>
            <a:ext cx="263612" cy="2478292"/>
          </a:xfrm>
          <a:custGeom>
            <a:avLst/>
            <a:gdLst/>
            <a:ahLst/>
            <a:cxnLst/>
            <a:rect l="l" t="t" r="r" b="b"/>
            <a:pathLst>
              <a:path w="351483" h="3304389" extrusionOk="0">
                <a:moveTo>
                  <a:pt x="312126" y="183654"/>
                </a:moveTo>
                <a:cubicBezTo>
                  <a:pt x="312335" y="191787"/>
                  <a:pt x="301213" y="197905"/>
                  <a:pt x="297180" y="197835"/>
                </a:cubicBezTo>
                <a:cubicBezTo>
                  <a:pt x="293079" y="197627"/>
                  <a:pt x="292245" y="200338"/>
                  <a:pt x="292245" y="200338"/>
                </a:cubicBezTo>
                <a:cubicBezTo>
                  <a:pt x="292245" y="200338"/>
                  <a:pt x="290577" y="204091"/>
                  <a:pt x="288700" y="205690"/>
                </a:cubicBezTo>
                <a:cubicBezTo>
                  <a:pt x="286823" y="207428"/>
                  <a:pt x="285780" y="207011"/>
                  <a:pt x="280150" y="206941"/>
                </a:cubicBezTo>
                <a:cubicBezTo>
                  <a:pt x="274519" y="206941"/>
                  <a:pt x="280150" y="206941"/>
                  <a:pt x="278759" y="202979"/>
                </a:cubicBezTo>
                <a:cubicBezTo>
                  <a:pt x="277439" y="199017"/>
                  <a:pt x="270974" y="201728"/>
                  <a:pt x="269097" y="202423"/>
                </a:cubicBezTo>
                <a:cubicBezTo>
                  <a:pt x="267081" y="203118"/>
                  <a:pt x="262007" y="208123"/>
                  <a:pt x="259643" y="210973"/>
                </a:cubicBezTo>
                <a:cubicBezTo>
                  <a:pt x="257349" y="213684"/>
                  <a:pt x="257975" y="220218"/>
                  <a:pt x="256724" y="223486"/>
                </a:cubicBezTo>
                <a:cubicBezTo>
                  <a:pt x="255542" y="226614"/>
                  <a:pt x="253039" y="233426"/>
                  <a:pt x="248312" y="236485"/>
                </a:cubicBezTo>
                <a:cubicBezTo>
                  <a:pt x="243447" y="239474"/>
                  <a:pt x="244420" y="243923"/>
                  <a:pt x="241083" y="251917"/>
                </a:cubicBezTo>
                <a:cubicBezTo>
                  <a:pt x="237747" y="259772"/>
                  <a:pt x="237190" y="270616"/>
                  <a:pt x="235452" y="273744"/>
                </a:cubicBezTo>
                <a:cubicBezTo>
                  <a:pt x="233714" y="277011"/>
                  <a:pt x="234202" y="288620"/>
                  <a:pt x="231977" y="291400"/>
                </a:cubicBezTo>
                <a:cubicBezTo>
                  <a:pt x="229683" y="294111"/>
                  <a:pt x="229892" y="300715"/>
                  <a:pt x="228501" y="303426"/>
                </a:cubicBezTo>
                <a:cubicBezTo>
                  <a:pt x="227181" y="306068"/>
                  <a:pt x="224261" y="312949"/>
                  <a:pt x="222176" y="317676"/>
                </a:cubicBezTo>
                <a:cubicBezTo>
                  <a:pt x="220090" y="322473"/>
                  <a:pt x="217865" y="325253"/>
                  <a:pt x="211540" y="328868"/>
                </a:cubicBezTo>
                <a:cubicBezTo>
                  <a:pt x="205214" y="332552"/>
                  <a:pt x="199514" y="342215"/>
                  <a:pt x="193119" y="356048"/>
                </a:cubicBezTo>
                <a:cubicBezTo>
                  <a:pt x="186793" y="369811"/>
                  <a:pt x="182136" y="379960"/>
                  <a:pt x="181788" y="382046"/>
                </a:cubicBezTo>
                <a:cubicBezTo>
                  <a:pt x="181510" y="384131"/>
                  <a:pt x="181719" y="391778"/>
                  <a:pt x="181163" y="396365"/>
                </a:cubicBezTo>
                <a:cubicBezTo>
                  <a:pt x="180537" y="401023"/>
                  <a:pt x="182344" y="403317"/>
                  <a:pt x="181719" y="408044"/>
                </a:cubicBezTo>
                <a:cubicBezTo>
                  <a:pt x="181163" y="412632"/>
                  <a:pt x="181371" y="420765"/>
                  <a:pt x="178243" y="425144"/>
                </a:cubicBezTo>
                <a:cubicBezTo>
                  <a:pt x="175046" y="429523"/>
                  <a:pt x="177965" y="438908"/>
                  <a:pt x="172960" y="445511"/>
                </a:cubicBezTo>
                <a:cubicBezTo>
                  <a:pt x="167955" y="452046"/>
                  <a:pt x="163576" y="459553"/>
                  <a:pt x="163576" y="459553"/>
                </a:cubicBezTo>
                <a:cubicBezTo>
                  <a:pt x="163576" y="459553"/>
                  <a:pt x="162047" y="464836"/>
                  <a:pt x="160517" y="470536"/>
                </a:cubicBezTo>
                <a:cubicBezTo>
                  <a:pt x="158988" y="476306"/>
                  <a:pt x="163228" y="483049"/>
                  <a:pt x="163645" y="487150"/>
                </a:cubicBezTo>
                <a:cubicBezTo>
                  <a:pt x="163992" y="491182"/>
                  <a:pt x="166982" y="496534"/>
                  <a:pt x="166982" y="496534"/>
                </a:cubicBezTo>
                <a:cubicBezTo>
                  <a:pt x="166982" y="496534"/>
                  <a:pt x="172265" y="504181"/>
                  <a:pt x="172126" y="507726"/>
                </a:cubicBezTo>
                <a:cubicBezTo>
                  <a:pt x="171987" y="511341"/>
                  <a:pt x="173794" y="520377"/>
                  <a:pt x="173516" y="522324"/>
                </a:cubicBezTo>
                <a:cubicBezTo>
                  <a:pt x="173516" y="522741"/>
                  <a:pt x="173516" y="523367"/>
                  <a:pt x="173447" y="524062"/>
                </a:cubicBezTo>
                <a:cubicBezTo>
                  <a:pt x="173447" y="524062"/>
                  <a:pt x="159196" y="526286"/>
                  <a:pt x="157528" y="525382"/>
                </a:cubicBezTo>
                <a:cubicBezTo>
                  <a:pt x="155929" y="524548"/>
                  <a:pt x="150925" y="525035"/>
                  <a:pt x="150925" y="525035"/>
                </a:cubicBezTo>
                <a:cubicBezTo>
                  <a:pt x="150925" y="525035"/>
                  <a:pt x="139176" y="524618"/>
                  <a:pt x="135979" y="522810"/>
                </a:cubicBezTo>
                <a:cubicBezTo>
                  <a:pt x="132711" y="521073"/>
                  <a:pt x="134172" y="519960"/>
                  <a:pt x="133754" y="515372"/>
                </a:cubicBezTo>
                <a:cubicBezTo>
                  <a:pt x="133337" y="510854"/>
                  <a:pt x="124092" y="510646"/>
                  <a:pt x="120269" y="508004"/>
                </a:cubicBezTo>
                <a:cubicBezTo>
                  <a:pt x="116515" y="505362"/>
                  <a:pt x="110537" y="501261"/>
                  <a:pt x="110328" y="499245"/>
                </a:cubicBezTo>
                <a:cubicBezTo>
                  <a:pt x="110119" y="497229"/>
                  <a:pt x="109077" y="491182"/>
                  <a:pt x="108799" y="488193"/>
                </a:cubicBezTo>
                <a:cubicBezTo>
                  <a:pt x="108521" y="485134"/>
                  <a:pt x="103933" y="479434"/>
                  <a:pt x="102404" y="474985"/>
                </a:cubicBezTo>
                <a:cubicBezTo>
                  <a:pt x="101014" y="470536"/>
                  <a:pt x="98024" y="471301"/>
                  <a:pt x="96704" y="467895"/>
                </a:cubicBezTo>
                <a:cubicBezTo>
                  <a:pt x="95314" y="464419"/>
                  <a:pt x="97120" y="461778"/>
                  <a:pt x="95800" y="457815"/>
                </a:cubicBezTo>
                <a:cubicBezTo>
                  <a:pt x="94341" y="453853"/>
                  <a:pt x="91699" y="452602"/>
                  <a:pt x="88988" y="450308"/>
                </a:cubicBezTo>
                <a:cubicBezTo>
                  <a:pt x="86207" y="448083"/>
                  <a:pt x="83149" y="452880"/>
                  <a:pt x="83149" y="452880"/>
                </a:cubicBezTo>
                <a:cubicBezTo>
                  <a:pt x="83149" y="452880"/>
                  <a:pt x="78213" y="460526"/>
                  <a:pt x="76266" y="461152"/>
                </a:cubicBezTo>
                <a:cubicBezTo>
                  <a:pt x="74321" y="461847"/>
                  <a:pt x="73625" y="464975"/>
                  <a:pt x="69663" y="466296"/>
                </a:cubicBezTo>
                <a:cubicBezTo>
                  <a:pt x="65771" y="467686"/>
                  <a:pt x="62572" y="467478"/>
                  <a:pt x="60209" y="468729"/>
                </a:cubicBezTo>
                <a:cubicBezTo>
                  <a:pt x="57776" y="470050"/>
                  <a:pt x="58263" y="475055"/>
                  <a:pt x="57429" y="477627"/>
                </a:cubicBezTo>
                <a:cubicBezTo>
                  <a:pt x="56594" y="480199"/>
                  <a:pt x="58123" y="485204"/>
                  <a:pt x="56803" y="487358"/>
                </a:cubicBezTo>
                <a:cubicBezTo>
                  <a:pt x="55552" y="489513"/>
                  <a:pt x="51450" y="489861"/>
                  <a:pt x="49365" y="489583"/>
                </a:cubicBezTo>
                <a:cubicBezTo>
                  <a:pt x="47349" y="489235"/>
                  <a:pt x="44290" y="489027"/>
                  <a:pt x="37826" y="485551"/>
                </a:cubicBezTo>
                <a:cubicBezTo>
                  <a:pt x="31361" y="482076"/>
                  <a:pt x="32543" y="483535"/>
                  <a:pt x="30318" y="481172"/>
                </a:cubicBezTo>
                <a:cubicBezTo>
                  <a:pt x="27955" y="478808"/>
                  <a:pt x="30527" y="478044"/>
                  <a:pt x="28511" y="473178"/>
                </a:cubicBezTo>
                <a:cubicBezTo>
                  <a:pt x="26495" y="468242"/>
                  <a:pt x="22950" y="473664"/>
                  <a:pt x="16415" y="474290"/>
                </a:cubicBezTo>
                <a:cubicBezTo>
                  <a:pt x="9882" y="474916"/>
                  <a:pt x="5502" y="471718"/>
                  <a:pt x="5502" y="471718"/>
                </a:cubicBezTo>
                <a:cubicBezTo>
                  <a:pt x="5363" y="469633"/>
                  <a:pt x="5433" y="467408"/>
                  <a:pt x="5224" y="465601"/>
                </a:cubicBezTo>
                <a:cubicBezTo>
                  <a:pt x="4807" y="460943"/>
                  <a:pt x="775" y="454479"/>
                  <a:pt x="80" y="447110"/>
                </a:cubicBezTo>
                <a:cubicBezTo>
                  <a:pt x="-615" y="439672"/>
                  <a:pt x="3347" y="438630"/>
                  <a:pt x="7031" y="434250"/>
                </a:cubicBezTo>
                <a:cubicBezTo>
                  <a:pt x="10716" y="429801"/>
                  <a:pt x="10437" y="427090"/>
                  <a:pt x="14331" y="417289"/>
                </a:cubicBezTo>
                <a:cubicBezTo>
                  <a:pt x="18153" y="407418"/>
                  <a:pt x="19266" y="397756"/>
                  <a:pt x="20309" y="393585"/>
                </a:cubicBezTo>
                <a:cubicBezTo>
                  <a:pt x="21212" y="389414"/>
                  <a:pt x="24479" y="387815"/>
                  <a:pt x="24131" y="383784"/>
                </a:cubicBezTo>
                <a:cubicBezTo>
                  <a:pt x="23784" y="379752"/>
                  <a:pt x="30388" y="370228"/>
                  <a:pt x="28164" y="361053"/>
                </a:cubicBezTo>
                <a:cubicBezTo>
                  <a:pt x="25939" y="351738"/>
                  <a:pt x="28511" y="327686"/>
                  <a:pt x="29693" y="318789"/>
                </a:cubicBezTo>
                <a:cubicBezTo>
                  <a:pt x="30875" y="309891"/>
                  <a:pt x="33238" y="306207"/>
                  <a:pt x="32960" y="302870"/>
                </a:cubicBezTo>
                <a:cubicBezTo>
                  <a:pt x="32682" y="299533"/>
                  <a:pt x="40606" y="297448"/>
                  <a:pt x="40606" y="289940"/>
                </a:cubicBezTo>
                <a:cubicBezTo>
                  <a:pt x="40606" y="282503"/>
                  <a:pt x="44708" y="268530"/>
                  <a:pt x="44708" y="268530"/>
                </a:cubicBezTo>
                <a:cubicBezTo>
                  <a:pt x="44708" y="268530"/>
                  <a:pt x="44847" y="261718"/>
                  <a:pt x="42900" y="256435"/>
                </a:cubicBezTo>
                <a:cubicBezTo>
                  <a:pt x="41023" y="251152"/>
                  <a:pt x="42761" y="247676"/>
                  <a:pt x="41302" y="238918"/>
                </a:cubicBezTo>
                <a:cubicBezTo>
                  <a:pt x="39841" y="230228"/>
                  <a:pt x="38382" y="228977"/>
                  <a:pt x="40606" y="224111"/>
                </a:cubicBezTo>
                <a:cubicBezTo>
                  <a:pt x="42900" y="219176"/>
                  <a:pt x="46237" y="219523"/>
                  <a:pt x="46862" y="217438"/>
                </a:cubicBezTo>
                <a:cubicBezTo>
                  <a:pt x="47349" y="215353"/>
                  <a:pt x="51590" y="210209"/>
                  <a:pt x="51590" y="210209"/>
                </a:cubicBezTo>
                <a:cubicBezTo>
                  <a:pt x="51590" y="210209"/>
                  <a:pt x="51798" y="204717"/>
                  <a:pt x="50616" y="199364"/>
                </a:cubicBezTo>
                <a:cubicBezTo>
                  <a:pt x="49434" y="194081"/>
                  <a:pt x="53606" y="194985"/>
                  <a:pt x="54022" y="192274"/>
                </a:cubicBezTo>
                <a:cubicBezTo>
                  <a:pt x="54509" y="189563"/>
                  <a:pt x="54996" y="188103"/>
                  <a:pt x="55412" y="185392"/>
                </a:cubicBezTo>
                <a:cubicBezTo>
                  <a:pt x="55899" y="182612"/>
                  <a:pt x="56316" y="173088"/>
                  <a:pt x="56873" y="171003"/>
                </a:cubicBezTo>
                <a:cubicBezTo>
                  <a:pt x="57289" y="168918"/>
                  <a:pt x="58958" y="157865"/>
                  <a:pt x="58193" y="155849"/>
                </a:cubicBezTo>
                <a:cubicBezTo>
                  <a:pt x="57359" y="153903"/>
                  <a:pt x="58054" y="147716"/>
                  <a:pt x="57012" y="143128"/>
                </a:cubicBezTo>
                <a:cubicBezTo>
                  <a:pt x="55899" y="138471"/>
                  <a:pt x="59236" y="138193"/>
                  <a:pt x="59236" y="138193"/>
                </a:cubicBezTo>
                <a:cubicBezTo>
                  <a:pt x="59236" y="138193"/>
                  <a:pt x="61947" y="130407"/>
                  <a:pt x="62225" y="126375"/>
                </a:cubicBezTo>
                <a:cubicBezTo>
                  <a:pt x="62572" y="122274"/>
                  <a:pt x="58750" y="117895"/>
                  <a:pt x="57707" y="113168"/>
                </a:cubicBezTo>
                <a:cubicBezTo>
                  <a:pt x="56525" y="108510"/>
                  <a:pt x="59792" y="106842"/>
                  <a:pt x="59653" y="104826"/>
                </a:cubicBezTo>
                <a:cubicBezTo>
                  <a:pt x="59445" y="102810"/>
                  <a:pt x="59792" y="99404"/>
                  <a:pt x="58958" y="97458"/>
                </a:cubicBezTo>
                <a:cubicBezTo>
                  <a:pt x="58958" y="97458"/>
                  <a:pt x="68203" y="96207"/>
                  <a:pt x="72165" y="94816"/>
                </a:cubicBezTo>
                <a:cubicBezTo>
                  <a:pt x="76128" y="93496"/>
                  <a:pt x="79534" y="92592"/>
                  <a:pt x="84330" y="88630"/>
                </a:cubicBezTo>
                <a:cubicBezTo>
                  <a:pt x="88988" y="84598"/>
                  <a:pt x="90726" y="80844"/>
                  <a:pt x="93298" y="81609"/>
                </a:cubicBezTo>
                <a:cubicBezTo>
                  <a:pt x="96009" y="82443"/>
                  <a:pt x="96495" y="82860"/>
                  <a:pt x="101778" y="84876"/>
                </a:cubicBezTo>
                <a:cubicBezTo>
                  <a:pt x="107131" y="86961"/>
                  <a:pt x="106992" y="85919"/>
                  <a:pt x="114638" y="85780"/>
                </a:cubicBezTo>
                <a:cubicBezTo>
                  <a:pt x="122216" y="85571"/>
                  <a:pt x="122076" y="84042"/>
                  <a:pt x="127637" y="83972"/>
                </a:cubicBezTo>
                <a:cubicBezTo>
                  <a:pt x="133268" y="83972"/>
                  <a:pt x="138134" y="82026"/>
                  <a:pt x="141748" y="82651"/>
                </a:cubicBezTo>
                <a:cubicBezTo>
                  <a:pt x="145433" y="83347"/>
                  <a:pt x="149117" y="79940"/>
                  <a:pt x="154122" y="78967"/>
                </a:cubicBezTo>
                <a:cubicBezTo>
                  <a:pt x="159127" y="77994"/>
                  <a:pt x="161073" y="82373"/>
                  <a:pt x="169067" y="80705"/>
                </a:cubicBezTo>
                <a:cubicBezTo>
                  <a:pt x="177061" y="78898"/>
                  <a:pt x="177965" y="78342"/>
                  <a:pt x="183596" y="73198"/>
                </a:cubicBezTo>
                <a:cubicBezTo>
                  <a:pt x="189226" y="68123"/>
                  <a:pt x="188879" y="64578"/>
                  <a:pt x="190477" y="64995"/>
                </a:cubicBezTo>
                <a:cubicBezTo>
                  <a:pt x="192076" y="65343"/>
                  <a:pt x="195900" y="62910"/>
                  <a:pt x="202920" y="62284"/>
                </a:cubicBezTo>
                <a:cubicBezTo>
                  <a:pt x="210011" y="61658"/>
                  <a:pt x="216614" y="51301"/>
                  <a:pt x="224817" y="45531"/>
                </a:cubicBezTo>
                <a:cubicBezTo>
                  <a:pt x="232880" y="39623"/>
                  <a:pt x="230726" y="32741"/>
                  <a:pt x="230169" y="27180"/>
                </a:cubicBezTo>
                <a:cubicBezTo>
                  <a:pt x="229683" y="21619"/>
                  <a:pt x="230517" y="14459"/>
                  <a:pt x="230517" y="14459"/>
                </a:cubicBezTo>
                <a:cubicBezTo>
                  <a:pt x="230517" y="14459"/>
                  <a:pt x="231142" y="9801"/>
                  <a:pt x="234062" y="8967"/>
                </a:cubicBezTo>
                <a:cubicBezTo>
                  <a:pt x="236981" y="8203"/>
                  <a:pt x="239137" y="7994"/>
                  <a:pt x="244629" y="7507"/>
                </a:cubicBezTo>
                <a:cubicBezTo>
                  <a:pt x="250189" y="7021"/>
                  <a:pt x="253248" y="7160"/>
                  <a:pt x="256237" y="6395"/>
                </a:cubicBezTo>
                <a:cubicBezTo>
                  <a:pt x="259296" y="5631"/>
                  <a:pt x="270418" y="0"/>
                  <a:pt x="270418" y="0"/>
                </a:cubicBezTo>
                <a:cubicBezTo>
                  <a:pt x="270626" y="1182"/>
                  <a:pt x="270626" y="2502"/>
                  <a:pt x="270348" y="4032"/>
                </a:cubicBezTo>
                <a:cubicBezTo>
                  <a:pt x="268958" y="10844"/>
                  <a:pt x="273129" y="17517"/>
                  <a:pt x="275006" y="27041"/>
                </a:cubicBezTo>
                <a:cubicBezTo>
                  <a:pt x="276952" y="36564"/>
                  <a:pt x="278342" y="35382"/>
                  <a:pt x="280636" y="38232"/>
                </a:cubicBezTo>
                <a:cubicBezTo>
                  <a:pt x="283000" y="41013"/>
                  <a:pt x="290716" y="47478"/>
                  <a:pt x="293427" y="54777"/>
                </a:cubicBezTo>
                <a:cubicBezTo>
                  <a:pt x="296137" y="62214"/>
                  <a:pt x="296903" y="81956"/>
                  <a:pt x="296903" y="81956"/>
                </a:cubicBezTo>
                <a:cubicBezTo>
                  <a:pt x="296903" y="81956"/>
                  <a:pt x="294608" y="94886"/>
                  <a:pt x="290438" y="99821"/>
                </a:cubicBezTo>
                <a:cubicBezTo>
                  <a:pt x="286337" y="104826"/>
                  <a:pt x="288074" y="107190"/>
                  <a:pt x="285155" y="114071"/>
                </a:cubicBezTo>
                <a:cubicBezTo>
                  <a:pt x="282304" y="120953"/>
                  <a:pt x="283834" y="127001"/>
                  <a:pt x="284181" y="131033"/>
                </a:cubicBezTo>
                <a:cubicBezTo>
                  <a:pt x="284529" y="135065"/>
                  <a:pt x="297180" y="144588"/>
                  <a:pt x="302185" y="149176"/>
                </a:cubicBezTo>
                <a:cubicBezTo>
                  <a:pt x="307191" y="153833"/>
                  <a:pt x="306564" y="157517"/>
                  <a:pt x="307886" y="161410"/>
                </a:cubicBezTo>
                <a:cubicBezTo>
                  <a:pt x="309345" y="165372"/>
                  <a:pt x="312265" y="175174"/>
                  <a:pt x="312543" y="183307"/>
                </a:cubicBezTo>
                <a:close/>
                <a:moveTo>
                  <a:pt x="341044" y="3304251"/>
                </a:moveTo>
                <a:cubicBezTo>
                  <a:pt x="337845" y="3299107"/>
                  <a:pt x="333675" y="3298134"/>
                  <a:pt x="331451" y="3292573"/>
                </a:cubicBezTo>
                <a:cubicBezTo>
                  <a:pt x="329226" y="3287012"/>
                  <a:pt x="328184" y="3286108"/>
                  <a:pt x="327211" y="3283119"/>
                </a:cubicBezTo>
                <a:cubicBezTo>
                  <a:pt x="326237" y="3280129"/>
                  <a:pt x="322831" y="3276376"/>
                  <a:pt x="325681" y="3274082"/>
                </a:cubicBezTo>
                <a:cubicBezTo>
                  <a:pt x="328531" y="3271788"/>
                  <a:pt x="331937" y="3268104"/>
                  <a:pt x="332771" y="3266296"/>
                </a:cubicBezTo>
                <a:cubicBezTo>
                  <a:pt x="333605" y="3264489"/>
                  <a:pt x="332285" y="3260944"/>
                  <a:pt x="335900" y="3263307"/>
                </a:cubicBezTo>
                <a:cubicBezTo>
                  <a:pt x="339514" y="3265671"/>
                  <a:pt x="340696" y="3267270"/>
                  <a:pt x="344311" y="3269702"/>
                </a:cubicBezTo>
                <a:cubicBezTo>
                  <a:pt x="347925" y="3272066"/>
                  <a:pt x="350080" y="3266088"/>
                  <a:pt x="351053" y="3272831"/>
                </a:cubicBezTo>
                <a:cubicBezTo>
                  <a:pt x="352026" y="3279504"/>
                  <a:pt x="351053" y="3283675"/>
                  <a:pt x="350984" y="3286108"/>
                </a:cubicBezTo>
                <a:cubicBezTo>
                  <a:pt x="350844" y="3288471"/>
                  <a:pt x="347230" y="3286108"/>
                  <a:pt x="345909" y="3290348"/>
                </a:cubicBezTo>
                <a:cubicBezTo>
                  <a:pt x="344589" y="3294519"/>
                  <a:pt x="344866" y="3296882"/>
                  <a:pt x="345075" y="3299594"/>
                </a:cubicBezTo>
                <a:cubicBezTo>
                  <a:pt x="345353" y="3302235"/>
                  <a:pt x="341113" y="3304390"/>
                  <a:pt x="341113" y="330439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2d53e63def8_1_5"/>
          <p:cNvSpPr/>
          <p:nvPr/>
        </p:nvSpPr>
        <p:spPr>
          <a:xfrm>
            <a:off x="6955044" y="2105032"/>
            <a:ext cx="139075" cy="281813"/>
          </a:xfrm>
          <a:custGeom>
            <a:avLst/>
            <a:gdLst/>
            <a:ahLst/>
            <a:cxnLst/>
            <a:rect l="l" t="t" r="r" b="b"/>
            <a:pathLst>
              <a:path w="185433" h="375750" extrusionOk="0">
                <a:moveTo>
                  <a:pt x="183020" y="126851"/>
                </a:moveTo>
                <a:cubicBezTo>
                  <a:pt x="182742" y="128797"/>
                  <a:pt x="180309" y="135262"/>
                  <a:pt x="180309" y="135262"/>
                </a:cubicBezTo>
                <a:cubicBezTo>
                  <a:pt x="180309" y="135262"/>
                  <a:pt x="176903" y="142631"/>
                  <a:pt x="174540" y="144925"/>
                </a:cubicBezTo>
                <a:cubicBezTo>
                  <a:pt x="172176" y="147149"/>
                  <a:pt x="170021" y="145828"/>
                  <a:pt x="166337" y="144716"/>
                </a:cubicBezTo>
                <a:cubicBezTo>
                  <a:pt x="162652" y="143534"/>
                  <a:pt x="161541" y="147149"/>
                  <a:pt x="158065" y="148539"/>
                </a:cubicBezTo>
                <a:cubicBezTo>
                  <a:pt x="154589" y="149930"/>
                  <a:pt x="153477" y="159661"/>
                  <a:pt x="149932" y="165083"/>
                </a:cubicBezTo>
                <a:cubicBezTo>
                  <a:pt x="146317" y="170436"/>
                  <a:pt x="147290" y="174468"/>
                  <a:pt x="147429" y="182114"/>
                </a:cubicBezTo>
                <a:cubicBezTo>
                  <a:pt x="147638" y="189761"/>
                  <a:pt x="144232" y="202273"/>
                  <a:pt x="144232" y="202273"/>
                </a:cubicBezTo>
                <a:cubicBezTo>
                  <a:pt x="144232" y="202273"/>
                  <a:pt x="145483" y="205679"/>
                  <a:pt x="150140" y="211449"/>
                </a:cubicBezTo>
                <a:cubicBezTo>
                  <a:pt x="154729" y="217079"/>
                  <a:pt x="149445" y="220625"/>
                  <a:pt x="149237" y="223197"/>
                </a:cubicBezTo>
                <a:cubicBezTo>
                  <a:pt x="149028" y="225769"/>
                  <a:pt x="145761" y="229661"/>
                  <a:pt x="141868" y="232025"/>
                </a:cubicBezTo>
                <a:cubicBezTo>
                  <a:pt x="138045" y="234388"/>
                  <a:pt x="130329" y="239185"/>
                  <a:pt x="127479" y="241479"/>
                </a:cubicBezTo>
                <a:cubicBezTo>
                  <a:pt x="124629" y="243773"/>
                  <a:pt x="127201" y="250237"/>
                  <a:pt x="126366" y="256911"/>
                </a:cubicBezTo>
                <a:cubicBezTo>
                  <a:pt x="125463" y="263584"/>
                  <a:pt x="127479" y="263862"/>
                  <a:pt x="127549" y="275610"/>
                </a:cubicBezTo>
                <a:cubicBezTo>
                  <a:pt x="127618" y="287358"/>
                  <a:pt x="130051" y="291181"/>
                  <a:pt x="130051" y="291181"/>
                </a:cubicBezTo>
                <a:cubicBezTo>
                  <a:pt x="130051" y="291181"/>
                  <a:pt x="136724" y="297159"/>
                  <a:pt x="139088" y="300565"/>
                </a:cubicBezTo>
                <a:cubicBezTo>
                  <a:pt x="141451" y="303832"/>
                  <a:pt x="141034" y="305987"/>
                  <a:pt x="142494" y="309949"/>
                </a:cubicBezTo>
                <a:cubicBezTo>
                  <a:pt x="143954" y="313912"/>
                  <a:pt x="144857" y="313217"/>
                  <a:pt x="150280" y="317387"/>
                </a:cubicBezTo>
                <a:cubicBezTo>
                  <a:pt x="155771" y="321419"/>
                  <a:pt x="157439" y="322253"/>
                  <a:pt x="157439" y="322253"/>
                </a:cubicBezTo>
                <a:cubicBezTo>
                  <a:pt x="157439" y="322253"/>
                  <a:pt x="160914" y="327050"/>
                  <a:pt x="163556" y="333931"/>
                </a:cubicBezTo>
                <a:cubicBezTo>
                  <a:pt x="166198" y="340883"/>
                  <a:pt x="161123" y="340257"/>
                  <a:pt x="157161" y="341161"/>
                </a:cubicBezTo>
                <a:cubicBezTo>
                  <a:pt x="153129" y="341995"/>
                  <a:pt x="154659" y="347417"/>
                  <a:pt x="154659" y="347417"/>
                </a:cubicBezTo>
                <a:cubicBezTo>
                  <a:pt x="154659" y="347417"/>
                  <a:pt x="157092" y="356871"/>
                  <a:pt x="157300" y="364031"/>
                </a:cubicBezTo>
                <a:cubicBezTo>
                  <a:pt x="157300" y="365491"/>
                  <a:pt x="157508" y="366533"/>
                  <a:pt x="157926" y="367298"/>
                </a:cubicBezTo>
                <a:lnTo>
                  <a:pt x="147777" y="365908"/>
                </a:lnTo>
                <a:cubicBezTo>
                  <a:pt x="147777" y="365908"/>
                  <a:pt x="139853" y="362571"/>
                  <a:pt x="138601" y="360138"/>
                </a:cubicBezTo>
                <a:cubicBezTo>
                  <a:pt x="137350" y="357705"/>
                  <a:pt x="131094" y="356245"/>
                  <a:pt x="128383" y="354508"/>
                </a:cubicBezTo>
                <a:cubicBezTo>
                  <a:pt x="125672" y="352700"/>
                  <a:pt x="118372" y="351379"/>
                  <a:pt x="118372" y="351379"/>
                </a:cubicBezTo>
                <a:cubicBezTo>
                  <a:pt x="118372" y="351379"/>
                  <a:pt x="116913" y="346374"/>
                  <a:pt x="115175" y="344011"/>
                </a:cubicBezTo>
                <a:cubicBezTo>
                  <a:pt x="113437" y="341647"/>
                  <a:pt x="106903" y="342760"/>
                  <a:pt x="105373" y="342899"/>
                </a:cubicBezTo>
                <a:cubicBezTo>
                  <a:pt x="103844" y="343038"/>
                  <a:pt x="99118" y="346583"/>
                  <a:pt x="99118" y="346583"/>
                </a:cubicBezTo>
                <a:cubicBezTo>
                  <a:pt x="99118" y="346583"/>
                  <a:pt x="95642" y="347904"/>
                  <a:pt x="94182" y="348043"/>
                </a:cubicBezTo>
                <a:cubicBezTo>
                  <a:pt x="92653" y="348182"/>
                  <a:pt x="88412" y="346514"/>
                  <a:pt x="86327" y="345679"/>
                </a:cubicBezTo>
                <a:cubicBezTo>
                  <a:pt x="84242" y="344915"/>
                  <a:pt x="83755" y="346514"/>
                  <a:pt x="83408" y="348043"/>
                </a:cubicBezTo>
                <a:cubicBezTo>
                  <a:pt x="83060" y="349572"/>
                  <a:pt x="79793" y="353395"/>
                  <a:pt x="74579" y="356454"/>
                </a:cubicBezTo>
                <a:cubicBezTo>
                  <a:pt x="69227" y="359512"/>
                  <a:pt x="70895" y="360416"/>
                  <a:pt x="66376" y="361876"/>
                </a:cubicBezTo>
                <a:cubicBezTo>
                  <a:pt x="61927" y="363266"/>
                  <a:pt x="63318" y="366255"/>
                  <a:pt x="59634" y="371121"/>
                </a:cubicBezTo>
                <a:cubicBezTo>
                  <a:pt x="56019" y="376057"/>
                  <a:pt x="57478" y="375918"/>
                  <a:pt x="54420" y="375639"/>
                </a:cubicBezTo>
                <a:cubicBezTo>
                  <a:pt x="51293" y="375431"/>
                  <a:pt x="49068" y="373554"/>
                  <a:pt x="46009" y="372859"/>
                </a:cubicBezTo>
                <a:cubicBezTo>
                  <a:pt x="42811" y="372164"/>
                  <a:pt x="36833" y="368549"/>
                  <a:pt x="36833" y="368549"/>
                </a:cubicBezTo>
                <a:cubicBezTo>
                  <a:pt x="35582" y="364100"/>
                  <a:pt x="34679" y="360208"/>
                  <a:pt x="34192" y="358261"/>
                </a:cubicBezTo>
                <a:cubicBezTo>
                  <a:pt x="33080" y="354299"/>
                  <a:pt x="34400" y="346722"/>
                  <a:pt x="33358" y="342065"/>
                </a:cubicBezTo>
                <a:cubicBezTo>
                  <a:pt x="32176" y="337477"/>
                  <a:pt x="31828" y="332750"/>
                  <a:pt x="31342" y="327328"/>
                </a:cubicBezTo>
                <a:cubicBezTo>
                  <a:pt x="30855" y="321906"/>
                  <a:pt x="28074" y="313981"/>
                  <a:pt x="26476" y="304736"/>
                </a:cubicBezTo>
                <a:cubicBezTo>
                  <a:pt x="24947" y="295352"/>
                  <a:pt x="18551" y="277556"/>
                  <a:pt x="17508" y="274289"/>
                </a:cubicBezTo>
                <a:cubicBezTo>
                  <a:pt x="16605" y="271022"/>
                  <a:pt x="16605" y="264905"/>
                  <a:pt x="16049" y="258857"/>
                </a:cubicBezTo>
                <a:lnTo>
                  <a:pt x="14867" y="245997"/>
                </a:lnTo>
                <a:cubicBezTo>
                  <a:pt x="14520" y="241965"/>
                  <a:pt x="12643" y="236057"/>
                  <a:pt x="11530" y="232025"/>
                </a:cubicBezTo>
                <a:cubicBezTo>
                  <a:pt x="10557" y="228063"/>
                  <a:pt x="4371" y="205540"/>
                  <a:pt x="3328" y="201578"/>
                </a:cubicBezTo>
                <a:cubicBezTo>
                  <a:pt x="2216" y="197616"/>
                  <a:pt x="3189" y="192819"/>
                  <a:pt x="1937" y="186772"/>
                </a:cubicBezTo>
                <a:cubicBezTo>
                  <a:pt x="617" y="180793"/>
                  <a:pt x="1590" y="175858"/>
                  <a:pt x="408" y="170644"/>
                </a:cubicBezTo>
                <a:cubicBezTo>
                  <a:pt x="-843" y="165292"/>
                  <a:pt x="1034" y="163763"/>
                  <a:pt x="2633" y="158897"/>
                </a:cubicBezTo>
                <a:cubicBezTo>
                  <a:pt x="4232" y="154031"/>
                  <a:pt x="5343" y="151181"/>
                  <a:pt x="5343" y="151181"/>
                </a:cubicBezTo>
                <a:cubicBezTo>
                  <a:pt x="5343" y="151181"/>
                  <a:pt x="15284" y="148192"/>
                  <a:pt x="17647" y="145342"/>
                </a:cubicBezTo>
                <a:cubicBezTo>
                  <a:pt x="20150" y="142422"/>
                  <a:pt x="22375" y="137417"/>
                  <a:pt x="25294" y="131786"/>
                </a:cubicBezTo>
                <a:cubicBezTo>
                  <a:pt x="28074" y="126086"/>
                  <a:pt x="30160" y="118370"/>
                  <a:pt x="31064" y="114200"/>
                </a:cubicBezTo>
                <a:cubicBezTo>
                  <a:pt x="32107" y="110029"/>
                  <a:pt x="35026" y="104398"/>
                  <a:pt x="35165" y="98907"/>
                </a:cubicBezTo>
                <a:cubicBezTo>
                  <a:pt x="35304" y="93415"/>
                  <a:pt x="35513" y="87298"/>
                  <a:pt x="35026" y="82640"/>
                </a:cubicBezTo>
                <a:cubicBezTo>
                  <a:pt x="34609" y="77983"/>
                  <a:pt x="26476" y="49483"/>
                  <a:pt x="25502" y="46215"/>
                </a:cubicBezTo>
                <a:cubicBezTo>
                  <a:pt x="24460" y="42879"/>
                  <a:pt x="20846" y="39820"/>
                  <a:pt x="19246" y="37248"/>
                </a:cubicBezTo>
                <a:cubicBezTo>
                  <a:pt x="17578" y="34746"/>
                  <a:pt x="11114" y="30505"/>
                  <a:pt x="8958" y="29393"/>
                </a:cubicBezTo>
                <a:cubicBezTo>
                  <a:pt x="7707" y="28698"/>
                  <a:pt x="7360" y="25431"/>
                  <a:pt x="7290" y="22025"/>
                </a:cubicBezTo>
                <a:cubicBezTo>
                  <a:pt x="7290" y="22025"/>
                  <a:pt x="11669" y="25222"/>
                  <a:pt x="18204" y="24597"/>
                </a:cubicBezTo>
                <a:cubicBezTo>
                  <a:pt x="24738" y="23971"/>
                  <a:pt x="28283" y="18549"/>
                  <a:pt x="30299" y="23485"/>
                </a:cubicBezTo>
                <a:cubicBezTo>
                  <a:pt x="32315" y="28350"/>
                  <a:pt x="29743" y="29115"/>
                  <a:pt x="32107" y="31479"/>
                </a:cubicBezTo>
                <a:cubicBezTo>
                  <a:pt x="34261" y="33772"/>
                  <a:pt x="33149" y="32382"/>
                  <a:pt x="39544" y="35858"/>
                </a:cubicBezTo>
                <a:cubicBezTo>
                  <a:pt x="46009" y="39334"/>
                  <a:pt x="49137" y="39542"/>
                  <a:pt x="51084" y="39890"/>
                </a:cubicBezTo>
                <a:cubicBezTo>
                  <a:pt x="53238" y="40168"/>
                  <a:pt x="57271" y="39820"/>
                  <a:pt x="58521" y="37665"/>
                </a:cubicBezTo>
                <a:cubicBezTo>
                  <a:pt x="59912" y="35510"/>
                  <a:pt x="58382" y="30505"/>
                  <a:pt x="59148" y="27933"/>
                </a:cubicBezTo>
                <a:cubicBezTo>
                  <a:pt x="59982" y="25361"/>
                  <a:pt x="59495" y="20356"/>
                  <a:pt x="61927" y="19036"/>
                </a:cubicBezTo>
                <a:cubicBezTo>
                  <a:pt x="64291" y="17784"/>
                  <a:pt x="67489" y="18063"/>
                  <a:pt x="71381" y="16603"/>
                </a:cubicBezTo>
                <a:cubicBezTo>
                  <a:pt x="75344" y="15282"/>
                  <a:pt x="76039" y="12084"/>
                  <a:pt x="77985" y="11459"/>
                </a:cubicBezTo>
                <a:cubicBezTo>
                  <a:pt x="79932" y="10764"/>
                  <a:pt x="84867" y="3187"/>
                  <a:pt x="84867" y="3187"/>
                </a:cubicBezTo>
                <a:cubicBezTo>
                  <a:pt x="84867" y="3187"/>
                  <a:pt x="87925" y="-1679"/>
                  <a:pt x="90706" y="615"/>
                </a:cubicBezTo>
                <a:cubicBezTo>
                  <a:pt x="93417" y="2909"/>
                  <a:pt x="96059" y="4160"/>
                  <a:pt x="97518" y="8122"/>
                </a:cubicBezTo>
                <a:cubicBezTo>
                  <a:pt x="98839" y="12084"/>
                  <a:pt x="97032" y="14795"/>
                  <a:pt x="98422" y="18202"/>
                </a:cubicBezTo>
                <a:cubicBezTo>
                  <a:pt x="99674" y="21677"/>
                  <a:pt x="102732" y="20912"/>
                  <a:pt x="104123" y="25292"/>
                </a:cubicBezTo>
                <a:cubicBezTo>
                  <a:pt x="105582" y="29741"/>
                  <a:pt x="110240" y="35371"/>
                  <a:pt x="110517" y="38499"/>
                </a:cubicBezTo>
                <a:cubicBezTo>
                  <a:pt x="110796" y="41489"/>
                  <a:pt x="111838" y="47467"/>
                  <a:pt x="112047" y="49552"/>
                </a:cubicBezTo>
                <a:cubicBezTo>
                  <a:pt x="112255" y="51568"/>
                  <a:pt x="118234" y="55669"/>
                  <a:pt x="121987" y="58311"/>
                </a:cubicBezTo>
                <a:cubicBezTo>
                  <a:pt x="125811" y="60952"/>
                  <a:pt x="135056" y="61161"/>
                  <a:pt x="135473" y="65679"/>
                </a:cubicBezTo>
                <a:cubicBezTo>
                  <a:pt x="135890" y="70267"/>
                  <a:pt x="134430" y="71379"/>
                  <a:pt x="137697" y="73117"/>
                </a:cubicBezTo>
                <a:cubicBezTo>
                  <a:pt x="140895" y="74855"/>
                  <a:pt x="152643" y="75342"/>
                  <a:pt x="152643" y="75342"/>
                </a:cubicBezTo>
                <a:cubicBezTo>
                  <a:pt x="152643" y="75342"/>
                  <a:pt x="157648" y="74855"/>
                  <a:pt x="159246" y="75689"/>
                </a:cubicBezTo>
                <a:cubicBezTo>
                  <a:pt x="160914" y="76593"/>
                  <a:pt x="175165" y="74368"/>
                  <a:pt x="175165" y="74368"/>
                </a:cubicBezTo>
                <a:cubicBezTo>
                  <a:pt x="175235" y="77010"/>
                  <a:pt x="175583" y="81250"/>
                  <a:pt x="173913" y="85004"/>
                </a:cubicBezTo>
                <a:cubicBezTo>
                  <a:pt x="171829" y="89800"/>
                  <a:pt x="174053" y="92650"/>
                  <a:pt x="174679" y="99254"/>
                </a:cubicBezTo>
                <a:cubicBezTo>
                  <a:pt x="175304" y="105789"/>
                  <a:pt x="179823" y="104815"/>
                  <a:pt x="183785" y="109542"/>
                </a:cubicBezTo>
                <a:cubicBezTo>
                  <a:pt x="187816" y="114269"/>
                  <a:pt x="183229" y="124835"/>
                  <a:pt x="182881" y="126990"/>
                </a:cubicBezTo>
              </a:path>
            </a:pathLst>
          </a:custGeom>
          <a:solidFill>
            <a:srgbClr val="9C9C9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2d53e63def8_1_5"/>
          <p:cNvSpPr/>
          <p:nvPr/>
        </p:nvSpPr>
        <p:spPr>
          <a:xfrm>
            <a:off x="6971252" y="2361815"/>
            <a:ext cx="126323" cy="177754"/>
          </a:xfrm>
          <a:custGeom>
            <a:avLst/>
            <a:gdLst/>
            <a:ahLst/>
            <a:cxnLst/>
            <a:rect l="l" t="t" r="r" b="b"/>
            <a:pathLst>
              <a:path w="168430" h="237006" extrusionOk="0">
                <a:moveTo>
                  <a:pt x="168361" y="115288"/>
                </a:moveTo>
                <a:lnTo>
                  <a:pt x="159603" y="117651"/>
                </a:lnTo>
                <a:lnTo>
                  <a:pt x="155641" y="118486"/>
                </a:lnTo>
                <a:cubicBezTo>
                  <a:pt x="155641" y="118486"/>
                  <a:pt x="153485" y="122726"/>
                  <a:pt x="152026" y="123491"/>
                </a:cubicBezTo>
                <a:cubicBezTo>
                  <a:pt x="150565" y="124116"/>
                  <a:pt x="148341" y="127870"/>
                  <a:pt x="146882" y="128496"/>
                </a:cubicBezTo>
                <a:cubicBezTo>
                  <a:pt x="145491" y="129121"/>
                  <a:pt x="141876" y="128982"/>
                  <a:pt x="138679" y="127731"/>
                </a:cubicBezTo>
                <a:cubicBezTo>
                  <a:pt x="135551" y="126480"/>
                  <a:pt x="134369" y="125576"/>
                  <a:pt x="133257" y="124186"/>
                </a:cubicBezTo>
                <a:cubicBezTo>
                  <a:pt x="132145" y="122726"/>
                  <a:pt x="125819" y="120780"/>
                  <a:pt x="121579" y="119181"/>
                </a:cubicBezTo>
                <a:cubicBezTo>
                  <a:pt x="117339" y="117513"/>
                  <a:pt x="112264" y="116956"/>
                  <a:pt x="110179" y="116678"/>
                </a:cubicBezTo>
                <a:cubicBezTo>
                  <a:pt x="108093" y="116400"/>
                  <a:pt x="104478" y="115775"/>
                  <a:pt x="102810" y="113272"/>
                </a:cubicBezTo>
                <a:cubicBezTo>
                  <a:pt x="101072" y="110909"/>
                  <a:pt x="95928" y="111395"/>
                  <a:pt x="93843" y="111117"/>
                </a:cubicBezTo>
                <a:cubicBezTo>
                  <a:pt x="91757" y="110770"/>
                  <a:pt x="85154" y="110839"/>
                  <a:pt x="82234" y="111117"/>
                </a:cubicBezTo>
                <a:cubicBezTo>
                  <a:pt x="79176" y="111395"/>
                  <a:pt x="77090" y="116122"/>
                  <a:pt x="72780" y="119667"/>
                </a:cubicBezTo>
                <a:cubicBezTo>
                  <a:pt x="68540" y="123143"/>
                  <a:pt x="73336" y="131346"/>
                  <a:pt x="73128" y="134404"/>
                </a:cubicBezTo>
                <a:cubicBezTo>
                  <a:pt x="72920" y="137532"/>
                  <a:pt x="71043" y="145248"/>
                  <a:pt x="69235" y="146986"/>
                </a:cubicBezTo>
                <a:cubicBezTo>
                  <a:pt x="67289" y="148724"/>
                  <a:pt x="57626" y="153659"/>
                  <a:pt x="57626" y="153659"/>
                </a:cubicBezTo>
                <a:cubicBezTo>
                  <a:pt x="57626" y="153659"/>
                  <a:pt x="57488" y="158734"/>
                  <a:pt x="55332" y="162488"/>
                </a:cubicBezTo>
                <a:cubicBezTo>
                  <a:pt x="53178" y="166311"/>
                  <a:pt x="52482" y="170412"/>
                  <a:pt x="50744" y="173679"/>
                </a:cubicBezTo>
                <a:cubicBezTo>
                  <a:pt x="49006" y="176877"/>
                  <a:pt x="50605" y="182299"/>
                  <a:pt x="49354" y="185497"/>
                </a:cubicBezTo>
                <a:cubicBezTo>
                  <a:pt x="48103" y="188694"/>
                  <a:pt x="51092" y="199121"/>
                  <a:pt x="49980" y="202805"/>
                </a:cubicBezTo>
                <a:cubicBezTo>
                  <a:pt x="48799" y="206490"/>
                  <a:pt x="47617" y="210660"/>
                  <a:pt x="44766" y="213441"/>
                </a:cubicBezTo>
                <a:cubicBezTo>
                  <a:pt x="41986" y="216221"/>
                  <a:pt x="36842" y="215735"/>
                  <a:pt x="34339" y="215944"/>
                </a:cubicBezTo>
                <a:cubicBezTo>
                  <a:pt x="31837" y="216152"/>
                  <a:pt x="31698" y="219697"/>
                  <a:pt x="29613" y="225467"/>
                </a:cubicBezTo>
                <a:cubicBezTo>
                  <a:pt x="27736" y="230889"/>
                  <a:pt x="22939" y="236172"/>
                  <a:pt x="22174" y="237006"/>
                </a:cubicBezTo>
                <a:cubicBezTo>
                  <a:pt x="21688" y="236728"/>
                  <a:pt x="21062" y="236380"/>
                  <a:pt x="20437" y="236033"/>
                </a:cubicBezTo>
                <a:cubicBezTo>
                  <a:pt x="16127" y="233322"/>
                  <a:pt x="0" y="232974"/>
                  <a:pt x="0" y="232974"/>
                </a:cubicBezTo>
                <a:cubicBezTo>
                  <a:pt x="1043" y="231584"/>
                  <a:pt x="1738" y="230750"/>
                  <a:pt x="1738" y="230750"/>
                </a:cubicBezTo>
                <a:cubicBezTo>
                  <a:pt x="1738" y="230750"/>
                  <a:pt x="3753" y="223798"/>
                  <a:pt x="4171" y="221087"/>
                </a:cubicBezTo>
                <a:cubicBezTo>
                  <a:pt x="4657" y="218307"/>
                  <a:pt x="7994" y="217959"/>
                  <a:pt x="9801" y="215735"/>
                </a:cubicBezTo>
                <a:cubicBezTo>
                  <a:pt x="11608" y="213511"/>
                  <a:pt x="14946" y="211912"/>
                  <a:pt x="16057" y="209062"/>
                </a:cubicBezTo>
                <a:cubicBezTo>
                  <a:pt x="17100" y="206281"/>
                  <a:pt x="21688" y="203779"/>
                  <a:pt x="21410" y="201137"/>
                </a:cubicBezTo>
                <a:cubicBezTo>
                  <a:pt x="21132" y="198426"/>
                  <a:pt x="21410" y="193630"/>
                  <a:pt x="19742" y="191127"/>
                </a:cubicBezTo>
                <a:cubicBezTo>
                  <a:pt x="18212" y="188486"/>
                  <a:pt x="15780" y="184662"/>
                  <a:pt x="13833" y="178059"/>
                </a:cubicBezTo>
                <a:cubicBezTo>
                  <a:pt x="11817" y="171455"/>
                  <a:pt x="14111" y="165824"/>
                  <a:pt x="14111" y="165824"/>
                </a:cubicBezTo>
                <a:cubicBezTo>
                  <a:pt x="14111" y="165824"/>
                  <a:pt x="14806" y="159638"/>
                  <a:pt x="13903" y="156301"/>
                </a:cubicBezTo>
                <a:cubicBezTo>
                  <a:pt x="12929" y="153034"/>
                  <a:pt x="10010" y="151296"/>
                  <a:pt x="8480" y="148654"/>
                </a:cubicBezTo>
                <a:cubicBezTo>
                  <a:pt x="6882" y="146152"/>
                  <a:pt x="7785" y="141286"/>
                  <a:pt x="7298" y="135864"/>
                </a:cubicBezTo>
                <a:cubicBezTo>
                  <a:pt x="6812" y="130442"/>
                  <a:pt x="10218" y="131485"/>
                  <a:pt x="10704" y="128774"/>
                </a:cubicBezTo>
                <a:cubicBezTo>
                  <a:pt x="11122" y="125993"/>
                  <a:pt x="15084" y="124950"/>
                  <a:pt x="22869" y="121544"/>
                </a:cubicBezTo>
                <a:cubicBezTo>
                  <a:pt x="30655" y="118069"/>
                  <a:pt x="22869" y="121544"/>
                  <a:pt x="21897" y="118207"/>
                </a:cubicBezTo>
                <a:cubicBezTo>
                  <a:pt x="20854" y="114871"/>
                  <a:pt x="21758" y="109449"/>
                  <a:pt x="20645" y="104722"/>
                </a:cubicBezTo>
                <a:cubicBezTo>
                  <a:pt x="19463" y="100065"/>
                  <a:pt x="21201" y="96519"/>
                  <a:pt x="20297" y="93878"/>
                </a:cubicBezTo>
                <a:cubicBezTo>
                  <a:pt x="19394" y="91236"/>
                  <a:pt x="23982" y="89499"/>
                  <a:pt x="24885" y="84633"/>
                </a:cubicBezTo>
                <a:cubicBezTo>
                  <a:pt x="25720" y="79767"/>
                  <a:pt x="27597" y="77542"/>
                  <a:pt x="26554" y="73580"/>
                </a:cubicBezTo>
                <a:cubicBezTo>
                  <a:pt x="25580" y="69618"/>
                  <a:pt x="26902" y="62736"/>
                  <a:pt x="25789" y="58078"/>
                </a:cubicBezTo>
                <a:cubicBezTo>
                  <a:pt x="24677" y="53352"/>
                  <a:pt x="22105" y="47512"/>
                  <a:pt x="19394" y="40353"/>
                </a:cubicBezTo>
                <a:cubicBezTo>
                  <a:pt x="18004" y="36529"/>
                  <a:pt x="16405" y="31038"/>
                  <a:pt x="15084" y="26102"/>
                </a:cubicBezTo>
                <a:cubicBezTo>
                  <a:pt x="15084" y="26102"/>
                  <a:pt x="21132" y="29717"/>
                  <a:pt x="24260" y="30412"/>
                </a:cubicBezTo>
                <a:cubicBezTo>
                  <a:pt x="27318" y="31107"/>
                  <a:pt x="29543" y="33054"/>
                  <a:pt x="32671" y="33193"/>
                </a:cubicBezTo>
                <a:cubicBezTo>
                  <a:pt x="35730" y="33401"/>
                  <a:pt x="34270" y="33540"/>
                  <a:pt x="37884" y="28605"/>
                </a:cubicBezTo>
                <a:cubicBezTo>
                  <a:pt x="41499" y="23739"/>
                  <a:pt x="40178" y="20750"/>
                  <a:pt x="44627" y="19359"/>
                </a:cubicBezTo>
                <a:cubicBezTo>
                  <a:pt x="49146" y="17900"/>
                  <a:pt x="47547" y="16996"/>
                  <a:pt x="52830" y="13937"/>
                </a:cubicBezTo>
                <a:cubicBezTo>
                  <a:pt x="58044" y="10948"/>
                  <a:pt x="61310" y="7056"/>
                  <a:pt x="61658" y="5526"/>
                </a:cubicBezTo>
                <a:cubicBezTo>
                  <a:pt x="62005" y="3928"/>
                  <a:pt x="62423" y="2398"/>
                  <a:pt x="64577" y="3163"/>
                </a:cubicBezTo>
                <a:cubicBezTo>
                  <a:pt x="66663" y="4067"/>
                  <a:pt x="70903" y="5665"/>
                  <a:pt x="72432" y="5526"/>
                </a:cubicBezTo>
                <a:cubicBezTo>
                  <a:pt x="73893" y="5387"/>
                  <a:pt x="77368" y="4067"/>
                  <a:pt x="77368" y="4067"/>
                </a:cubicBezTo>
                <a:cubicBezTo>
                  <a:pt x="77368" y="4067"/>
                  <a:pt x="82095" y="521"/>
                  <a:pt x="83624" y="382"/>
                </a:cubicBezTo>
                <a:cubicBezTo>
                  <a:pt x="85154" y="243"/>
                  <a:pt x="91688" y="-869"/>
                  <a:pt x="93426" y="1495"/>
                </a:cubicBezTo>
                <a:cubicBezTo>
                  <a:pt x="95163" y="3858"/>
                  <a:pt x="96624" y="8863"/>
                  <a:pt x="96624" y="8863"/>
                </a:cubicBezTo>
                <a:cubicBezTo>
                  <a:pt x="96624" y="8863"/>
                  <a:pt x="103922" y="10253"/>
                  <a:pt x="106633" y="11991"/>
                </a:cubicBezTo>
                <a:cubicBezTo>
                  <a:pt x="109275" y="13798"/>
                  <a:pt x="115531" y="15258"/>
                  <a:pt x="116852" y="17622"/>
                </a:cubicBezTo>
                <a:cubicBezTo>
                  <a:pt x="118034" y="20055"/>
                  <a:pt x="126028" y="23391"/>
                  <a:pt x="126028" y="23391"/>
                </a:cubicBezTo>
                <a:lnTo>
                  <a:pt x="136177" y="24851"/>
                </a:lnTo>
                <a:cubicBezTo>
                  <a:pt x="137497" y="27979"/>
                  <a:pt x="141181" y="27145"/>
                  <a:pt x="145561" y="30829"/>
                </a:cubicBezTo>
                <a:cubicBezTo>
                  <a:pt x="151122" y="35348"/>
                  <a:pt x="152095" y="40422"/>
                  <a:pt x="152582" y="45983"/>
                </a:cubicBezTo>
                <a:cubicBezTo>
                  <a:pt x="153069" y="51475"/>
                  <a:pt x="153069" y="50988"/>
                  <a:pt x="150358" y="65516"/>
                </a:cubicBezTo>
                <a:cubicBezTo>
                  <a:pt x="147646" y="80045"/>
                  <a:pt x="151400" y="71564"/>
                  <a:pt x="152999" y="77473"/>
                </a:cubicBezTo>
                <a:cubicBezTo>
                  <a:pt x="154528" y="83451"/>
                  <a:pt x="166832" y="106738"/>
                  <a:pt x="166832" y="106738"/>
                </a:cubicBezTo>
                <a:cubicBezTo>
                  <a:pt x="166832" y="106738"/>
                  <a:pt x="167597" y="110909"/>
                  <a:pt x="168431" y="115218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2d53e63def8_1_5"/>
          <p:cNvSpPr/>
          <p:nvPr/>
        </p:nvSpPr>
        <p:spPr>
          <a:xfrm>
            <a:off x="6987830" y="2444799"/>
            <a:ext cx="132195" cy="110245"/>
          </a:xfrm>
          <a:custGeom>
            <a:avLst/>
            <a:gdLst/>
            <a:ahLst/>
            <a:cxnLst/>
            <a:rect l="l" t="t" r="r" b="b"/>
            <a:pathLst>
              <a:path w="176260" h="146994" extrusionOk="0">
                <a:moveTo>
                  <a:pt x="175591" y="66092"/>
                </a:moveTo>
                <a:cubicBezTo>
                  <a:pt x="174896" y="74782"/>
                  <a:pt x="172324" y="79578"/>
                  <a:pt x="171142" y="89380"/>
                </a:cubicBezTo>
                <a:cubicBezTo>
                  <a:pt x="170030" y="99181"/>
                  <a:pt x="169752" y="107801"/>
                  <a:pt x="169752" y="107801"/>
                </a:cubicBezTo>
                <a:cubicBezTo>
                  <a:pt x="169752" y="107801"/>
                  <a:pt x="171420" y="125526"/>
                  <a:pt x="170238" y="129072"/>
                </a:cubicBezTo>
                <a:cubicBezTo>
                  <a:pt x="170030" y="129628"/>
                  <a:pt x="169891" y="130392"/>
                  <a:pt x="169682" y="131296"/>
                </a:cubicBezTo>
                <a:lnTo>
                  <a:pt x="166416" y="131991"/>
                </a:lnTo>
                <a:cubicBezTo>
                  <a:pt x="166416" y="131991"/>
                  <a:pt x="164051" y="134772"/>
                  <a:pt x="162245" y="136440"/>
                </a:cubicBezTo>
                <a:cubicBezTo>
                  <a:pt x="160298" y="138108"/>
                  <a:pt x="155641" y="137066"/>
                  <a:pt x="155641" y="137066"/>
                </a:cubicBezTo>
                <a:cubicBezTo>
                  <a:pt x="155641" y="137066"/>
                  <a:pt x="150775" y="133451"/>
                  <a:pt x="146951" y="131227"/>
                </a:cubicBezTo>
                <a:cubicBezTo>
                  <a:pt x="143197" y="129072"/>
                  <a:pt x="134300" y="126847"/>
                  <a:pt x="132632" y="124414"/>
                </a:cubicBezTo>
                <a:cubicBezTo>
                  <a:pt x="130894" y="122051"/>
                  <a:pt x="129573" y="119618"/>
                  <a:pt x="127071" y="114265"/>
                </a:cubicBezTo>
                <a:cubicBezTo>
                  <a:pt x="124499" y="108913"/>
                  <a:pt x="122275" y="106549"/>
                  <a:pt x="117965" y="103977"/>
                </a:cubicBezTo>
                <a:cubicBezTo>
                  <a:pt x="113654" y="101266"/>
                  <a:pt x="114767" y="106827"/>
                  <a:pt x="112264" y="108079"/>
                </a:cubicBezTo>
                <a:cubicBezTo>
                  <a:pt x="109901" y="109260"/>
                  <a:pt x="97806" y="110859"/>
                  <a:pt x="94816" y="111137"/>
                </a:cubicBezTo>
                <a:cubicBezTo>
                  <a:pt x="91758" y="111415"/>
                  <a:pt x="90994" y="114126"/>
                  <a:pt x="89047" y="116212"/>
                </a:cubicBezTo>
                <a:cubicBezTo>
                  <a:pt x="87309" y="118506"/>
                  <a:pt x="88352" y="124414"/>
                  <a:pt x="87101" y="127612"/>
                </a:cubicBezTo>
                <a:cubicBezTo>
                  <a:pt x="85849" y="130809"/>
                  <a:pt x="80705" y="129767"/>
                  <a:pt x="76395" y="132686"/>
                </a:cubicBezTo>
                <a:cubicBezTo>
                  <a:pt x="72016" y="135606"/>
                  <a:pt x="71946" y="140263"/>
                  <a:pt x="66733" y="144851"/>
                </a:cubicBezTo>
                <a:cubicBezTo>
                  <a:pt x="61589" y="149370"/>
                  <a:pt x="57209" y="145755"/>
                  <a:pt x="52900" y="143044"/>
                </a:cubicBezTo>
                <a:cubicBezTo>
                  <a:pt x="48590" y="140333"/>
                  <a:pt x="44489" y="139777"/>
                  <a:pt x="39623" y="137691"/>
                </a:cubicBezTo>
                <a:cubicBezTo>
                  <a:pt x="34826" y="135606"/>
                  <a:pt x="34479" y="136649"/>
                  <a:pt x="26902" y="137344"/>
                </a:cubicBezTo>
                <a:cubicBezTo>
                  <a:pt x="19255" y="138039"/>
                  <a:pt x="14042" y="136023"/>
                  <a:pt x="9662" y="132825"/>
                </a:cubicBezTo>
                <a:cubicBezTo>
                  <a:pt x="5908" y="130045"/>
                  <a:pt x="3406" y="128446"/>
                  <a:pt x="0" y="126222"/>
                </a:cubicBezTo>
                <a:cubicBezTo>
                  <a:pt x="765" y="125457"/>
                  <a:pt x="5561" y="120104"/>
                  <a:pt x="7438" y="114682"/>
                </a:cubicBezTo>
                <a:cubicBezTo>
                  <a:pt x="9523" y="108843"/>
                  <a:pt x="9662" y="105368"/>
                  <a:pt x="12165" y="105089"/>
                </a:cubicBezTo>
                <a:cubicBezTo>
                  <a:pt x="14667" y="104881"/>
                  <a:pt x="19811" y="105368"/>
                  <a:pt x="22592" y="102587"/>
                </a:cubicBezTo>
                <a:cubicBezTo>
                  <a:pt x="25442" y="99807"/>
                  <a:pt x="26555" y="95636"/>
                  <a:pt x="27805" y="91882"/>
                </a:cubicBezTo>
                <a:cubicBezTo>
                  <a:pt x="28918" y="88198"/>
                  <a:pt x="25928" y="77840"/>
                  <a:pt x="27180" y="74573"/>
                </a:cubicBezTo>
                <a:cubicBezTo>
                  <a:pt x="28432" y="71445"/>
                  <a:pt x="26902" y="65954"/>
                  <a:pt x="28639" y="62756"/>
                </a:cubicBezTo>
                <a:cubicBezTo>
                  <a:pt x="30377" y="59489"/>
                  <a:pt x="31073" y="55387"/>
                  <a:pt x="33228" y="51564"/>
                </a:cubicBezTo>
                <a:cubicBezTo>
                  <a:pt x="35383" y="47741"/>
                  <a:pt x="35521" y="42736"/>
                  <a:pt x="35521" y="42736"/>
                </a:cubicBezTo>
                <a:cubicBezTo>
                  <a:pt x="35521" y="42736"/>
                  <a:pt x="45184" y="37800"/>
                  <a:pt x="47130" y="36063"/>
                </a:cubicBezTo>
                <a:cubicBezTo>
                  <a:pt x="48938" y="34394"/>
                  <a:pt x="50815" y="26609"/>
                  <a:pt x="51023" y="23481"/>
                </a:cubicBezTo>
                <a:cubicBezTo>
                  <a:pt x="51231" y="20422"/>
                  <a:pt x="46366" y="12289"/>
                  <a:pt x="50676" y="8813"/>
                </a:cubicBezTo>
                <a:cubicBezTo>
                  <a:pt x="54985" y="5338"/>
                  <a:pt x="57071" y="541"/>
                  <a:pt x="60129" y="263"/>
                </a:cubicBezTo>
                <a:cubicBezTo>
                  <a:pt x="63119" y="-15"/>
                  <a:pt x="69722" y="-154"/>
                  <a:pt x="71808" y="263"/>
                </a:cubicBezTo>
                <a:cubicBezTo>
                  <a:pt x="73893" y="541"/>
                  <a:pt x="78967" y="55"/>
                  <a:pt x="80775" y="2488"/>
                </a:cubicBezTo>
                <a:cubicBezTo>
                  <a:pt x="82443" y="4921"/>
                  <a:pt x="86127" y="5546"/>
                  <a:pt x="88143" y="5894"/>
                </a:cubicBezTo>
                <a:cubicBezTo>
                  <a:pt x="90228" y="6172"/>
                  <a:pt x="95303" y="6798"/>
                  <a:pt x="99544" y="8396"/>
                </a:cubicBezTo>
                <a:cubicBezTo>
                  <a:pt x="103784" y="10065"/>
                  <a:pt x="110110" y="11941"/>
                  <a:pt x="111221" y="13401"/>
                </a:cubicBezTo>
                <a:cubicBezTo>
                  <a:pt x="112334" y="14861"/>
                  <a:pt x="113446" y="15695"/>
                  <a:pt x="116574" y="16946"/>
                </a:cubicBezTo>
                <a:cubicBezTo>
                  <a:pt x="119771" y="18198"/>
                  <a:pt x="123386" y="18337"/>
                  <a:pt x="124777" y="17711"/>
                </a:cubicBezTo>
                <a:cubicBezTo>
                  <a:pt x="126306" y="17086"/>
                  <a:pt x="128461" y="13262"/>
                  <a:pt x="129921" y="12637"/>
                </a:cubicBezTo>
                <a:cubicBezTo>
                  <a:pt x="131381" y="11941"/>
                  <a:pt x="133536" y="7632"/>
                  <a:pt x="133536" y="7632"/>
                </a:cubicBezTo>
                <a:lnTo>
                  <a:pt x="137498" y="6798"/>
                </a:lnTo>
                <a:lnTo>
                  <a:pt x="146257" y="4434"/>
                </a:lnTo>
                <a:cubicBezTo>
                  <a:pt x="146882" y="8188"/>
                  <a:pt x="147439" y="12081"/>
                  <a:pt x="147369" y="13540"/>
                </a:cubicBezTo>
                <a:cubicBezTo>
                  <a:pt x="147160" y="16599"/>
                  <a:pt x="154667" y="26678"/>
                  <a:pt x="157796" y="27304"/>
                </a:cubicBezTo>
                <a:cubicBezTo>
                  <a:pt x="160924" y="27999"/>
                  <a:pt x="171212" y="34672"/>
                  <a:pt x="171212" y="34672"/>
                </a:cubicBezTo>
                <a:cubicBezTo>
                  <a:pt x="171212" y="34672"/>
                  <a:pt x="174340" y="40025"/>
                  <a:pt x="175452" y="46976"/>
                </a:cubicBezTo>
                <a:cubicBezTo>
                  <a:pt x="176564" y="54067"/>
                  <a:pt x="176425" y="57125"/>
                  <a:pt x="175661" y="65884"/>
                </a:cubicBezTo>
              </a:path>
            </a:pathLst>
          </a:custGeom>
          <a:solidFill>
            <a:srgbClr val="434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2d53e63def8_1_5"/>
          <p:cNvSpPr/>
          <p:nvPr/>
        </p:nvSpPr>
        <p:spPr>
          <a:xfrm>
            <a:off x="6961451" y="2522225"/>
            <a:ext cx="153694" cy="101440"/>
          </a:xfrm>
          <a:custGeom>
            <a:avLst/>
            <a:gdLst/>
            <a:ahLst/>
            <a:cxnLst/>
            <a:rect l="l" t="t" r="r" b="b"/>
            <a:pathLst>
              <a:path w="204925" h="135254" extrusionOk="0">
                <a:moveTo>
                  <a:pt x="204925" y="28200"/>
                </a:moveTo>
                <a:cubicBezTo>
                  <a:pt x="204091" y="32927"/>
                  <a:pt x="203535" y="41060"/>
                  <a:pt x="202562" y="44049"/>
                </a:cubicBezTo>
                <a:cubicBezTo>
                  <a:pt x="201380" y="47733"/>
                  <a:pt x="199364" y="53572"/>
                  <a:pt x="193247" y="59203"/>
                </a:cubicBezTo>
                <a:cubicBezTo>
                  <a:pt x="187130" y="64903"/>
                  <a:pt x="187825" y="66363"/>
                  <a:pt x="178858" y="79918"/>
                </a:cubicBezTo>
                <a:cubicBezTo>
                  <a:pt x="169890" y="93473"/>
                  <a:pt x="178858" y="119123"/>
                  <a:pt x="177745" y="122808"/>
                </a:cubicBezTo>
                <a:cubicBezTo>
                  <a:pt x="177259" y="124337"/>
                  <a:pt x="176842" y="126978"/>
                  <a:pt x="176356" y="129689"/>
                </a:cubicBezTo>
                <a:cubicBezTo>
                  <a:pt x="176356" y="129689"/>
                  <a:pt x="170308" y="130106"/>
                  <a:pt x="168709" y="129689"/>
                </a:cubicBezTo>
                <a:cubicBezTo>
                  <a:pt x="167110" y="129342"/>
                  <a:pt x="163009" y="128647"/>
                  <a:pt x="161549" y="128786"/>
                </a:cubicBezTo>
                <a:cubicBezTo>
                  <a:pt x="160020" y="128925"/>
                  <a:pt x="159116" y="131080"/>
                  <a:pt x="157170" y="131705"/>
                </a:cubicBezTo>
                <a:cubicBezTo>
                  <a:pt x="155154" y="132401"/>
                  <a:pt x="147229" y="134625"/>
                  <a:pt x="147229" y="134625"/>
                </a:cubicBezTo>
                <a:lnTo>
                  <a:pt x="135064" y="130106"/>
                </a:lnTo>
                <a:cubicBezTo>
                  <a:pt x="135064" y="130106"/>
                  <a:pt x="131102" y="124893"/>
                  <a:pt x="128461" y="123642"/>
                </a:cubicBezTo>
                <a:cubicBezTo>
                  <a:pt x="125750" y="122321"/>
                  <a:pt x="119284" y="123989"/>
                  <a:pt x="117755" y="124128"/>
                </a:cubicBezTo>
                <a:cubicBezTo>
                  <a:pt x="116296" y="124267"/>
                  <a:pt x="108162" y="124476"/>
                  <a:pt x="105382" y="122738"/>
                </a:cubicBezTo>
                <a:cubicBezTo>
                  <a:pt x="102671" y="120861"/>
                  <a:pt x="102045" y="118984"/>
                  <a:pt x="99752" y="116065"/>
                </a:cubicBezTo>
                <a:cubicBezTo>
                  <a:pt x="97458" y="113145"/>
                  <a:pt x="90645" y="116899"/>
                  <a:pt x="90645" y="116899"/>
                </a:cubicBezTo>
                <a:cubicBezTo>
                  <a:pt x="90645" y="116899"/>
                  <a:pt x="87865" y="119679"/>
                  <a:pt x="84389" y="120583"/>
                </a:cubicBezTo>
                <a:cubicBezTo>
                  <a:pt x="80914" y="121417"/>
                  <a:pt x="74797" y="121973"/>
                  <a:pt x="74797" y="121973"/>
                </a:cubicBezTo>
                <a:cubicBezTo>
                  <a:pt x="74797" y="121973"/>
                  <a:pt x="67984" y="129689"/>
                  <a:pt x="65412" y="130524"/>
                </a:cubicBezTo>
                <a:cubicBezTo>
                  <a:pt x="62909" y="131219"/>
                  <a:pt x="55819" y="130871"/>
                  <a:pt x="53247" y="131080"/>
                </a:cubicBezTo>
                <a:cubicBezTo>
                  <a:pt x="50744" y="131288"/>
                  <a:pt x="47338" y="133165"/>
                  <a:pt x="44905" y="133860"/>
                </a:cubicBezTo>
                <a:cubicBezTo>
                  <a:pt x="42403" y="134555"/>
                  <a:pt x="39970" y="134833"/>
                  <a:pt x="35868" y="135181"/>
                </a:cubicBezTo>
                <a:cubicBezTo>
                  <a:pt x="31837" y="135528"/>
                  <a:pt x="30655" y="134694"/>
                  <a:pt x="29334" y="131705"/>
                </a:cubicBezTo>
                <a:cubicBezTo>
                  <a:pt x="28083" y="128786"/>
                  <a:pt x="27041" y="127813"/>
                  <a:pt x="23912" y="127673"/>
                </a:cubicBezTo>
                <a:cubicBezTo>
                  <a:pt x="20784" y="127465"/>
                  <a:pt x="17865" y="128230"/>
                  <a:pt x="16266" y="127882"/>
                </a:cubicBezTo>
                <a:cubicBezTo>
                  <a:pt x="14806" y="127534"/>
                  <a:pt x="12929" y="124128"/>
                  <a:pt x="10844" y="123850"/>
                </a:cubicBezTo>
                <a:cubicBezTo>
                  <a:pt x="8759" y="123572"/>
                  <a:pt x="0" y="118150"/>
                  <a:pt x="0" y="118150"/>
                </a:cubicBezTo>
                <a:cubicBezTo>
                  <a:pt x="1181" y="112937"/>
                  <a:pt x="2085" y="107654"/>
                  <a:pt x="1251" y="105499"/>
                </a:cubicBezTo>
                <a:cubicBezTo>
                  <a:pt x="347" y="102857"/>
                  <a:pt x="1320" y="99382"/>
                  <a:pt x="834" y="94029"/>
                </a:cubicBezTo>
                <a:cubicBezTo>
                  <a:pt x="347" y="88607"/>
                  <a:pt x="3197" y="82212"/>
                  <a:pt x="2781" y="77554"/>
                </a:cubicBezTo>
                <a:cubicBezTo>
                  <a:pt x="2363" y="72758"/>
                  <a:pt x="7298" y="75121"/>
                  <a:pt x="6951" y="71715"/>
                </a:cubicBezTo>
                <a:cubicBezTo>
                  <a:pt x="6673" y="68309"/>
                  <a:pt x="8620" y="67475"/>
                  <a:pt x="8759" y="61358"/>
                </a:cubicBezTo>
                <a:cubicBezTo>
                  <a:pt x="8828" y="55241"/>
                  <a:pt x="6951" y="56839"/>
                  <a:pt x="3962" y="53016"/>
                </a:cubicBezTo>
                <a:cubicBezTo>
                  <a:pt x="834" y="49262"/>
                  <a:pt x="1181" y="45091"/>
                  <a:pt x="3615" y="42102"/>
                </a:cubicBezTo>
                <a:cubicBezTo>
                  <a:pt x="5978" y="39183"/>
                  <a:pt x="8202" y="32857"/>
                  <a:pt x="9662" y="26670"/>
                </a:cubicBezTo>
                <a:cubicBezTo>
                  <a:pt x="10497" y="23264"/>
                  <a:pt x="11956" y="20553"/>
                  <a:pt x="13069" y="18885"/>
                </a:cubicBezTo>
                <a:cubicBezTo>
                  <a:pt x="13069" y="18885"/>
                  <a:pt x="29195" y="19232"/>
                  <a:pt x="33505" y="21944"/>
                </a:cubicBezTo>
                <a:cubicBezTo>
                  <a:pt x="34130" y="22291"/>
                  <a:pt x="34687" y="22639"/>
                  <a:pt x="35243" y="22917"/>
                </a:cubicBezTo>
                <a:cubicBezTo>
                  <a:pt x="38649" y="25141"/>
                  <a:pt x="41151" y="26810"/>
                  <a:pt x="44905" y="29521"/>
                </a:cubicBezTo>
                <a:cubicBezTo>
                  <a:pt x="49285" y="32718"/>
                  <a:pt x="54498" y="34734"/>
                  <a:pt x="62145" y="34039"/>
                </a:cubicBezTo>
                <a:cubicBezTo>
                  <a:pt x="69722" y="33344"/>
                  <a:pt x="70139" y="32301"/>
                  <a:pt x="74866" y="34387"/>
                </a:cubicBezTo>
                <a:cubicBezTo>
                  <a:pt x="79732" y="36472"/>
                  <a:pt x="83833" y="37028"/>
                  <a:pt x="88143" y="39739"/>
                </a:cubicBezTo>
                <a:cubicBezTo>
                  <a:pt x="92452" y="42450"/>
                  <a:pt x="96832" y="46134"/>
                  <a:pt x="101976" y="41546"/>
                </a:cubicBezTo>
                <a:cubicBezTo>
                  <a:pt x="107189" y="37028"/>
                  <a:pt x="107259" y="32371"/>
                  <a:pt x="111638" y="29451"/>
                </a:cubicBezTo>
                <a:cubicBezTo>
                  <a:pt x="115948" y="26531"/>
                  <a:pt x="121092" y="27574"/>
                  <a:pt x="122343" y="24377"/>
                </a:cubicBezTo>
                <a:cubicBezTo>
                  <a:pt x="123595" y="21179"/>
                  <a:pt x="122552" y="15201"/>
                  <a:pt x="124290" y="12976"/>
                </a:cubicBezTo>
                <a:cubicBezTo>
                  <a:pt x="126236" y="10821"/>
                  <a:pt x="126932" y="8180"/>
                  <a:pt x="129990" y="7902"/>
                </a:cubicBezTo>
                <a:cubicBezTo>
                  <a:pt x="132979" y="7624"/>
                  <a:pt x="145074" y="6025"/>
                  <a:pt x="147438" y="4843"/>
                </a:cubicBezTo>
                <a:cubicBezTo>
                  <a:pt x="149940" y="3523"/>
                  <a:pt x="148828" y="-1969"/>
                  <a:pt x="153138" y="742"/>
                </a:cubicBezTo>
                <a:cubicBezTo>
                  <a:pt x="157448" y="3383"/>
                  <a:pt x="159672" y="5677"/>
                  <a:pt x="162244" y="11030"/>
                </a:cubicBezTo>
                <a:cubicBezTo>
                  <a:pt x="164746" y="16383"/>
                  <a:pt x="166068" y="18815"/>
                  <a:pt x="167805" y="21179"/>
                </a:cubicBezTo>
                <a:cubicBezTo>
                  <a:pt x="169474" y="23612"/>
                  <a:pt x="178371" y="25836"/>
                  <a:pt x="182125" y="27991"/>
                </a:cubicBezTo>
                <a:cubicBezTo>
                  <a:pt x="185948" y="30216"/>
                  <a:pt x="190814" y="33830"/>
                  <a:pt x="190814" y="33830"/>
                </a:cubicBezTo>
                <a:cubicBezTo>
                  <a:pt x="190814" y="33830"/>
                  <a:pt x="195472" y="34873"/>
                  <a:pt x="197418" y="33205"/>
                </a:cubicBezTo>
                <a:cubicBezTo>
                  <a:pt x="199225" y="31467"/>
                  <a:pt x="201589" y="28756"/>
                  <a:pt x="201589" y="28756"/>
                </a:cubicBezTo>
                <a:lnTo>
                  <a:pt x="204856" y="28061"/>
                </a:lnTo>
                <a:close/>
              </a:path>
            </a:pathLst>
          </a:custGeom>
          <a:solidFill>
            <a:srgbClr val="C4C6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2d53e63def8_1_5"/>
          <p:cNvSpPr/>
          <p:nvPr/>
        </p:nvSpPr>
        <p:spPr>
          <a:xfrm>
            <a:off x="6924590" y="2608597"/>
            <a:ext cx="173356" cy="147893"/>
          </a:xfrm>
          <a:custGeom>
            <a:avLst/>
            <a:gdLst/>
            <a:ahLst/>
            <a:cxnLst/>
            <a:rect l="l" t="t" r="r" b="b"/>
            <a:pathLst>
              <a:path w="231141" h="197191" extrusionOk="0">
                <a:moveTo>
                  <a:pt x="230785" y="93286"/>
                </a:moveTo>
                <a:cubicBezTo>
                  <a:pt x="230785" y="93286"/>
                  <a:pt x="229881" y="100446"/>
                  <a:pt x="229673" y="103088"/>
                </a:cubicBezTo>
                <a:cubicBezTo>
                  <a:pt x="229325" y="105660"/>
                  <a:pt x="230298" y="116226"/>
                  <a:pt x="230021" y="118868"/>
                </a:cubicBezTo>
                <a:cubicBezTo>
                  <a:pt x="229812" y="121440"/>
                  <a:pt x="231271" y="132423"/>
                  <a:pt x="231132" y="136037"/>
                </a:cubicBezTo>
                <a:cubicBezTo>
                  <a:pt x="230993" y="139652"/>
                  <a:pt x="224807" y="145283"/>
                  <a:pt x="221887" y="146603"/>
                </a:cubicBezTo>
                <a:cubicBezTo>
                  <a:pt x="218967" y="147855"/>
                  <a:pt x="217160" y="150566"/>
                  <a:pt x="214310" y="152373"/>
                </a:cubicBezTo>
                <a:cubicBezTo>
                  <a:pt x="211460" y="154180"/>
                  <a:pt x="210765" y="157864"/>
                  <a:pt x="207567" y="162661"/>
                </a:cubicBezTo>
                <a:cubicBezTo>
                  <a:pt x="204509" y="167527"/>
                  <a:pt x="205691" y="169473"/>
                  <a:pt x="204023" y="173644"/>
                </a:cubicBezTo>
                <a:cubicBezTo>
                  <a:pt x="202353" y="177884"/>
                  <a:pt x="200824" y="183167"/>
                  <a:pt x="196584" y="181499"/>
                </a:cubicBezTo>
                <a:cubicBezTo>
                  <a:pt x="192344" y="179831"/>
                  <a:pt x="184628" y="184627"/>
                  <a:pt x="183169" y="185253"/>
                </a:cubicBezTo>
                <a:cubicBezTo>
                  <a:pt x="182056" y="185739"/>
                  <a:pt x="180596" y="187269"/>
                  <a:pt x="177329" y="191509"/>
                </a:cubicBezTo>
                <a:cubicBezTo>
                  <a:pt x="177329" y="191509"/>
                  <a:pt x="162036" y="187686"/>
                  <a:pt x="160507" y="187338"/>
                </a:cubicBezTo>
                <a:cubicBezTo>
                  <a:pt x="158908" y="186991"/>
                  <a:pt x="156684" y="189702"/>
                  <a:pt x="154390" y="192482"/>
                </a:cubicBezTo>
                <a:cubicBezTo>
                  <a:pt x="152026" y="195332"/>
                  <a:pt x="144588" y="197001"/>
                  <a:pt x="142572" y="197140"/>
                </a:cubicBezTo>
                <a:cubicBezTo>
                  <a:pt x="140557" y="197348"/>
                  <a:pt x="134440" y="196931"/>
                  <a:pt x="130268" y="195749"/>
                </a:cubicBezTo>
                <a:cubicBezTo>
                  <a:pt x="126097" y="194568"/>
                  <a:pt x="120606" y="191023"/>
                  <a:pt x="120606" y="191023"/>
                </a:cubicBezTo>
                <a:cubicBezTo>
                  <a:pt x="120606" y="191023"/>
                  <a:pt x="115810" y="188381"/>
                  <a:pt x="113168" y="181986"/>
                </a:cubicBezTo>
                <a:cubicBezTo>
                  <a:pt x="110527" y="175660"/>
                  <a:pt x="102393" y="175382"/>
                  <a:pt x="97111" y="174339"/>
                </a:cubicBezTo>
                <a:cubicBezTo>
                  <a:pt x="91966" y="173296"/>
                  <a:pt x="79037" y="176008"/>
                  <a:pt x="76674" y="173714"/>
                </a:cubicBezTo>
                <a:cubicBezTo>
                  <a:pt x="74519" y="171281"/>
                  <a:pt x="72294" y="170029"/>
                  <a:pt x="72294" y="170029"/>
                </a:cubicBezTo>
                <a:lnTo>
                  <a:pt x="67150" y="169473"/>
                </a:lnTo>
                <a:cubicBezTo>
                  <a:pt x="67150" y="169473"/>
                  <a:pt x="62632" y="175034"/>
                  <a:pt x="57627" y="176494"/>
                </a:cubicBezTo>
                <a:cubicBezTo>
                  <a:pt x="52622" y="177954"/>
                  <a:pt x="44976" y="176703"/>
                  <a:pt x="44976" y="176703"/>
                </a:cubicBezTo>
                <a:lnTo>
                  <a:pt x="37677" y="175243"/>
                </a:lnTo>
                <a:cubicBezTo>
                  <a:pt x="37677" y="175243"/>
                  <a:pt x="33088" y="169612"/>
                  <a:pt x="29822" y="167318"/>
                </a:cubicBezTo>
                <a:cubicBezTo>
                  <a:pt x="27666" y="165838"/>
                  <a:pt x="25998" y="164142"/>
                  <a:pt x="24817" y="162244"/>
                </a:cubicBezTo>
                <a:cubicBezTo>
                  <a:pt x="23009" y="159324"/>
                  <a:pt x="18421" y="159741"/>
                  <a:pt x="12791" y="159324"/>
                </a:cubicBezTo>
                <a:cubicBezTo>
                  <a:pt x="7091" y="158768"/>
                  <a:pt x="0" y="154737"/>
                  <a:pt x="0" y="154737"/>
                </a:cubicBezTo>
                <a:cubicBezTo>
                  <a:pt x="139" y="152095"/>
                  <a:pt x="1252" y="151817"/>
                  <a:pt x="2642" y="149036"/>
                </a:cubicBezTo>
                <a:cubicBezTo>
                  <a:pt x="4379" y="145422"/>
                  <a:pt x="6048" y="141946"/>
                  <a:pt x="5214" y="139999"/>
                </a:cubicBezTo>
                <a:cubicBezTo>
                  <a:pt x="4310" y="138053"/>
                  <a:pt x="11192" y="138748"/>
                  <a:pt x="16405" y="135551"/>
                </a:cubicBezTo>
                <a:cubicBezTo>
                  <a:pt x="21480" y="132353"/>
                  <a:pt x="19186" y="129851"/>
                  <a:pt x="18282" y="126583"/>
                </a:cubicBezTo>
                <a:cubicBezTo>
                  <a:pt x="17239" y="123247"/>
                  <a:pt x="18977" y="119007"/>
                  <a:pt x="14946" y="112611"/>
                </a:cubicBezTo>
                <a:cubicBezTo>
                  <a:pt x="14320" y="111569"/>
                  <a:pt x="13833" y="110734"/>
                  <a:pt x="13486" y="110317"/>
                </a:cubicBezTo>
                <a:lnTo>
                  <a:pt x="13486" y="110317"/>
                </a:lnTo>
                <a:cubicBezTo>
                  <a:pt x="13486" y="110317"/>
                  <a:pt x="13416" y="110109"/>
                  <a:pt x="13277" y="110039"/>
                </a:cubicBezTo>
                <a:cubicBezTo>
                  <a:pt x="13208" y="109970"/>
                  <a:pt x="13208" y="109900"/>
                  <a:pt x="13208" y="109831"/>
                </a:cubicBezTo>
                <a:cubicBezTo>
                  <a:pt x="11887" y="107328"/>
                  <a:pt x="14111" y="103783"/>
                  <a:pt x="14390" y="99751"/>
                </a:cubicBezTo>
                <a:cubicBezTo>
                  <a:pt x="14737" y="95650"/>
                  <a:pt x="19534" y="96554"/>
                  <a:pt x="20437" y="91062"/>
                </a:cubicBezTo>
                <a:cubicBezTo>
                  <a:pt x="21202" y="85571"/>
                  <a:pt x="27666" y="74101"/>
                  <a:pt x="26555" y="69443"/>
                </a:cubicBezTo>
                <a:cubicBezTo>
                  <a:pt x="25373" y="64856"/>
                  <a:pt x="33853" y="59990"/>
                  <a:pt x="35521" y="55749"/>
                </a:cubicBezTo>
                <a:cubicBezTo>
                  <a:pt x="37190" y="51509"/>
                  <a:pt x="42265" y="48311"/>
                  <a:pt x="42542" y="43515"/>
                </a:cubicBezTo>
                <a:cubicBezTo>
                  <a:pt x="42751" y="38788"/>
                  <a:pt x="44767" y="38579"/>
                  <a:pt x="45601" y="32393"/>
                </a:cubicBezTo>
                <a:cubicBezTo>
                  <a:pt x="46366" y="26206"/>
                  <a:pt x="46157" y="24190"/>
                  <a:pt x="45810" y="20784"/>
                </a:cubicBezTo>
                <a:cubicBezTo>
                  <a:pt x="45532" y="17378"/>
                  <a:pt x="47061" y="12512"/>
                  <a:pt x="48520" y="6256"/>
                </a:cubicBezTo>
                <a:cubicBezTo>
                  <a:pt x="48729" y="5213"/>
                  <a:pt x="48938" y="4170"/>
                  <a:pt x="49216" y="3128"/>
                </a:cubicBezTo>
                <a:cubicBezTo>
                  <a:pt x="49216" y="3128"/>
                  <a:pt x="57975" y="8480"/>
                  <a:pt x="60060" y="8828"/>
                </a:cubicBezTo>
                <a:cubicBezTo>
                  <a:pt x="62145" y="9106"/>
                  <a:pt x="63953" y="12512"/>
                  <a:pt x="65482" y="12929"/>
                </a:cubicBezTo>
                <a:cubicBezTo>
                  <a:pt x="67081" y="13277"/>
                  <a:pt x="70000" y="12512"/>
                  <a:pt x="73128" y="12720"/>
                </a:cubicBezTo>
                <a:cubicBezTo>
                  <a:pt x="76257" y="12929"/>
                  <a:pt x="77299" y="13902"/>
                  <a:pt x="78551" y="16752"/>
                </a:cubicBezTo>
                <a:cubicBezTo>
                  <a:pt x="79871" y="19741"/>
                  <a:pt x="81053" y="20575"/>
                  <a:pt x="85084" y="20228"/>
                </a:cubicBezTo>
                <a:cubicBezTo>
                  <a:pt x="89117" y="19880"/>
                  <a:pt x="91619" y="19602"/>
                  <a:pt x="94052" y="18907"/>
                </a:cubicBezTo>
                <a:cubicBezTo>
                  <a:pt x="96485" y="18212"/>
                  <a:pt x="99891" y="16335"/>
                  <a:pt x="102393" y="16127"/>
                </a:cubicBezTo>
                <a:cubicBezTo>
                  <a:pt x="104966" y="15918"/>
                  <a:pt x="112125" y="16266"/>
                  <a:pt x="114558" y="15571"/>
                </a:cubicBezTo>
                <a:cubicBezTo>
                  <a:pt x="117061" y="14806"/>
                  <a:pt x="123943" y="7021"/>
                  <a:pt x="123943" y="7021"/>
                </a:cubicBezTo>
                <a:cubicBezTo>
                  <a:pt x="123943" y="7021"/>
                  <a:pt x="129991" y="6464"/>
                  <a:pt x="133536" y="5630"/>
                </a:cubicBezTo>
                <a:cubicBezTo>
                  <a:pt x="137012" y="4726"/>
                  <a:pt x="139791" y="1946"/>
                  <a:pt x="139791" y="1946"/>
                </a:cubicBezTo>
                <a:cubicBezTo>
                  <a:pt x="139791" y="1946"/>
                  <a:pt x="146604" y="-1808"/>
                  <a:pt x="148898" y="1112"/>
                </a:cubicBezTo>
                <a:cubicBezTo>
                  <a:pt x="151192" y="4031"/>
                  <a:pt x="151887" y="5908"/>
                  <a:pt x="154528" y="7785"/>
                </a:cubicBezTo>
                <a:cubicBezTo>
                  <a:pt x="157309" y="9453"/>
                  <a:pt x="165442" y="9314"/>
                  <a:pt x="166902" y="9175"/>
                </a:cubicBezTo>
                <a:cubicBezTo>
                  <a:pt x="168431" y="9036"/>
                  <a:pt x="174896" y="7368"/>
                  <a:pt x="177607" y="8689"/>
                </a:cubicBezTo>
                <a:cubicBezTo>
                  <a:pt x="180249" y="10010"/>
                  <a:pt x="184280" y="15153"/>
                  <a:pt x="184280" y="15153"/>
                </a:cubicBezTo>
                <a:lnTo>
                  <a:pt x="196445" y="19672"/>
                </a:lnTo>
                <a:cubicBezTo>
                  <a:pt x="196445" y="19672"/>
                  <a:pt x="204370" y="17378"/>
                  <a:pt x="206386" y="16752"/>
                </a:cubicBezTo>
                <a:cubicBezTo>
                  <a:pt x="208332" y="16057"/>
                  <a:pt x="209236" y="13972"/>
                  <a:pt x="210765" y="13833"/>
                </a:cubicBezTo>
                <a:cubicBezTo>
                  <a:pt x="212225" y="13694"/>
                  <a:pt x="216395" y="14389"/>
                  <a:pt x="217925" y="14736"/>
                </a:cubicBezTo>
                <a:cubicBezTo>
                  <a:pt x="219524" y="15084"/>
                  <a:pt x="225572" y="14736"/>
                  <a:pt x="225572" y="14736"/>
                </a:cubicBezTo>
                <a:cubicBezTo>
                  <a:pt x="224877" y="18351"/>
                  <a:pt x="224181" y="22383"/>
                  <a:pt x="222930" y="24538"/>
                </a:cubicBezTo>
                <a:cubicBezTo>
                  <a:pt x="220705" y="28222"/>
                  <a:pt x="215145" y="28778"/>
                  <a:pt x="210765" y="30238"/>
                </a:cubicBezTo>
                <a:cubicBezTo>
                  <a:pt x="206247" y="31698"/>
                  <a:pt x="208610" y="34478"/>
                  <a:pt x="206802" y="43307"/>
                </a:cubicBezTo>
                <a:cubicBezTo>
                  <a:pt x="205134" y="52204"/>
                  <a:pt x="211251" y="46991"/>
                  <a:pt x="218064" y="48868"/>
                </a:cubicBezTo>
                <a:cubicBezTo>
                  <a:pt x="224877" y="50814"/>
                  <a:pt x="223207" y="55054"/>
                  <a:pt x="223416" y="62701"/>
                </a:cubicBezTo>
                <a:cubicBezTo>
                  <a:pt x="223555" y="70278"/>
                  <a:pt x="230855" y="93565"/>
                  <a:pt x="230855" y="9356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g2d53e63def8_1_5"/>
          <p:cNvSpPr/>
          <p:nvPr/>
        </p:nvSpPr>
        <p:spPr>
          <a:xfrm>
            <a:off x="6877724" y="2724493"/>
            <a:ext cx="195087" cy="219176"/>
          </a:xfrm>
          <a:custGeom>
            <a:avLst/>
            <a:gdLst/>
            <a:ahLst/>
            <a:cxnLst/>
            <a:rect l="l" t="t" r="r" b="b"/>
            <a:pathLst>
              <a:path w="260116" h="292234" extrusionOk="0">
                <a:moveTo>
                  <a:pt x="260046" y="224459"/>
                </a:moveTo>
                <a:cubicBezTo>
                  <a:pt x="260046" y="224459"/>
                  <a:pt x="259699" y="226475"/>
                  <a:pt x="259282" y="229186"/>
                </a:cubicBezTo>
                <a:cubicBezTo>
                  <a:pt x="259282" y="229186"/>
                  <a:pt x="253026" y="230645"/>
                  <a:pt x="251496" y="230298"/>
                </a:cubicBezTo>
                <a:cubicBezTo>
                  <a:pt x="249898" y="229950"/>
                  <a:pt x="246422" y="230298"/>
                  <a:pt x="244128" y="228421"/>
                </a:cubicBezTo>
                <a:cubicBezTo>
                  <a:pt x="242043" y="226614"/>
                  <a:pt x="237941" y="226475"/>
                  <a:pt x="235717" y="225154"/>
                </a:cubicBezTo>
                <a:cubicBezTo>
                  <a:pt x="233631" y="223833"/>
                  <a:pt x="225706" y="226058"/>
                  <a:pt x="225706" y="226058"/>
                </a:cubicBezTo>
                <a:cubicBezTo>
                  <a:pt x="225706" y="226058"/>
                  <a:pt x="222648" y="231480"/>
                  <a:pt x="219312" y="234816"/>
                </a:cubicBezTo>
                <a:cubicBezTo>
                  <a:pt x="216045" y="238153"/>
                  <a:pt x="212916" y="236971"/>
                  <a:pt x="210901" y="237180"/>
                </a:cubicBezTo>
                <a:cubicBezTo>
                  <a:pt x="208885" y="237388"/>
                  <a:pt x="205618" y="246286"/>
                  <a:pt x="202628" y="247051"/>
                </a:cubicBezTo>
                <a:cubicBezTo>
                  <a:pt x="199708" y="247815"/>
                  <a:pt x="196025" y="247190"/>
                  <a:pt x="195191" y="243158"/>
                </a:cubicBezTo>
                <a:cubicBezTo>
                  <a:pt x="194357" y="239195"/>
                  <a:pt x="187405" y="236693"/>
                  <a:pt x="186154" y="233287"/>
                </a:cubicBezTo>
                <a:cubicBezTo>
                  <a:pt x="184764" y="229811"/>
                  <a:pt x="179897" y="226683"/>
                  <a:pt x="177186" y="224876"/>
                </a:cubicBezTo>
                <a:cubicBezTo>
                  <a:pt x="174406" y="223069"/>
                  <a:pt x="156819" y="224737"/>
                  <a:pt x="151188" y="224806"/>
                </a:cubicBezTo>
                <a:cubicBezTo>
                  <a:pt x="145558" y="224806"/>
                  <a:pt x="143056" y="219940"/>
                  <a:pt x="141804" y="217021"/>
                </a:cubicBezTo>
                <a:cubicBezTo>
                  <a:pt x="140484" y="214032"/>
                  <a:pt x="134714" y="212016"/>
                  <a:pt x="132976" y="209722"/>
                </a:cubicBezTo>
                <a:cubicBezTo>
                  <a:pt x="131168" y="207358"/>
                  <a:pt x="124009" y="206941"/>
                  <a:pt x="118726" y="204439"/>
                </a:cubicBezTo>
                <a:cubicBezTo>
                  <a:pt x="113443" y="201867"/>
                  <a:pt x="116779" y="199990"/>
                  <a:pt x="115737" y="193942"/>
                </a:cubicBezTo>
                <a:cubicBezTo>
                  <a:pt x="114694" y="187895"/>
                  <a:pt x="112261" y="189215"/>
                  <a:pt x="109828" y="185392"/>
                </a:cubicBezTo>
                <a:cubicBezTo>
                  <a:pt x="107534" y="181499"/>
                  <a:pt x="97733" y="186504"/>
                  <a:pt x="95856" y="187686"/>
                </a:cubicBezTo>
                <a:cubicBezTo>
                  <a:pt x="93840" y="188937"/>
                  <a:pt x="84247" y="188729"/>
                  <a:pt x="79659" y="188729"/>
                </a:cubicBezTo>
                <a:cubicBezTo>
                  <a:pt x="75002" y="188729"/>
                  <a:pt x="64505" y="190119"/>
                  <a:pt x="60126" y="192065"/>
                </a:cubicBezTo>
                <a:cubicBezTo>
                  <a:pt x="55746" y="194012"/>
                  <a:pt x="61516" y="196514"/>
                  <a:pt x="61238" y="199017"/>
                </a:cubicBezTo>
                <a:cubicBezTo>
                  <a:pt x="61030" y="201658"/>
                  <a:pt x="62281" y="205065"/>
                  <a:pt x="61724" y="209166"/>
                </a:cubicBezTo>
                <a:cubicBezTo>
                  <a:pt x="61030" y="213267"/>
                  <a:pt x="60335" y="215909"/>
                  <a:pt x="59431" y="218133"/>
                </a:cubicBezTo>
                <a:cubicBezTo>
                  <a:pt x="58666" y="220149"/>
                  <a:pt x="57345" y="227934"/>
                  <a:pt x="55051" y="230784"/>
                </a:cubicBezTo>
                <a:cubicBezTo>
                  <a:pt x="52688" y="233565"/>
                  <a:pt x="56441" y="235233"/>
                  <a:pt x="59847" y="238501"/>
                </a:cubicBezTo>
                <a:cubicBezTo>
                  <a:pt x="63185" y="241698"/>
                  <a:pt x="63880" y="244131"/>
                  <a:pt x="64784" y="247676"/>
                </a:cubicBezTo>
                <a:cubicBezTo>
                  <a:pt x="65618" y="251221"/>
                  <a:pt x="62350" y="254558"/>
                  <a:pt x="60195" y="258312"/>
                </a:cubicBezTo>
                <a:cubicBezTo>
                  <a:pt x="58040" y="262135"/>
                  <a:pt x="55051" y="268947"/>
                  <a:pt x="52549" y="270268"/>
                </a:cubicBezTo>
                <a:cubicBezTo>
                  <a:pt x="50116" y="271450"/>
                  <a:pt x="51992" y="274856"/>
                  <a:pt x="52201" y="281946"/>
                </a:cubicBezTo>
                <a:cubicBezTo>
                  <a:pt x="52410" y="289106"/>
                  <a:pt x="50047" y="286812"/>
                  <a:pt x="47196" y="288620"/>
                </a:cubicBezTo>
                <a:cubicBezTo>
                  <a:pt x="44346" y="290357"/>
                  <a:pt x="40662" y="289732"/>
                  <a:pt x="38090" y="289940"/>
                </a:cubicBezTo>
                <a:cubicBezTo>
                  <a:pt x="35587" y="290149"/>
                  <a:pt x="25578" y="292234"/>
                  <a:pt x="25578" y="292234"/>
                </a:cubicBezTo>
                <a:cubicBezTo>
                  <a:pt x="22588" y="289176"/>
                  <a:pt x="25717" y="278679"/>
                  <a:pt x="25994" y="274578"/>
                </a:cubicBezTo>
                <a:cubicBezTo>
                  <a:pt x="26342" y="270477"/>
                  <a:pt x="28497" y="257339"/>
                  <a:pt x="28497" y="257339"/>
                </a:cubicBezTo>
                <a:cubicBezTo>
                  <a:pt x="28497" y="257339"/>
                  <a:pt x="29470" y="245730"/>
                  <a:pt x="26898" y="239891"/>
                </a:cubicBezTo>
                <a:cubicBezTo>
                  <a:pt x="24326" y="234052"/>
                  <a:pt x="22588" y="229394"/>
                  <a:pt x="20851" y="225501"/>
                </a:cubicBezTo>
                <a:cubicBezTo>
                  <a:pt x="19113" y="221609"/>
                  <a:pt x="14594" y="216673"/>
                  <a:pt x="10076" y="212224"/>
                </a:cubicBezTo>
                <a:cubicBezTo>
                  <a:pt x="5628" y="207914"/>
                  <a:pt x="3959" y="204022"/>
                  <a:pt x="2986" y="201380"/>
                </a:cubicBezTo>
                <a:cubicBezTo>
                  <a:pt x="2082" y="198669"/>
                  <a:pt x="5558" y="192274"/>
                  <a:pt x="5975" y="189563"/>
                </a:cubicBezTo>
                <a:cubicBezTo>
                  <a:pt x="6462" y="186852"/>
                  <a:pt x="8755" y="182542"/>
                  <a:pt x="8408" y="179136"/>
                </a:cubicBezTo>
                <a:cubicBezTo>
                  <a:pt x="8060" y="175730"/>
                  <a:pt x="7157" y="172463"/>
                  <a:pt x="7157" y="172463"/>
                </a:cubicBezTo>
                <a:cubicBezTo>
                  <a:pt x="7157" y="172463"/>
                  <a:pt x="2569" y="166763"/>
                  <a:pt x="1457" y="162800"/>
                </a:cubicBezTo>
                <a:cubicBezTo>
                  <a:pt x="414" y="158838"/>
                  <a:pt x="-212" y="152026"/>
                  <a:pt x="66" y="147925"/>
                </a:cubicBezTo>
                <a:cubicBezTo>
                  <a:pt x="414" y="143823"/>
                  <a:pt x="2221" y="141599"/>
                  <a:pt x="3125" y="137428"/>
                </a:cubicBezTo>
                <a:cubicBezTo>
                  <a:pt x="4167" y="133257"/>
                  <a:pt x="8408" y="135621"/>
                  <a:pt x="10076" y="138193"/>
                </a:cubicBezTo>
                <a:cubicBezTo>
                  <a:pt x="11606" y="140765"/>
                  <a:pt x="18974" y="146187"/>
                  <a:pt x="18974" y="146187"/>
                </a:cubicBezTo>
                <a:cubicBezTo>
                  <a:pt x="18974" y="146187"/>
                  <a:pt x="28984" y="144588"/>
                  <a:pt x="30931" y="143754"/>
                </a:cubicBezTo>
                <a:cubicBezTo>
                  <a:pt x="32876" y="142850"/>
                  <a:pt x="35379" y="140556"/>
                  <a:pt x="37743" y="137636"/>
                </a:cubicBezTo>
                <a:cubicBezTo>
                  <a:pt x="40245" y="134717"/>
                  <a:pt x="42956" y="135134"/>
                  <a:pt x="44069" y="132284"/>
                </a:cubicBezTo>
                <a:cubicBezTo>
                  <a:pt x="45111" y="129434"/>
                  <a:pt x="46918" y="127209"/>
                  <a:pt x="46154" y="125263"/>
                </a:cubicBezTo>
                <a:cubicBezTo>
                  <a:pt x="45250" y="123317"/>
                  <a:pt x="45528" y="118590"/>
                  <a:pt x="44624" y="115948"/>
                </a:cubicBezTo>
                <a:cubicBezTo>
                  <a:pt x="43651" y="113307"/>
                  <a:pt x="44555" y="107815"/>
                  <a:pt x="44903" y="104965"/>
                </a:cubicBezTo>
                <a:cubicBezTo>
                  <a:pt x="45389" y="102254"/>
                  <a:pt x="47613" y="97319"/>
                  <a:pt x="47336" y="94538"/>
                </a:cubicBezTo>
                <a:cubicBezTo>
                  <a:pt x="47127" y="91897"/>
                  <a:pt x="55051" y="89742"/>
                  <a:pt x="56094" y="86266"/>
                </a:cubicBezTo>
                <a:cubicBezTo>
                  <a:pt x="57068" y="82790"/>
                  <a:pt x="57902" y="83347"/>
                  <a:pt x="58110" y="79245"/>
                </a:cubicBezTo>
                <a:cubicBezTo>
                  <a:pt x="58388" y="75144"/>
                  <a:pt x="57554" y="73198"/>
                  <a:pt x="56441" y="68540"/>
                </a:cubicBezTo>
                <a:cubicBezTo>
                  <a:pt x="55260" y="63883"/>
                  <a:pt x="56094" y="64508"/>
                  <a:pt x="55607" y="59781"/>
                </a:cubicBezTo>
                <a:cubicBezTo>
                  <a:pt x="55191" y="55055"/>
                  <a:pt x="59361" y="49285"/>
                  <a:pt x="61516" y="43585"/>
                </a:cubicBezTo>
                <a:cubicBezTo>
                  <a:pt x="63810" y="37954"/>
                  <a:pt x="64296" y="29752"/>
                  <a:pt x="63949" y="25650"/>
                </a:cubicBezTo>
                <a:cubicBezTo>
                  <a:pt x="63601" y="21619"/>
                  <a:pt x="64436" y="16127"/>
                  <a:pt x="64227" y="13416"/>
                </a:cubicBezTo>
                <a:cubicBezTo>
                  <a:pt x="63949" y="10774"/>
                  <a:pt x="63046" y="8133"/>
                  <a:pt x="62559" y="2711"/>
                </a:cubicBezTo>
                <a:cubicBezTo>
                  <a:pt x="62419" y="1599"/>
                  <a:pt x="62419" y="695"/>
                  <a:pt x="62489" y="0"/>
                </a:cubicBezTo>
                <a:cubicBezTo>
                  <a:pt x="62489" y="0"/>
                  <a:pt x="69649" y="4101"/>
                  <a:pt x="75280" y="4588"/>
                </a:cubicBezTo>
                <a:cubicBezTo>
                  <a:pt x="80841" y="5074"/>
                  <a:pt x="85498" y="4588"/>
                  <a:pt x="87306" y="7577"/>
                </a:cubicBezTo>
                <a:cubicBezTo>
                  <a:pt x="88487" y="9475"/>
                  <a:pt x="90155" y="11171"/>
                  <a:pt x="92311" y="12651"/>
                </a:cubicBezTo>
                <a:cubicBezTo>
                  <a:pt x="95508" y="14945"/>
                  <a:pt x="100096" y="20576"/>
                  <a:pt x="100096" y="20576"/>
                </a:cubicBezTo>
                <a:lnTo>
                  <a:pt x="107395" y="22036"/>
                </a:lnTo>
                <a:cubicBezTo>
                  <a:pt x="107395" y="22036"/>
                  <a:pt x="115111" y="23287"/>
                  <a:pt x="120046" y="21827"/>
                </a:cubicBezTo>
                <a:cubicBezTo>
                  <a:pt x="125051" y="20367"/>
                  <a:pt x="129570" y="14806"/>
                  <a:pt x="129570" y="14806"/>
                </a:cubicBezTo>
                <a:lnTo>
                  <a:pt x="134714" y="15432"/>
                </a:lnTo>
                <a:cubicBezTo>
                  <a:pt x="134714" y="15432"/>
                  <a:pt x="136938" y="16683"/>
                  <a:pt x="139093" y="19116"/>
                </a:cubicBezTo>
                <a:cubicBezTo>
                  <a:pt x="141456" y="21410"/>
                  <a:pt x="154386" y="18699"/>
                  <a:pt x="159530" y="19742"/>
                </a:cubicBezTo>
                <a:cubicBezTo>
                  <a:pt x="164744" y="20784"/>
                  <a:pt x="172946" y="20993"/>
                  <a:pt x="175588" y="27388"/>
                </a:cubicBezTo>
                <a:cubicBezTo>
                  <a:pt x="178229" y="33714"/>
                  <a:pt x="183026" y="36355"/>
                  <a:pt x="183026" y="36355"/>
                </a:cubicBezTo>
                <a:cubicBezTo>
                  <a:pt x="183026" y="36355"/>
                  <a:pt x="188517" y="39901"/>
                  <a:pt x="192688" y="41082"/>
                </a:cubicBezTo>
                <a:cubicBezTo>
                  <a:pt x="196859" y="42264"/>
                  <a:pt x="202976" y="42681"/>
                  <a:pt x="204992" y="42473"/>
                </a:cubicBezTo>
                <a:cubicBezTo>
                  <a:pt x="207008" y="42264"/>
                  <a:pt x="214445" y="40596"/>
                  <a:pt x="216809" y="37815"/>
                </a:cubicBezTo>
                <a:cubicBezTo>
                  <a:pt x="219033" y="35035"/>
                  <a:pt x="221328" y="32324"/>
                  <a:pt x="222927" y="32671"/>
                </a:cubicBezTo>
                <a:cubicBezTo>
                  <a:pt x="224525" y="33019"/>
                  <a:pt x="239748" y="36842"/>
                  <a:pt x="239748" y="36842"/>
                </a:cubicBezTo>
                <a:cubicBezTo>
                  <a:pt x="238914" y="37885"/>
                  <a:pt x="238010" y="39136"/>
                  <a:pt x="236899" y="40526"/>
                </a:cubicBezTo>
                <a:cubicBezTo>
                  <a:pt x="231407" y="47686"/>
                  <a:pt x="235995" y="47756"/>
                  <a:pt x="233214" y="55680"/>
                </a:cubicBezTo>
                <a:cubicBezTo>
                  <a:pt x="230364" y="63605"/>
                  <a:pt x="230989" y="70139"/>
                  <a:pt x="229182" y="77855"/>
                </a:cubicBezTo>
                <a:cubicBezTo>
                  <a:pt x="227376" y="85710"/>
                  <a:pt x="239123" y="102463"/>
                  <a:pt x="239123" y="102463"/>
                </a:cubicBezTo>
                <a:cubicBezTo>
                  <a:pt x="239123" y="102463"/>
                  <a:pt x="239957" y="111569"/>
                  <a:pt x="239818" y="115114"/>
                </a:cubicBezTo>
                <a:cubicBezTo>
                  <a:pt x="239609" y="118729"/>
                  <a:pt x="238010" y="124012"/>
                  <a:pt x="233493" y="128947"/>
                </a:cubicBezTo>
                <a:cubicBezTo>
                  <a:pt x="228835" y="133952"/>
                  <a:pt x="234535" y="135482"/>
                  <a:pt x="237594" y="140765"/>
                </a:cubicBezTo>
                <a:cubicBezTo>
                  <a:pt x="240652" y="146048"/>
                  <a:pt x="240791" y="153138"/>
                  <a:pt x="239748" y="157378"/>
                </a:cubicBezTo>
                <a:cubicBezTo>
                  <a:pt x="238567" y="161549"/>
                  <a:pt x="238567" y="167666"/>
                  <a:pt x="238150" y="173784"/>
                </a:cubicBezTo>
                <a:cubicBezTo>
                  <a:pt x="237733" y="179901"/>
                  <a:pt x="243988" y="192622"/>
                  <a:pt x="245865" y="202562"/>
                </a:cubicBezTo>
                <a:cubicBezTo>
                  <a:pt x="247882" y="212642"/>
                  <a:pt x="260116" y="224181"/>
                  <a:pt x="260116" y="224181"/>
                </a:cubicBezTo>
              </a:path>
            </a:pathLst>
          </a:custGeom>
          <a:solidFill>
            <a:srgbClr val="C4C6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2d53e63def8_1_5"/>
          <p:cNvSpPr/>
          <p:nvPr/>
        </p:nvSpPr>
        <p:spPr>
          <a:xfrm>
            <a:off x="6894869" y="2862362"/>
            <a:ext cx="190715" cy="307173"/>
          </a:xfrm>
          <a:custGeom>
            <a:avLst/>
            <a:gdLst/>
            <a:ahLst/>
            <a:cxnLst/>
            <a:rect l="l" t="t" r="r" b="b"/>
            <a:pathLst>
              <a:path w="254287" h="409564" extrusionOk="0">
                <a:moveTo>
                  <a:pt x="189362" y="237982"/>
                </a:moveTo>
                <a:cubicBezTo>
                  <a:pt x="189987" y="245072"/>
                  <a:pt x="197078" y="250077"/>
                  <a:pt x="197912" y="252997"/>
                </a:cubicBezTo>
                <a:cubicBezTo>
                  <a:pt x="198676" y="255986"/>
                  <a:pt x="202361" y="268359"/>
                  <a:pt x="202082" y="270931"/>
                </a:cubicBezTo>
                <a:cubicBezTo>
                  <a:pt x="201735" y="273503"/>
                  <a:pt x="189640" y="279759"/>
                  <a:pt x="188319" y="281428"/>
                </a:cubicBezTo>
                <a:cubicBezTo>
                  <a:pt x="186929" y="283026"/>
                  <a:pt x="188389" y="288518"/>
                  <a:pt x="188041" y="290047"/>
                </a:cubicBezTo>
                <a:cubicBezTo>
                  <a:pt x="187694" y="291646"/>
                  <a:pt x="192143" y="295261"/>
                  <a:pt x="194020" y="299154"/>
                </a:cubicBezTo>
                <a:cubicBezTo>
                  <a:pt x="195827" y="303046"/>
                  <a:pt x="194436" y="309789"/>
                  <a:pt x="193046" y="311458"/>
                </a:cubicBezTo>
                <a:cubicBezTo>
                  <a:pt x="191725" y="313126"/>
                  <a:pt x="186929" y="322232"/>
                  <a:pt x="187207" y="325221"/>
                </a:cubicBezTo>
                <a:cubicBezTo>
                  <a:pt x="187485" y="328280"/>
                  <a:pt x="186720" y="336482"/>
                  <a:pt x="183731" y="343364"/>
                </a:cubicBezTo>
                <a:cubicBezTo>
                  <a:pt x="180881" y="350246"/>
                  <a:pt x="180117" y="359005"/>
                  <a:pt x="180117" y="359005"/>
                </a:cubicBezTo>
                <a:cubicBezTo>
                  <a:pt x="180117" y="359005"/>
                  <a:pt x="178031" y="363801"/>
                  <a:pt x="175668" y="365469"/>
                </a:cubicBezTo>
                <a:cubicBezTo>
                  <a:pt x="173235" y="367277"/>
                  <a:pt x="173443" y="369293"/>
                  <a:pt x="170594" y="371100"/>
                </a:cubicBezTo>
                <a:cubicBezTo>
                  <a:pt x="167674" y="372907"/>
                  <a:pt x="166840" y="374993"/>
                  <a:pt x="162877" y="375896"/>
                </a:cubicBezTo>
                <a:cubicBezTo>
                  <a:pt x="158915" y="376731"/>
                  <a:pt x="156552" y="378538"/>
                  <a:pt x="151894" y="378955"/>
                </a:cubicBezTo>
                <a:cubicBezTo>
                  <a:pt x="147375" y="379372"/>
                  <a:pt x="141189" y="383543"/>
                  <a:pt x="141189" y="383543"/>
                </a:cubicBezTo>
                <a:lnTo>
                  <a:pt x="135350" y="397793"/>
                </a:lnTo>
                <a:cubicBezTo>
                  <a:pt x="135350" y="397793"/>
                  <a:pt x="129302" y="403493"/>
                  <a:pt x="122699" y="403632"/>
                </a:cubicBezTo>
                <a:cubicBezTo>
                  <a:pt x="116025" y="403632"/>
                  <a:pt x="107197" y="401477"/>
                  <a:pt x="104138" y="400713"/>
                </a:cubicBezTo>
                <a:cubicBezTo>
                  <a:pt x="100941" y="400018"/>
                  <a:pt x="95171" y="398071"/>
                  <a:pt x="94059" y="396611"/>
                </a:cubicBezTo>
                <a:cubicBezTo>
                  <a:pt x="92947" y="395152"/>
                  <a:pt x="85926" y="391745"/>
                  <a:pt x="84466" y="391398"/>
                </a:cubicBezTo>
                <a:cubicBezTo>
                  <a:pt x="82868" y="391050"/>
                  <a:pt x="73622" y="395430"/>
                  <a:pt x="73622" y="395430"/>
                </a:cubicBezTo>
                <a:cubicBezTo>
                  <a:pt x="73622" y="395430"/>
                  <a:pt x="67088" y="396055"/>
                  <a:pt x="62291" y="394526"/>
                </a:cubicBezTo>
                <a:cubicBezTo>
                  <a:pt x="57565" y="392858"/>
                  <a:pt x="56452" y="396542"/>
                  <a:pt x="53046" y="398419"/>
                </a:cubicBezTo>
                <a:cubicBezTo>
                  <a:pt x="49640" y="400296"/>
                  <a:pt x="43939" y="404397"/>
                  <a:pt x="38935" y="406343"/>
                </a:cubicBezTo>
                <a:cubicBezTo>
                  <a:pt x="34069" y="408359"/>
                  <a:pt x="31080" y="409124"/>
                  <a:pt x="26909" y="408498"/>
                </a:cubicBezTo>
                <a:cubicBezTo>
                  <a:pt x="22808" y="407803"/>
                  <a:pt x="21417" y="403841"/>
                  <a:pt x="21417" y="403841"/>
                </a:cubicBezTo>
                <a:cubicBezTo>
                  <a:pt x="21417" y="403841"/>
                  <a:pt x="16134" y="401338"/>
                  <a:pt x="14049" y="401477"/>
                </a:cubicBezTo>
                <a:cubicBezTo>
                  <a:pt x="12103" y="401686"/>
                  <a:pt x="11963" y="406274"/>
                  <a:pt x="9670" y="408498"/>
                </a:cubicBezTo>
                <a:cubicBezTo>
                  <a:pt x="7375" y="410723"/>
                  <a:pt x="7" y="408776"/>
                  <a:pt x="7" y="408776"/>
                </a:cubicBezTo>
                <a:cubicBezTo>
                  <a:pt x="-201" y="406760"/>
                  <a:pt x="4108" y="400921"/>
                  <a:pt x="3761" y="396820"/>
                </a:cubicBezTo>
                <a:cubicBezTo>
                  <a:pt x="3413" y="392788"/>
                  <a:pt x="3205" y="390772"/>
                  <a:pt x="2231" y="388131"/>
                </a:cubicBezTo>
                <a:cubicBezTo>
                  <a:pt x="1328" y="385489"/>
                  <a:pt x="2996" y="381249"/>
                  <a:pt x="4595" y="376383"/>
                </a:cubicBezTo>
                <a:cubicBezTo>
                  <a:pt x="6194" y="371517"/>
                  <a:pt x="8697" y="369849"/>
                  <a:pt x="8418" y="366512"/>
                </a:cubicBezTo>
                <a:cubicBezTo>
                  <a:pt x="8141" y="363245"/>
                  <a:pt x="12381" y="357336"/>
                  <a:pt x="11268" y="353374"/>
                </a:cubicBezTo>
                <a:cubicBezTo>
                  <a:pt x="10226" y="349412"/>
                  <a:pt x="11268" y="345867"/>
                  <a:pt x="10990" y="342530"/>
                </a:cubicBezTo>
                <a:cubicBezTo>
                  <a:pt x="10643" y="339124"/>
                  <a:pt x="11338" y="332312"/>
                  <a:pt x="10226" y="326959"/>
                </a:cubicBezTo>
                <a:cubicBezTo>
                  <a:pt x="8975" y="321606"/>
                  <a:pt x="14188" y="296721"/>
                  <a:pt x="14744" y="294635"/>
                </a:cubicBezTo>
                <a:cubicBezTo>
                  <a:pt x="15230" y="292550"/>
                  <a:pt x="15787" y="291855"/>
                  <a:pt x="16760" y="287058"/>
                </a:cubicBezTo>
                <a:cubicBezTo>
                  <a:pt x="17664" y="282192"/>
                  <a:pt x="17734" y="282887"/>
                  <a:pt x="19610" y="280663"/>
                </a:cubicBezTo>
                <a:cubicBezTo>
                  <a:pt x="21417" y="278439"/>
                  <a:pt x="25449" y="277326"/>
                  <a:pt x="26492" y="274546"/>
                </a:cubicBezTo>
                <a:cubicBezTo>
                  <a:pt x="27604" y="271765"/>
                  <a:pt x="33165" y="265787"/>
                  <a:pt x="32957" y="263146"/>
                </a:cubicBezTo>
                <a:cubicBezTo>
                  <a:pt x="32678" y="260434"/>
                  <a:pt x="33791" y="257585"/>
                  <a:pt x="33512" y="254248"/>
                </a:cubicBezTo>
                <a:cubicBezTo>
                  <a:pt x="33235" y="250911"/>
                  <a:pt x="37614" y="247088"/>
                  <a:pt x="39074" y="241527"/>
                </a:cubicBezTo>
                <a:cubicBezTo>
                  <a:pt x="40603" y="236035"/>
                  <a:pt x="43453" y="237773"/>
                  <a:pt x="43801" y="233672"/>
                </a:cubicBezTo>
                <a:cubicBezTo>
                  <a:pt x="44079" y="229571"/>
                  <a:pt x="43453" y="222758"/>
                  <a:pt x="42689" y="214695"/>
                </a:cubicBezTo>
                <a:cubicBezTo>
                  <a:pt x="42271" y="210454"/>
                  <a:pt x="42410" y="206979"/>
                  <a:pt x="42410" y="204476"/>
                </a:cubicBezTo>
                <a:cubicBezTo>
                  <a:pt x="42619" y="204824"/>
                  <a:pt x="43939" y="208022"/>
                  <a:pt x="47068" y="210593"/>
                </a:cubicBezTo>
                <a:cubicBezTo>
                  <a:pt x="50405" y="213374"/>
                  <a:pt x="54645" y="214556"/>
                  <a:pt x="55966" y="212887"/>
                </a:cubicBezTo>
                <a:cubicBezTo>
                  <a:pt x="57286" y="211219"/>
                  <a:pt x="59024" y="208022"/>
                  <a:pt x="61318" y="205241"/>
                </a:cubicBezTo>
                <a:cubicBezTo>
                  <a:pt x="63682" y="202460"/>
                  <a:pt x="64099" y="196830"/>
                  <a:pt x="65558" y="195718"/>
                </a:cubicBezTo>
                <a:cubicBezTo>
                  <a:pt x="67018" y="194605"/>
                  <a:pt x="71814" y="192033"/>
                  <a:pt x="72579" y="195092"/>
                </a:cubicBezTo>
                <a:cubicBezTo>
                  <a:pt x="73413" y="198081"/>
                  <a:pt x="73831" y="202599"/>
                  <a:pt x="74039" y="204615"/>
                </a:cubicBezTo>
                <a:cubicBezTo>
                  <a:pt x="74247" y="206631"/>
                  <a:pt x="81060" y="208995"/>
                  <a:pt x="84605" y="209273"/>
                </a:cubicBezTo>
                <a:cubicBezTo>
                  <a:pt x="88219" y="209481"/>
                  <a:pt x="91418" y="206492"/>
                  <a:pt x="94615" y="207326"/>
                </a:cubicBezTo>
                <a:cubicBezTo>
                  <a:pt x="97674" y="208091"/>
                  <a:pt x="99481" y="205310"/>
                  <a:pt x="104764" y="206840"/>
                </a:cubicBezTo>
                <a:cubicBezTo>
                  <a:pt x="109977" y="208439"/>
                  <a:pt x="113522" y="208091"/>
                  <a:pt x="117276" y="209759"/>
                </a:cubicBezTo>
                <a:cubicBezTo>
                  <a:pt x="121030" y="211428"/>
                  <a:pt x="133195" y="211358"/>
                  <a:pt x="133195" y="211358"/>
                </a:cubicBezTo>
                <a:cubicBezTo>
                  <a:pt x="133195" y="211358"/>
                  <a:pt x="141189" y="215668"/>
                  <a:pt x="143692" y="215459"/>
                </a:cubicBezTo>
                <a:cubicBezTo>
                  <a:pt x="146264" y="215251"/>
                  <a:pt x="153562" y="211497"/>
                  <a:pt x="156829" y="208647"/>
                </a:cubicBezTo>
                <a:cubicBezTo>
                  <a:pt x="160167" y="205797"/>
                  <a:pt x="160097" y="200166"/>
                  <a:pt x="163225" y="200445"/>
                </a:cubicBezTo>
                <a:cubicBezTo>
                  <a:pt x="166284" y="200653"/>
                  <a:pt x="173652" y="197942"/>
                  <a:pt x="175529" y="201348"/>
                </a:cubicBezTo>
                <a:cubicBezTo>
                  <a:pt x="177406" y="204754"/>
                  <a:pt x="175529" y="207465"/>
                  <a:pt x="178726" y="208716"/>
                </a:cubicBezTo>
                <a:cubicBezTo>
                  <a:pt x="181924" y="209898"/>
                  <a:pt x="187972" y="210385"/>
                  <a:pt x="187972" y="210385"/>
                </a:cubicBezTo>
                <a:cubicBezTo>
                  <a:pt x="187972" y="210385"/>
                  <a:pt x="191725" y="212053"/>
                  <a:pt x="193463" y="213930"/>
                </a:cubicBezTo>
                <a:cubicBezTo>
                  <a:pt x="195201" y="215807"/>
                  <a:pt x="200067" y="218935"/>
                  <a:pt x="200067" y="218935"/>
                </a:cubicBezTo>
                <a:cubicBezTo>
                  <a:pt x="196939" y="223801"/>
                  <a:pt x="192559" y="221090"/>
                  <a:pt x="188806" y="224566"/>
                </a:cubicBezTo>
                <a:cubicBezTo>
                  <a:pt x="185052" y="227902"/>
                  <a:pt x="188944" y="231169"/>
                  <a:pt x="189571" y="238190"/>
                </a:cubicBezTo>
                <a:close/>
                <a:moveTo>
                  <a:pt x="254287" y="86373"/>
                </a:moveTo>
                <a:cubicBezTo>
                  <a:pt x="254287" y="86373"/>
                  <a:pt x="253731" y="97078"/>
                  <a:pt x="252480" y="100345"/>
                </a:cubicBezTo>
                <a:cubicBezTo>
                  <a:pt x="251229" y="103473"/>
                  <a:pt x="243513" y="112927"/>
                  <a:pt x="236701" y="116542"/>
                </a:cubicBezTo>
                <a:cubicBezTo>
                  <a:pt x="229888" y="120226"/>
                  <a:pt x="230652" y="122242"/>
                  <a:pt x="225439" y="126760"/>
                </a:cubicBezTo>
                <a:cubicBezTo>
                  <a:pt x="220225" y="131279"/>
                  <a:pt x="217376" y="134129"/>
                  <a:pt x="213274" y="138577"/>
                </a:cubicBezTo>
                <a:cubicBezTo>
                  <a:pt x="209103" y="143026"/>
                  <a:pt x="206392" y="152411"/>
                  <a:pt x="206949" y="158458"/>
                </a:cubicBezTo>
                <a:cubicBezTo>
                  <a:pt x="207505" y="164506"/>
                  <a:pt x="210007" y="169928"/>
                  <a:pt x="208756" y="178131"/>
                </a:cubicBezTo>
                <a:cubicBezTo>
                  <a:pt x="207505" y="186403"/>
                  <a:pt x="204377" y="207048"/>
                  <a:pt x="204377" y="207048"/>
                </a:cubicBezTo>
                <a:cubicBezTo>
                  <a:pt x="204377" y="207048"/>
                  <a:pt x="202986" y="213791"/>
                  <a:pt x="199858" y="218726"/>
                </a:cubicBezTo>
                <a:cubicBezTo>
                  <a:pt x="199858" y="218726"/>
                  <a:pt x="194993" y="215598"/>
                  <a:pt x="193255" y="213721"/>
                </a:cubicBezTo>
                <a:cubicBezTo>
                  <a:pt x="191517" y="211845"/>
                  <a:pt x="187763" y="210176"/>
                  <a:pt x="187763" y="210176"/>
                </a:cubicBezTo>
                <a:cubicBezTo>
                  <a:pt x="187763" y="210176"/>
                  <a:pt x="181716" y="209690"/>
                  <a:pt x="178517" y="208508"/>
                </a:cubicBezTo>
                <a:cubicBezTo>
                  <a:pt x="175320" y="207257"/>
                  <a:pt x="177197" y="204546"/>
                  <a:pt x="175320" y="201140"/>
                </a:cubicBezTo>
                <a:cubicBezTo>
                  <a:pt x="173443" y="197733"/>
                  <a:pt x="166005" y="200445"/>
                  <a:pt x="163016" y="200236"/>
                </a:cubicBezTo>
                <a:cubicBezTo>
                  <a:pt x="159888" y="199958"/>
                  <a:pt x="159958" y="205589"/>
                  <a:pt x="156621" y="208439"/>
                </a:cubicBezTo>
                <a:cubicBezTo>
                  <a:pt x="153423" y="211358"/>
                  <a:pt x="146055" y="215042"/>
                  <a:pt x="143483" y="215251"/>
                </a:cubicBezTo>
                <a:cubicBezTo>
                  <a:pt x="140981" y="215459"/>
                  <a:pt x="132987" y="211150"/>
                  <a:pt x="132987" y="211150"/>
                </a:cubicBezTo>
                <a:cubicBezTo>
                  <a:pt x="132987" y="211150"/>
                  <a:pt x="120752" y="211219"/>
                  <a:pt x="117068" y="209551"/>
                </a:cubicBezTo>
                <a:cubicBezTo>
                  <a:pt x="113315" y="207882"/>
                  <a:pt x="109769" y="208230"/>
                  <a:pt x="104556" y="206631"/>
                </a:cubicBezTo>
                <a:cubicBezTo>
                  <a:pt x="99273" y="205102"/>
                  <a:pt x="97465" y="207882"/>
                  <a:pt x="94406" y="207118"/>
                </a:cubicBezTo>
                <a:cubicBezTo>
                  <a:pt x="91209" y="206353"/>
                  <a:pt x="88012" y="209273"/>
                  <a:pt x="84397" y="209064"/>
                </a:cubicBezTo>
                <a:cubicBezTo>
                  <a:pt x="80782" y="208856"/>
                  <a:pt x="73970" y="206423"/>
                  <a:pt x="73831" y="204407"/>
                </a:cubicBezTo>
                <a:cubicBezTo>
                  <a:pt x="73622" y="202391"/>
                  <a:pt x="73205" y="197872"/>
                  <a:pt x="72371" y="194883"/>
                </a:cubicBezTo>
                <a:cubicBezTo>
                  <a:pt x="71607" y="191825"/>
                  <a:pt x="66810" y="194397"/>
                  <a:pt x="65350" y="195509"/>
                </a:cubicBezTo>
                <a:cubicBezTo>
                  <a:pt x="63890" y="196621"/>
                  <a:pt x="63473" y="202252"/>
                  <a:pt x="61110" y="205032"/>
                </a:cubicBezTo>
                <a:cubicBezTo>
                  <a:pt x="58815" y="207813"/>
                  <a:pt x="57078" y="211011"/>
                  <a:pt x="55757" y="212679"/>
                </a:cubicBezTo>
                <a:cubicBezTo>
                  <a:pt x="54366" y="214347"/>
                  <a:pt x="50196" y="213165"/>
                  <a:pt x="46859" y="210385"/>
                </a:cubicBezTo>
                <a:cubicBezTo>
                  <a:pt x="43801" y="207813"/>
                  <a:pt x="42410" y="204615"/>
                  <a:pt x="42202" y="204268"/>
                </a:cubicBezTo>
                <a:lnTo>
                  <a:pt x="42202" y="204268"/>
                </a:lnTo>
                <a:cubicBezTo>
                  <a:pt x="42202" y="202043"/>
                  <a:pt x="42202" y="200514"/>
                  <a:pt x="41785" y="199680"/>
                </a:cubicBezTo>
                <a:cubicBezTo>
                  <a:pt x="40951" y="197733"/>
                  <a:pt x="38031" y="188488"/>
                  <a:pt x="37753" y="185152"/>
                </a:cubicBezTo>
                <a:cubicBezTo>
                  <a:pt x="37406" y="181745"/>
                  <a:pt x="29620" y="170276"/>
                  <a:pt x="26144" y="163046"/>
                </a:cubicBezTo>
                <a:cubicBezTo>
                  <a:pt x="22808" y="155956"/>
                  <a:pt x="23225" y="153175"/>
                  <a:pt x="19749" y="145320"/>
                </a:cubicBezTo>
                <a:cubicBezTo>
                  <a:pt x="16343" y="137465"/>
                  <a:pt x="9739" y="125231"/>
                  <a:pt x="9739" y="125231"/>
                </a:cubicBezTo>
                <a:cubicBezTo>
                  <a:pt x="9739" y="125231"/>
                  <a:pt x="9739" y="117723"/>
                  <a:pt x="5777" y="111328"/>
                </a:cubicBezTo>
                <a:cubicBezTo>
                  <a:pt x="4526" y="109451"/>
                  <a:pt x="4039" y="108617"/>
                  <a:pt x="3831" y="108409"/>
                </a:cubicBezTo>
                <a:cubicBezTo>
                  <a:pt x="3831" y="108548"/>
                  <a:pt x="4456" y="110077"/>
                  <a:pt x="2649" y="108200"/>
                </a:cubicBezTo>
                <a:cubicBezTo>
                  <a:pt x="2649" y="108200"/>
                  <a:pt x="12658" y="106115"/>
                  <a:pt x="15161" y="105906"/>
                </a:cubicBezTo>
                <a:cubicBezTo>
                  <a:pt x="17734" y="105698"/>
                  <a:pt x="21417" y="106323"/>
                  <a:pt x="24267" y="104586"/>
                </a:cubicBezTo>
                <a:cubicBezTo>
                  <a:pt x="27118" y="102778"/>
                  <a:pt x="29481" y="105072"/>
                  <a:pt x="29272" y="97912"/>
                </a:cubicBezTo>
                <a:cubicBezTo>
                  <a:pt x="29133" y="90822"/>
                  <a:pt x="27257" y="87416"/>
                  <a:pt x="29690" y="86234"/>
                </a:cubicBezTo>
                <a:cubicBezTo>
                  <a:pt x="32192" y="84913"/>
                  <a:pt x="35112" y="78031"/>
                  <a:pt x="37266" y="74278"/>
                </a:cubicBezTo>
                <a:cubicBezTo>
                  <a:pt x="39490" y="70593"/>
                  <a:pt x="42689" y="67187"/>
                  <a:pt x="41855" y="63642"/>
                </a:cubicBezTo>
                <a:cubicBezTo>
                  <a:pt x="40951" y="60097"/>
                  <a:pt x="40256" y="57664"/>
                  <a:pt x="36988" y="54466"/>
                </a:cubicBezTo>
                <a:cubicBezTo>
                  <a:pt x="33582" y="51199"/>
                  <a:pt x="29829" y="49531"/>
                  <a:pt x="32192" y="46750"/>
                </a:cubicBezTo>
                <a:cubicBezTo>
                  <a:pt x="34416" y="43970"/>
                  <a:pt x="35737" y="36184"/>
                  <a:pt x="36571" y="34099"/>
                </a:cubicBezTo>
                <a:cubicBezTo>
                  <a:pt x="37475" y="31875"/>
                  <a:pt x="38170" y="29302"/>
                  <a:pt x="38865" y="25201"/>
                </a:cubicBezTo>
                <a:cubicBezTo>
                  <a:pt x="39422" y="21100"/>
                  <a:pt x="38170" y="17694"/>
                  <a:pt x="38379" y="15052"/>
                </a:cubicBezTo>
                <a:cubicBezTo>
                  <a:pt x="38588" y="12480"/>
                  <a:pt x="32887" y="10047"/>
                  <a:pt x="37266" y="8031"/>
                </a:cubicBezTo>
                <a:cubicBezTo>
                  <a:pt x="41646" y="6085"/>
                  <a:pt x="52142" y="4625"/>
                  <a:pt x="56800" y="4695"/>
                </a:cubicBezTo>
                <a:cubicBezTo>
                  <a:pt x="61387" y="4695"/>
                  <a:pt x="71050" y="4903"/>
                  <a:pt x="72996" y="3721"/>
                </a:cubicBezTo>
                <a:cubicBezTo>
                  <a:pt x="74873" y="2540"/>
                  <a:pt x="84674" y="-2396"/>
                  <a:pt x="86969" y="1428"/>
                </a:cubicBezTo>
                <a:cubicBezTo>
                  <a:pt x="89402" y="5251"/>
                  <a:pt x="91834" y="4000"/>
                  <a:pt x="92877" y="9978"/>
                </a:cubicBezTo>
                <a:cubicBezTo>
                  <a:pt x="93920" y="15956"/>
                  <a:pt x="90584" y="17833"/>
                  <a:pt x="95867" y="20474"/>
                </a:cubicBezTo>
                <a:cubicBezTo>
                  <a:pt x="101150" y="22977"/>
                  <a:pt x="108379" y="23394"/>
                  <a:pt x="110116" y="25757"/>
                </a:cubicBezTo>
                <a:cubicBezTo>
                  <a:pt x="111854" y="28121"/>
                  <a:pt x="117624" y="30137"/>
                  <a:pt x="118945" y="33056"/>
                </a:cubicBezTo>
                <a:cubicBezTo>
                  <a:pt x="120196" y="35976"/>
                  <a:pt x="122699" y="40842"/>
                  <a:pt x="128329" y="40842"/>
                </a:cubicBezTo>
                <a:cubicBezTo>
                  <a:pt x="133960" y="40842"/>
                  <a:pt x="151547" y="39173"/>
                  <a:pt x="154327" y="40911"/>
                </a:cubicBezTo>
                <a:cubicBezTo>
                  <a:pt x="157038" y="42719"/>
                  <a:pt x="161904" y="45847"/>
                  <a:pt x="163294" y="49322"/>
                </a:cubicBezTo>
                <a:cubicBezTo>
                  <a:pt x="164546" y="52729"/>
                  <a:pt x="171497" y="55161"/>
                  <a:pt x="172331" y="59124"/>
                </a:cubicBezTo>
                <a:cubicBezTo>
                  <a:pt x="173235" y="63156"/>
                  <a:pt x="176849" y="63781"/>
                  <a:pt x="179769" y="63016"/>
                </a:cubicBezTo>
                <a:cubicBezTo>
                  <a:pt x="182828" y="62252"/>
                  <a:pt x="186025" y="53285"/>
                  <a:pt x="188041" y="53146"/>
                </a:cubicBezTo>
                <a:cubicBezTo>
                  <a:pt x="190057" y="52937"/>
                  <a:pt x="193185" y="54119"/>
                  <a:pt x="196452" y="50782"/>
                </a:cubicBezTo>
                <a:cubicBezTo>
                  <a:pt x="199719" y="47445"/>
                  <a:pt x="202847" y="42023"/>
                  <a:pt x="202847" y="42023"/>
                </a:cubicBezTo>
                <a:cubicBezTo>
                  <a:pt x="202847" y="42023"/>
                  <a:pt x="210772" y="39729"/>
                  <a:pt x="212857" y="41120"/>
                </a:cubicBezTo>
                <a:cubicBezTo>
                  <a:pt x="215081" y="42510"/>
                  <a:pt x="219183" y="42579"/>
                  <a:pt x="221268" y="44387"/>
                </a:cubicBezTo>
                <a:cubicBezTo>
                  <a:pt x="223563" y="46194"/>
                  <a:pt x="227038" y="45916"/>
                  <a:pt x="228637" y="46264"/>
                </a:cubicBezTo>
                <a:cubicBezTo>
                  <a:pt x="230236" y="46611"/>
                  <a:pt x="236423" y="45151"/>
                  <a:pt x="236423" y="45151"/>
                </a:cubicBezTo>
                <a:cubicBezTo>
                  <a:pt x="235728" y="49392"/>
                  <a:pt x="234824" y="55301"/>
                  <a:pt x="234824" y="58429"/>
                </a:cubicBezTo>
                <a:cubicBezTo>
                  <a:pt x="234824" y="63573"/>
                  <a:pt x="237396" y="69898"/>
                  <a:pt x="239550" y="71289"/>
                </a:cubicBezTo>
                <a:cubicBezTo>
                  <a:pt x="241706" y="72679"/>
                  <a:pt x="254218" y="86234"/>
                  <a:pt x="254218" y="86234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d53e63def8_1_5"/>
          <p:cNvSpPr/>
          <p:nvPr/>
        </p:nvSpPr>
        <p:spPr>
          <a:xfrm>
            <a:off x="6855963" y="3131407"/>
            <a:ext cx="421634" cy="1139786"/>
          </a:xfrm>
          <a:custGeom>
            <a:avLst/>
            <a:gdLst/>
            <a:ahLst/>
            <a:cxnLst/>
            <a:rect l="l" t="t" r="r" b="b"/>
            <a:pathLst>
              <a:path w="562179" h="1519715" extrusionOk="0">
                <a:moveTo>
                  <a:pt x="429270" y="1424121"/>
                </a:moveTo>
                <a:cubicBezTo>
                  <a:pt x="429408" y="1428848"/>
                  <a:pt x="421762" y="1434271"/>
                  <a:pt x="418843" y="1436564"/>
                </a:cubicBezTo>
                <a:cubicBezTo>
                  <a:pt x="416062" y="1438858"/>
                  <a:pt x="409597" y="1442195"/>
                  <a:pt x="404453" y="1445740"/>
                </a:cubicBezTo>
                <a:cubicBezTo>
                  <a:pt x="399309" y="1449216"/>
                  <a:pt x="398961" y="1452344"/>
                  <a:pt x="393887" y="1452830"/>
                </a:cubicBezTo>
                <a:cubicBezTo>
                  <a:pt x="388882" y="1453317"/>
                  <a:pt x="389507" y="1453248"/>
                  <a:pt x="382765" y="1452830"/>
                </a:cubicBezTo>
                <a:cubicBezTo>
                  <a:pt x="375883" y="1452413"/>
                  <a:pt x="371643" y="1454499"/>
                  <a:pt x="368445" y="1455472"/>
                </a:cubicBezTo>
                <a:cubicBezTo>
                  <a:pt x="365108" y="1456514"/>
                  <a:pt x="358922" y="1462423"/>
                  <a:pt x="357045" y="1464022"/>
                </a:cubicBezTo>
                <a:cubicBezTo>
                  <a:pt x="355099" y="1465482"/>
                  <a:pt x="350441" y="1467011"/>
                  <a:pt x="348356" y="1466107"/>
                </a:cubicBezTo>
                <a:cubicBezTo>
                  <a:pt x="346270" y="1465343"/>
                  <a:pt x="346340" y="1461589"/>
                  <a:pt x="347104" y="1456445"/>
                </a:cubicBezTo>
                <a:cubicBezTo>
                  <a:pt x="348008" y="1451232"/>
                  <a:pt x="352874" y="1453178"/>
                  <a:pt x="355515" y="1450884"/>
                </a:cubicBezTo>
                <a:cubicBezTo>
                  <a:pt x="358018" y="1448590"/>
                  <a:pt x="358991" y="1444767"/>
                  <a:pt x="358991" y="1444767"/>
                </a:cubicBezTo>
                <a:cubicBezTo>
                  <a:pt x="358991" y="1444767"/>
                  <a:pt x="351971" y="1434896"/>
                  <a:pt x="352039" y="1432254"/>
                </a:cubicBezTo>
                <a:cubicBezTo>
                  <a:pt x="352109" y="1429544"/>
                  <a:pt x="355863" y="1432880"/>
                  <a:pt x="361632" y="1433367"/>
                </a:cubicBezTo>
                <a:cubicBezTo>
                  <a:pt x="367472" y="1433853"/>
                  <a:pt x="368862" y="1436564"/>
                  <a:pt x="373936" y="1437677"/>
                </a:cubicBezTo>
                <a:cubicBezTo>
                  <a:pt x="376092" y="1438024"/>
                  <a:pt x="376439" y="1434688"/>
                  <a:pt x="376926" y="1433019"/>
                </a:cubicBezTo>
                <a:cubicBezTo>
                  <a:pt x="377412" y="1431281"/>
                  <a:pt x="377551" y="1429196"/>
                  <a:pt x="379150" y="1424956"/>
                </a:cubicBezTo>
                <a:cubicBezTo>
                  <a:pt x="380818" y="1420715"/>
                  <a:pt x="382070" y="1422661"/>
                  <a:pt x="384433" y="1419672"/>
                </a:cubicBezTo>
                <a:cubicBezTo>
                  <a:pt x="386935" y="1416753"/>
                  <a:pt x="390064" y="1414111"/>
                  <a:pt x="392079" y="1410845"/>
                </a:cubicBezTo>
                <a:cubicBezTo>
                  <a:pt x="394165" y="1407647"/>
                  <a:pt x="396181" y="1407091"/>
                  <a:pt x="400004" y="1404032"/>
                </a:cubicBezTo>
                <a:cubicBezTo>
                  <a:pt x="403827" y="1400973"/>
                  <a:pt x="404940" y="1399514"/>
                  <a:pt x="409111" y="1397081"/>
                </a:cubicBezTo>
                <a:cubicBezTo>
                  <a:pt x="413281" y="1394648"/>
                  <a:pt x="416201" y="1396455"/>
                  <a:pt x="423360" y="1397081"/>
                </a:cubicBezTo>
                <a:cubicBezTo>
                  <a:pt x="430590" y="1397776"/>
                  <a:pt x="427045" y="1403476"/>
                  <a:pt x="426698" y="1406604"/>
                </a:cubicBezTo>
                <a:cubicBezTo>
                  <a:pt x="426280" y="1409662"/>
                  <a:pt x="429200" y="1419255"/>
                  <a:pt x="429270" y="1424052"/>
                </a:cubicBezTo>
                <a:moveTo>
                  <a:pt x="328613" y="1400348"/>
                </a:moveTo>
                <a:cubicBezTo>
                  <a:pt x="324373" y="1398680"/>
                  <a:pt x="326876" y="1396455"/>
                  <a:pt x="325903" y="1393188"/>
                </a:cubicBezTo>
                <a:cubicBezTo>
                  <a:pt x="324860" y="1389851"/>
                  <a:pt x="321246" y="1390546"/>
                  <a:pt x="317770" y="1389504"/>
                </a:cubicBezTo>
                <a:cubicBezTo>
                  <a:pt x="314225" y="1388461"/>
                  <a:pt x="308386" y="1382900"/>
                  <a:pt x="306856" y="1378660"/>
                </a:cubicBezTo>
                <a:cubicBezTo>
                  <a:pt x="305466" y="1374350"/>
                  <a:pt x="308177" y="1374419"/>
                  <a:pt x="310263" y="1374558"/>
                </a:cubicBezTo>
                <a:cubicBezTo>
                  <a:pt x="312348" y="1374697"/>
                  <a:pt x="313946" y="1374211"/>
                  <a:pt x="316241" y="1373377"/>
                </a:cubicBezTo>
                <a:cubicBezTo>
                  <a:pt x="318465" y="1372473"/>
                  <a:pt x="318534" y="1373168"/>
                  <a:pt x="324652" y="1372890"/>
                </a:cubicBezTo>
                <a:cubicBezTo>
                  <a:pt x="330769" y="1372681"/>
                  <a:pt x="332159" y="1375949"/>
                  <a:pt x="337234" y="1376435"/>
                </a:cubicBezTo>
                <a:cubicBezTo>
                  <a:pt x="342447" y="1376922"/>
                  <a:pt x="344324" y="1375809"/>
                  <a:pt x="345506" y="1374697"/>
                </a:cubicBezTo>
                <a:cubicBezTo>
                  <a:pt x="346757" y="1373516"/>
                  <a:pt x="350858" y="1370457"/>
                  <a:pt x="353430" y="1368858"/>
                </a:cubicBezTo>
                <a:cubicBezTo>
                  <a:pt x="356072" y="1367259"/>
                  <a:pt x="365804" y="1370109"/>
                  <a:pt x="371017" y="1371013"/>
                </a:cubicBezTo>
                <a:cubicBezTo>
                  <a:pt x="376161" y="1371917"/>
                  <a:pt x="378803" y="1370596"/>
                  <a:pt x="384572" y="1370109"/>
                </a:cubicBezTo>
                <a:cubicBezTo>
                  <a:pt x="390203" y="1369623"/>
                  <a:pt x="394304" y="1369554"/>
                  <a:pt x="401603" y="1370874"/>
                </a:cubicBezTo>
                <a:cubicBezTo>
                  <a:pt x="408832" y="1372264"/>
                  <a:pt x="404801" y="1376366"/>
                  <a:pt x="404801" y="1376366"/>
                </a:cubicBezTo>
                <a:cubicBezTo>
                  <a:pt x="404801" y="1376366"/>
                  <a:pt x="398753" y="1380676"/>
                  <a:pt x="393470" y="1382553"/>
                </a:cubicBezTo>
                <a:cubicBezTo>
                  <a:pt x="388257" y="1384360"/>
                  <a:pt x="384155" y="1383734"/>
                  <a:pt x="382348" y="1382830"/>
                </a:cubicBezTo>
                <a:cubicBezTo>
                  <a:pt x="380541" y="1382066"/>
                  <a:pt x="380818" y="1381579"/>
                  <a:pt x="374771" y="1378799"/>
                </a:cubicBezTo>
                <a:cubicBezTo>
                  <a:pt x="369627" y="1376366"/>
                  <a:pt x="363440" y="1383943"/>
                  <a:pt x="360660" y="1386584"/>
                </a:cubicBezTo>
                <a:cubicBezTo>
                  <a:pt x="360173" y="1386932"/>
                  <a:pt x="359895" y="1387210"/>
                  <a:pt x="359687" y="1387349"/>
                </a:cubicBezTo>
                <a:lnTo>
                  <a:pt x="354125" y="1393674"/>
                </a:lnTo>
                <a:cubicBezTo>
                  <a:pt x="352248" y="1395204"/>
                  <a:pt x="351901" y="1395899"/>
                  <a:pt x="349051" y="1397567"/>
                </a:cubicBezTo>
                <a:cubicBezTo>
                  <a:pt x="346131" y="1399235"/>
                  <a:pt x="346201" y="1400209"/>
                  <a:pt x="341405" y="1402642"/>
                </a:cubicBezTo>
                <a:cubicBezTo>
                  <a:pt x="336469" y="1405144"/>
                  <a:pt x="332855" y="1402086"/>
                  <a:pt x="328613" y="1400418"/>
                </a:cubicBezTo>
                <a:moveTo>
                  <a:pt x="193549" y="107190"/>
                </a:moveTo>
                <a:cubicBezTo>
                  <a:pt x="195009" y="106078"/>
                  <a:pt x="195843" y="103992"/>
                  <a:pt x="197859" y="104270"/>
                </a:cubicBezTo>
                <a:cubicBezTo>
                  <a:pt x="200014" y="104548"/>
                  <a:pt x="200292" y="102463"/>
                  <a:pt x="201126" y="100933"/>
                </a:cubicBezTo>
                <a:cubicBezTo>
                  <a:pt x="202030" y="99265"/>
                  <a:pt x="200709" y="96345"/>
                  <a:pt x="201752" y="91202"/>
                </a:cubicBezTo>
                <a:cubicBezTo>
                  <a:pt x="202794" y="85988"/>
                  <a:pt x="205436" y="70486"/>
                  <a:pt x="206965" y="75978"/>
                </a:cubicBezTo>
                <a:cubicBezTo>
                  <a:pt x="208495" y="81400"/>
                  <a:pt x="210858" y="84737"/>
                  <a:pt x="209676" y="88421"/>
                </a:cubicBezTo>
                <a:cubicBezTo>
                  <a:pt x="208495" y="92105"/>
                  <a:pt x="207591" y="93148"/>
                  <a:pt x="208077" y="98153"/>
                </a:cubicBezTo>
                <a:cubicBezTo>
                  <a:pt x="208565" y="103227"/>
                  <a:pt x="210163" y="105174"/>
                  <a:pt x="208981" y="107746"/>
                </a:cubicBezTo>
                <a:cubicBezTo>
                  <a:pt x="207661" y="110387"/>
                  <a:pt x="198485" y="110735"/>
                  <a:pt x="198485" y="110735"/>
                </a:cubicBezTo>
                <a:cubicBezTo>
                  <a:pt x="195009" y="111083"/>
                  <a:pt x="192228" y="108302"/>
                  <a:pt x="193619" y="107120"/>
                </a:cubicBezTo>
                <a:moveTo>
                  <a:pt x="534374" y="1301708"/>
                </a:moveTo>
                <a:cubicBezTo>
                  <a:pt x="522279" y="1297259"/>
                  <a:pt x="513936" y="1289335"/>
                  <a:pt x="504413" y="1291281"/>
                </a:cubicBezTo>
                <a:cubicBezTo>
                  <a:pt x="494890" y="1293158"/>
                  <a:pt x="432258" y="1298928"/>
                  <a:pt x="416201" y="1301500"/>
                </a:cubicBezTo>
                <a:cubicBezTo>
                  <a:pt x="400073" y="1304002"/>
                  <a:pt x="373797" y="1305949"/>
                  <a:pt x="371225" y="1305114"/>
                </a:cubicBezTo>
                <a:cubicBezTo>
                  <a:pt x="368653" y="1304350"/>
                  <a:pt x="363093" y="1300318"/>
                  <a:pt x="363509" y="1292602"/>
                </a:cubicBezTo>
                <a:cubicBezTo>
                  <a:pt x="363788" y="1284955"/>
                  <a:pt x="359964" y="1282245"/>
                  <a:pt x="356141" y="1279047"/>
                </a:cubicBezTo>
                <a:cubicBezTo>
                  <a:pt x="352248" y="1275849"/>
                  <a:pt x="345436" y="1273416"/>
                  <a:pt x="343698" y="1271539"/>
                </a:cubicBezTo>
                <a:cubicBezTo>
                  <a:pt x="341960" y="1269663"/>
                  <a:pt x="341612" y="1266118"/>
                  <a:pt x="339944" y="1263754"/>
                </a:cubicBezTo>
                <a:cubicBezTo>
                  <a:pt x="338137" y="1261391"/>
                  <a:pt x="333271" y="1258749"/>
                  <a:pt x="331673" y="1256872"/>
                </a:cubicBezTo>
                <a:cubicBezTo>
                  <a:pt x="329935" y="1254995"/>
                  <a:pt x="326042" y="1251311"/>
                  <a:pt x="326876" y="1249156"/>
                </a:cubicBezTo>
                <a:cubicBezTo>
                  <a:pt x="327641" y="1247071"/>
                  <a:pt x="328753" y="1241927"/>
                  <a:pt x="330143" y="1240675"/>
                </a:cubicBezTo>
                <a:cubicBezTo>
                  <a:pt x="331464" y="1239494"/>
                  <a:pt x="331533" y="1233446"/>
                  <a:pt x="332298" y="1231847"/>
                </a:cubicBezTo>
                <a:cubicBezTo>
                  <a:pt x="333202" y="1230248"/>
                  <a:pt x="332855" y="1226217"/>
                  <a:pt x="332646" y="1224131"/>
                </a:cubicBezTo>
                <a:cubicBezTo>
                  <a:pt x="332437" y="1222115"/>
                  <a:pt x="328683" y="1214817"/>
                  <a:pt x="329031" y="1213287"/>
                </a:cubicBezTo>
                <a:cubicBezTo>
                  <a:pt x="329448" y="1211688"/>
                  <a:pt x="325347" y="1205988"/>
                  <a:pt x="325069" y="1203416"/>
                </a:cubicBezTo>
                <a:cubicBezTo>
                  <a:pt x="324860" y="1200914"/>
                  <a:pt x="328336" y="1200080"/>
                  <a:pt x="330351" y="1194797"/>
                </a:cubicBezTo>
                <a:cubicBezTo>
                  <a:pt x="332437" y="1189583"/>
                  <a:pt x="336399" y="1188679"/>
                  <a:pt x="332020" y="1179365"/>
                </a:cubicBezTo>
                <a:cubicBezTo>
                  <a:pt x="327571" y="1170120"/>
                  <a:pt x="324304" y="1168382"/>
                  <a:pt x="324512" y="1165323"/>
                </a:cubicBezTo>
                <a:cubicBezTo>
                  <a:pt x="324791" y="1162195"/>
                  <a:pt x="325138" y="1155104"/>
                  <a:pt x="321732" y="1151281"/>
                </a:cubicBezTo>
                <a:cubicBezTo>
                  <a:pt x="318256" y="1147528"/>
                  <a:pt x="315198" y="1146763"/>
                  <a:pt x="313182" y="1146971"/>
                </a:cubicBezTo>
                <a:cubicBezTo>
                  <a:pt x="311166" y="1147180"/>
                  <a:pt x="303519" y="1147389"/>
                  <a:pt x="301226" y="1149613"/>
                </a:cubicBezTo>
                <a:cubicBezTo>
                  <a:pt x="298862" y="1151907"/>
                  <a:pt x="295248" y="1150655"/>
                  <a:pt x="292815" y="1151976"/>
                </a:cubicBezTo>
                <a:cubicBezTo>
                  <a:pt x="290312" y="1153158"/>
                  <a:pt x="289547" y="1150238"/>
                  <a:pt x="285446" y="1154687"/>
                </a:cubicBezTo>
                <a:cubicBezTo>
                  <a:pt x="281275" y="1159136"/>
                  <a:pt x="281901" y="1155035"/>
                  <a:pt x="278773" y="1160387"/>
                </a:cubicBezTo>
                <a:cubicBezTo>
                  <a:pt x="275714" y="1165810"/>
                  <a:pt x="273072" y="1164489"/>
                  <a:pt x="270361" y="1167756"/>
                </a:cubicBezTo>
                <a:cubicBezTo>
                  <a:pt x="267581" y="1171092"/>
                  <a:pt x="263688" y="1173039"/>
                  <a:pt x="262784" y="1169007"/>
                </a:cubicBezTo>
                <a:cubicBezTo>
                  <a:pt x="261950" y="1165045"/>
                  <a:pt x="255277" y="1158997"/>
                  <a:pt x="255694" y="1153367"/>
                </a:cubicBezTo>
                <a:cubicBezTo>
                  <a:pt x="256251" y="1147666"/>
                  <a:pt x="255417" y="1144191"/>
                  <a:pt x="252775" y="1138838"/>
                </a:cubicBezTo>
                <a:cubicBezTo>
                  <a:pt x="250342" y="1133486"/>
                  <a:pt x="248326" y="1128481"/>
                  <a:pt x="246171" y="1122086"/>
                </a:cubicBezTo>
                <a:cubicBezTo>
                  <a:pt x="244016" y="1115690"/>
                  <a:pt x="237134" y="1107140"/>
                  <a:pt x="234354" y="1104846"/>
                </a:cubicBezTo>
                <a:cubicBezTo>
                  <a:pt x="231643" y="1102552"/>
                  <a:pt x="227124" y="1097825"/>
                  <a:pt x="227333" y="1094836"/>
                </a:cubicBezTo>
                <a:cubicBezTo>
                  <a:pt x="227542" y="1091708"/>
                  <a:pt x="224970" y="1086356"/>
                  <a:pt x="225247" y="1082811"/>
                </a:cubicBezTo>
                <a:cubicBezTo>
                  <a:pt x="225386" y="1079196"/>
                  <a:pt x="222884" y="1074330"/>
                  <a:pt x="222745" y="1072384"/>
                </a:cubicBezTo>
                <a:cubicBezTo>
                  <a:pt x="222537" y="1070298"/>
                  <a:pt x="224830" y="1062512"/>
                  <a:pt x="226081" y="1058828"/>
                </a:cubicBezTo>
                <a:cubicBezTo>
                  <a:pt x="227333" y="1055144"/>
                  <a:pt x="227333" y="1050556"/>
                  <a:pt x="224413" y="1045690"/>
                </a:cubicBezTo>
                <a:cubicBezTo>
                  <a:pt x="221424" y="1040894"/>
                  <a:pt x="218922" y="1036584"/>
                  <a:pt x="217184" y="1033665"/>
                </a:cubicBezTo>
                <a:cubicBezTo>
                  <a:pt x="215377" y="1030814"/>
                  <a:pt x="210789" y="1025601"/>
                  <a:pt x="214820" y="1019623"/>
                </a:cubicBezTo>
                <a:cubicBezTo>
                  <a:pt x="218922" y="1013645"/>
                  <a:pt x="224413" y="1007597"/>
                  <a:pt x="228237" y="1005651"/>
                </a:cubicBezTo>
                <a:cubicBezTo>
                  <a:pt x="232129" y="1003704"/>
                  <a:pt x="234075" y="1002105"/>
                  <a:pt x="238108" y="996127"/>
                </a:cubicBezTo>
                <a:cubicBezTo>
                  <a:pt x="242139" y="990149"/>
                  <a:pt x="246032" y="983684"/>
                  <a:pt x="248187" y="978332"/>
                </a:cubicBezTo>
                <a:cubicBezTo>
                  <a:pt x="250273" y="973118"/>
                  <a:pt x="248048" y="971241"/>
                  <a:pt x="253192" y="966723"/>
                </a:cubicBezTo>
                <a:cubicBezTo>
                  <a:pt x="258405" y="962135"/>
                  <a:pt x="270987" y="960536"/>
                  <a:pt x="266817" y="953724"/>
                </a:cubicBezTo>
                <a:cubicBezTo>
                  <a:pt x="262576" y="947051"/>
                  <a:pt x="262159" y="941976"/>
                  <a:pt x="258336" y="944826"/>
                </a:cubicBezTo>
                <a:cubicBezTo>
                  <a:pt x="254513" y="947746"/>
                  <a:pt x="253052" y="948928"/>
                  <a:pt x="249855" y="951778"/>
                </a:cubicBezTo>
                <a:cubicBezTo>
                  <a:pt x="246519" y="954628"/>
                  <a:pt x="242695" y="962552"/>
                  <a:pt x="240053" y="956783"/>
                </a:cubicBezTo>
                <a:cubicBezTo>
                  <a:pt x="237551" y="950804"/>
                  <a:pt x="235397" y="944409"/>
                  <a:pt x="237899" y="943714"/>
                </a:cubicBezTo>
                <a:cubicBezTo>
                  <a:pt x="240332" y="943019"/>
                  <a:pt x="243460" y="938084"/>
                  <a:pt x="242139" y="934678"/>
                </a:cubicBezTo>
                <a:cubicBezTo>
                  <a:pt x="240818" y="931202"/>
                  <a:pt x="238872" y="926823"/>
                  <a:pt x="242000" y="926544"/>
                </a:cubicBezTo>
                <a:cubicBezTo>
                  <a:pt x="244989" y="926266"/>
                  <a:pt x="248882" y="929950"/>
                  <a:pt x="250759" y="928282"/>
                </a:cubicBezTo>
                <a:cubicBezTo>
                  <a:pt x="252636" y="926544"/>
                  <a:pt x="252357" y="923069"/>
                  <a:pt x="252845" y="918411"/>
                </a:cubicBezTo>
                <a:cubicBezTo>
                  <a:pt x="253470" y="913824"/>
                  <a:pt x="252636" y="904648"/>
                  <a:pt x="252636" y="904648"/>
                </a:cubicBezTo>
                <a:cubicBezTo>
                  <a:pt x="252636" y="904648"/>
                  <a:pt x="257085" y="897140"/>
                  <a:pt x="259378" y="901033"/>
                </a:cubicBezTo>
                <a:cubicBezTo>
                  <a:pt x="261881" y="904856"/>
                  <a:pt x="262229" y="903744"/>
                  <a:pt x="262298" y="909931"/>
                </a:cubicBezTo>
                <a:cubicBezTo>
                  <a:pt x="262298" y="915978"/>
                  <a:pt x="262645" y="919523"/>
                  <a:pt x="263063" y="924598"/>
                </a:cubicBezTo>
                <a:cubicBezTo>
                  <a:pt x="263549" y="929603"/>
                  <a:pt x="264870" y="938222"/>
                  <a:pt x="270292" y="937110"/>
                </a:cubicBezTo>
                <a:cubicBezTo>
                  <a:pt x="275853" y="936137"/>
                  <a:pt x="276548" y="927448"/>
                  <a:pt x="276131" y="922304"/>
                </a:cubicBezTo>
                <a:lnTo>
                  <a:pt x="274949" y="909722"/>
                </a:lnTo>
                <a:cubicBezTo>
                  <a:pt x="274602" y="906177"/>
                  <a:pt x="271057" y="901450"/>
                  <a:pt x="273976" y="899156"/>
                </a:cubicBezTo>
                <a:cubicBezTo>
                  <a:pt x="276757" y="896862"/>
                  <a:pt x="276966" y="898878"/>
                  <a:pt x="283152" y="894707"/>
                </a:cubicBezTo>
                <a:cubicBezTo>
                  <a:pt x="287393" y="891927"/>
                  <a:pt x="290520" y="888917"/>
                  <a:pt x="292606" y="885670"/>
                </a:cubicBezTo>
                <a:cubicBezTo>
                  <a:pt x="295664" y="880805"/>
                  <a:pt x="296290" y="875660"/>
                  <a:pt x="296151" y="869544"/>
                </a:cubicBezTo>
                <a:cubicBezTo>
                  <a:pt x="296082" y="863426"/>
                  <a:pt x="294483" y="862592"/>
                  <a:pt x="291424" y="857309"/>
                </a:cubicBezTo>
                <a:cubicBezTo>
                  <a:pt x="288435" y="851956"/>
                  <a:pt x="279050" y="843684"/>
                  <a:pt x="278843" y="841669"/>
                </a:cubicBezTo>
                <a:cubicBezTo>
                  <a:pt x="278634" y="839652"/>
                  <a:pt x="274949" y="833327"/>
                  <a:pt x="277591" y="827974"/>
                </a:cubicBezTo>
                <a:cubicBezTo>
                  <a:pt x="280093" y="822691"/>
                  <a:pt x="281067" y="810874"/>
                  <a:pt x="281067" y="810874"/>
                </a:cubicBezTo>
                <a:cubicBezTo>
                  <a:pt x="281067" y="810874"/>
                  <a:pt x="284195" y="800378"/>
                  <a:pt x="283430" y="792800"/>
                </a:cubicBezTo>
                <a:cubicBezTo>
                  <a:pt x="282735" y="785224"/>
                  <a:pt x="282457" y="782234"/>
                  <a:pt x="285933" y="780844"/>
                </a:cubicBezTo>
                <a:cubicBezTo>
                  <a:pt x="289409" y="779524"/>
                  <a:pt x="294691" y="782096"/>
                  <a:pt x="296637" y="775770"/>
                </a:cubicBezTo>
                <a:cubicBezTo>
                  <a:pt x="298654" y="769444"/>
                  <a:pt x="294691" y="765273"/>
                  <a:pt x="298514" y="762423"/>
                </a:cubicBezTo>
                <a:cubicBezTo>
                  <a:pt x="302338" y="759573"/>
                  <a:pt x="310958" y="754081"/>
                  <a:pt x="312696" y="749841"/>
                </a:cubicBezTo>
                <a:cubicBezTo>
                  <a:pt x="314225" y="745601"/>
                  <a:pt x="314573" y="738024"/>
                  <a:pt x="312904" y="736634"/>
                </a:cubicBezTo>
                <a:cubicBezTo>
                  <a:pt x="311305" y="735244"/>
                  <a:pt x="306856" y="731073"/>
                  <a:pt x="306022" y="728570"/>
                </a:cubicBezTo>
                <a:cubicBezTo>
                  <a:pt x="305327" y="726137"/>
                  <a:pt x="303033" y="723287"/>
                  <a:pt x="304632" y="718630"/>
                </a:cubicBezTo>
                <a:cubicBezTo>
                  <a:pt x="306230" y="713833"/>
                  <a:pt x="305466" y="700695"/>
                  <a:pt x="306439" y="699097"/>
                </a:cubicBezTo>
                <a:cubicBezTo>
                  <a:pt x="307273" y="697498"/>
                  <a:pt x="306995" y="694995"/>
                  <a:pt x="310471" y="693674"/>
                </a:cubicBezTo>
                <a:cubicBezTo>
                  <a:pt x="313946" y="692284"/>
                  <a:pt x="317909" y="685819"/>
                  <a:pt x="319229" y="683664"/>
                </a:cubicBezTo>
                <a:cubicBezTo>
                  <a:pt x="320481" y="681509"/>
                  <a:pt x="319647" y="672473"/>
                  <a:pt x="319647" y="672473"/>
                </a:cubicBezTo>
                <a:cubicBezTo>
                  <a:pt x="319647" y="672473"/>
                  <a:pt x="315128" y="667259"/>
                  <a:pt x="310540" y="667676"/>
                </a:cubicBezTo>
                <a:cubicBezTo>
                  <a:pt x="306022" y="668093"/>
                  <a:pt x="297264" y="666842"/>
                  <a:pt x="294622" y="671708"/>
                </a:cubicBezTo>
                <a:cubicBezTo>
                  <a:pt x="292050" y="676505"/>
                  <a:pt x="287393" y="676435"/>
                  <a:pt x="282179" y="679980"/>
                </a:cubicBezTo>
                <a:cubicBezTo>
                  <a:pt x="276896" y="683526"/>
                  <a:pt x="273768" y="682205"/>
                  <a:pt x="269041" y="686723"/>
                </a:cubicBezTo>
                <a:cubicBezTo>
                  <a:pt x="264314" y="691241"/>
                  <a:pt x="263479" y="692840"/>
                  <a:pt x="259796" y="696802"/>
                </a:cubicBezTo>
                <a:cubicBezTo>
                  <a:pt x="256042" y="700626"/>
                  <a:pt x="251107" y="701112"/>
                  <a:pt x="247978" y="706048"/>
                </a:cubicBezTo>
                <a:cubicBezTo>
                  <a:pt x="244850" y="710914"/>
                  <a:pt x="242765" y="710288"/>
                  <a:pt x="239567" y="714945"/>
                </a:cubicBezTo>
                <a:cubicBezTo>
                  <a:pt x="227472" y="732880"/>
                  <a:pt x="228931" y="715362"/>
                  <a:pt x="232685" y="711539"/>
                </a:cubicBezTo>
                <a:cubicBezTo>
                  <a:pt x="236370" y="707577"/>
                  <a:pt x="236231" y="706048"/>
                  <a:pt x="240957" y="702086"/>
                </a:cubicBezTo>
                <a:cubicBezTo>
                  <a:pt x="245684" y="698123"/>
                  <a:pt x="254374" y="692215"/>
                  <a:pt x="256111" y="689504"/>
                </a:cubicBezTo>
                <a:cubicBezTo>
                  <a:pt x="257988" y="686793"/>
                  <a:pt x="252845" y="686793"/>
                  <a:pt x="257710" y="684221"/>
                </a:cubicBezTo>
                <a:cubicBezTo>
                  <a:pt x="262576" y="681788"/>
                  <a:pt x="269805" y="672403"/>
                  <a:pt x="277660" y="668650"/>
                </a:cubicBezTo>
                <a:cubicBezTo>
                  <a:pt x="285446" y="664826"/>
                  <a:pt x="287601" y="666217"/>
                  <a:pt x="292467" y="663227"/>
                </a:cubicBezTo>
                <a:cubicBezTo>
                  <a:pt x="297264" y="660169"/>
                  <a:pt x="302477" y="651063"/>
                  <a:pt x="302755" y="648560"/>
                </a:cubicBezTo>
                <a:cubicBezTo>
                  <a:pt x="303103" y="645988"/>
                  <a:pt x="309011" y="644945"/>
                  <a:pt x="311513" y="643694"/>
                </a:cubicBezTo>
                <a:cubicBezTo>
                  <a:pt x="313946" y="642373"/>
                  <a:pt x="315615" y="638759"/>
                  <a:pt x="314920" y="636256"/>
                </a:cubicBezTo>
                <a:cubicBezTo>
                  <a:pt x="314155" y="633754"/>
                  <a:pt x="307621" y="629791"/>
                  <a:pt x="307621" y="629791"/>
                </a:cubicBezTo>
                <a:cubicBezTo>
                  <a:pt x="307621" y="629791"/>
                  <a:pt x="306648" y="624856"/>
                  <a:pt x="309429" y="621519"/>
                </a:cubicBezTo>
                <a:cubicBezTo>
                  <a:pt x="312139" y="618183"/>
                  <a:pt x="314364" y="614916"/>
                  <a:pt x="316727" y="612205"/>
                </a:cubicBezTo>
                <a:cubicBezTo>
                  <a:pt x="318952" y="609424"/>
                  <a:pt x="319786" y="606782"/>
                  <a:pt x="319438" y="603307"/>
                </a:cubicBezTo>
                <a:cubicBezTo>
                  <a:pt x="319090" y="599762"/>
                  <a:pt x="319438" y="597120"/>
                  <a:pt x="315893" y="593366"/>
                </a:cubicBezTo>
                <a:cubicBezTo>
                  <a:pt x="312556" y="589613"/>
                  <a:pt x="310540" y="585234"/>
                  <a:pt x="310540" y="585234"/>
                </a:cubicBezTo>
                <a:cubicBezTo>
                  <a:pt x="310540" y="585234"/>
                  <a:pt x="307829" y="583009"/>
                  <a:pt x="307273" y="576892"/>
                </a:cubicBezTo>
                <a:cubicBezTo>
                  <a:pt x="306717" y="570844"/>
                  <a:pt x="308247" y="560487"/>
                  <a:pt x="308247" y="560487"/>
                </a:cubicBezTo>
                <a:cubicBezTo>
                  <a:pt x="308247" y="560487"/>
                  <a:pt x="309845" y="555273"/>
                  <a:pt x="313669" y="553396"/>
                </a:cubicBezTo>
                <a:cubicBezTo>
                  <a:pt x="317561" y="551450"/>
                  <a:pt x="320342" y="554300"/>
                  <a:pt x="321732" y="547001"/>
                </a:cubicBezTo>
                <a:cubicBezTo>
                  <a:pt x="323123" y="539702"/>
                  <a:pt x="321524" y="538382"/>
                  <a:pt x="323262" y="536157"/>
                </a:cubicBezTo>
                <a:cubicBezTo>
                  <a:pt x="325138" y="533933"/>
                  <a:pt x="325347" y="530804"/>
                  <a:pt x="328266" y="529623"/>
                </a:cubicBezTo>
                <a:cubicBezTo>
                  <a:pt x="331255" y="528302"/>
                  <a:pt x="334523" y="525452"/>
                  <a:pt x="334592" y="520377"/>
                </a:cubicBezTo>
                <a:cubicBezTo>
                  <a:pt x="334592" y="515233"/>
                  <a:pt x="337998" y="512870"/>
                  <a:pt x="331117" y="509950"/>
                </a:cubicBezTo>
                <a:cubicBezTo>
                  <a:pt x="324165" y="506961"/>
                  <a:pt x="320481" y="506336"/>
                  <a:pt x="319229" y="502860"/>
                </a:cubicBezTo>
                <a:cubicBezTo>
                  <a:pt x="317979" y="499385"/>
                  <a:pt x="314016" y="490626"/>
                  <a:pt x="311513" y="490417"/>
                </a:cubicBezTo>
                <a:cubicBezTo>
                  <a:pt x="308942" y="490139"/>
                  <a:pt x="301434" y="486177"/>
                  <a:pt x="298236" y="484926"/>
                </a:cubicBezTo>
                <a:cubicBezTo>
                  <a:pt x="295108" y="483744"/>
                  <a:pt x="293788" y="480755"/>
                  <a:pt x="286698" y="480963"/>
                </a:cubicBezTo>
                <a:cubicBezTo>
                  <a:pt x="279607" y="481103"/>
                  <a:pt x="268485" y="477001"/>
                  <a:pt x="268485" y="477001"/>
                </a:cubicBezTo>
                <a:cubicBezTo>
                  <a:pt x="268485" y="477001"/>
                  <a:pt x="271127" y="466574"/>
                  <a:pt x="277105" y="465045"/>
                </a:cubicBezTo>
                <a:cubicBezTo>
                  <a:pt x="283083" y="463446"/>
                  <a:pt x="289617" y="462820"/>
                  <a:pt x="294761" y="462959"/>
                </a:cubicBezTo>
                <a:cubicBezTo>
                  <a:pt x="299836" y="462959"/>
                  <a:pt x="305744" y="460874"/>
                  <a:pt x="308802" y="460596"/>
                </a:cubicBezTo>
                <a:cubicBezTo>
                  <a:pt x="311792" y="460318"/>
                  <a:pt x="321524" y="460457"/>
                  <a:pt x="324791" y="463655"/>
                </a:cubicBezTo>
                <a:cubicBezTo>
                  <a:pt x="328197" y="466922"/>
                  <a:pt x="334731" y="466296"/>
                  <a:pt x="337511" y="462473"/>
                </a:cubicBezTo>
                <a:cubicBezTo>
                  <a:pt x="340153" y="458719"/>
                  <a:pt x="340918" y="455521"/>
                  <a:pt x="340431" y="449960"/>
                </a:cubicBezTo>
                <a:cubicBezTo>
                  <a:pt x="339944" y="444399"/>
                  <a:pt x="339667" y="441410"/>
                  <a:pt x="341474" y="439186"/>
                </a:cubicBezTo>
                <a:cubicBezTo>
                  <a:pt x="343282" y="436961"/>
                  <a:pt x="346270" y="431053"/>
                  <a:pt x="344532" y="428202"/>
                </a:cubicBezTo>
                <a:cubicBezTo>
                  <a:pt x="342725" y="425283"/>
                  <a:pt x="340014" y="418401"/>
                  <a:pt x="334870" y="417358"/>
                </a:cubicBezTo>
                <a:cubicBezTo>
                  <a:pt x="329656" y="416316"/>
                  <a:pt x="324652" y="411728"/>
                  <a:pt x="319299" y="414717"/>
                </a:cubicBezTo>
                <a:cubicBezTo>
                  <a:pt x="313946" y="417775"/>
                  <a:pt x="306925" y="418401"/>
                  <a:pt x="304910" y="418610"/>
                </a:cubicBezTo>
                <a:cubicBezTo>
                  <a:pt x="302894" y="418818"/>
                  <a:pt x="295108" y="417498"/>
                  <a:pt x="293023" y="417150"/>
                </a:cubicBezTo>
                <a:cubicBezTo>
                  <a:pt x="290938" y="416872"/>
                  <a:pt x="286837" y="416663"/>
                  <a:pt x="287948" y="411520"/>
                </a:cubicBezTo>
                <a:cubicBezTo>
                  <a:pt x="288991" y="406376"/>
                  <a:pt x="289686" y="403178"/>
                  <a:pt x="287948" y="401301"/>
                </a:cubicBezTo>
                <a:cubicBezTo>
                  <a:pt x="286210" y="399424"/>
                  <a:pt x="282874" y="396157"/>
                  <a:pt x="282596" y="392612"/>
                </a:cubicBezTo>
                <a:cubicBezTo>
                  <a:pt x="282249" y="389136"/>
                  <a:pt x="280232" y="384201"/>
                  <a:pt x="283152" y="381907"/>
                </a:cubicBezTo>
                <a:cubicBezTo>
                  <a:pt x="285933" y="379613"/>
                  <a:pt x="287114" y="375442"/>
                  <a:pt x="288922" y="373218"/>
                </a:cubicBezTo>
                <a:cubicBezTo>
                  <a:pt x="290729" y="370993"/>
                  <a:pt x="291981" y="367865"/>
                  <a:pt x="291981" y="367865"/>
                </a:cubicBezTo>
                <a:cubicBezTo>
                  <a:pt x="291981" y="367865"/>
                  <a:pt x="290312" y="355770"/>
                  <a:pt x="286905" y="351460"/>
                </a:cubicBezTo>
                <a:cubicBezTo>
                  <a:pt x="283499" y="347220"/>
                  <a:pt x="279050" y="343049"/>
                  <a:pt x="281970" y="336723"/>
                </a:cubicBezTo>
                <a:cubicBezTo>
                  <a:pt x="284960" y="330328"/>
                  <a:pt x="284195" y="327269"/>
                  <a:pt x="282874" y="324906"/>
                </a:cubicBezTo>
                <a:cubicBezTo>
                  <a:pt x="281692" y="322473"/>
                  <a:pt x="280093" y="321639"/>
                  <a:pt x="273559" y="317607"/>
                </a:cubicBezTo>
                <a:cubicBezTo>
                  <a:pt x="267094" y="313645"/>
                  <a:pt x="264731" y="310238"/>
                  <a:pt x="264522" y="308292"/>
                </a:cubicBezTo>
                <a:cubicBezTo>
                  <a:pt x="264314" y="306276"/>
                  <a:pt x="260352" y="302036"/>
                  <a:pt x="264522" y="297587"/>
                </a:cubicBezTo>
                <a:cubicBezTo>
                  <a:pt x="268763" y="293138"/>
                  <a:pt x="271196" y="291817"/>
                  <a:pt x="272725" y="286673"/>
                </a:cubicBezTo>
                <a:cubicBezTo>
                  <a:pt x="274254" y="281460"/>
                  <a:pt x="270014" y="274231"/>
                  <a:pt x="270014" y="274231"/>
                </a:cubicBezTo>
                <a:cubicBezTo>
                  <a:pt x="270014" y="274231"/>
                  <a:pt x="266538" y="268947"/>
                  <a:pt x="260907" y="268947"/>
                </a:cubicBezTo>
                <a:cubicBezTo>
                  <a:pt x="255277" y="268947"/>
                  <a:pt x="251245" y="269295"/>
                  <a:pt x="248604" y="262900"/>
                </a:cubicBezTo>
                <a:cubicBezTo>
                  <a:pt x="245963" y="256504"/>
                  <a:pt x="238385" y="223694"/>
                  <a:pt x="240541" y="214240"/>
                </a:cubicBezTo>
                <a:cubicBezTo>
                  <a:pt x="242765" y="204856"/>
                  <a:pt x="243807" y="205273"/>
                  <a:pt x="243738" y="198669"/>
                </a:cubicBezTo>
                <a:cubicBezTo>
                  <a:pt x="243599" y="191996"/>
                  <a:pt x="240818" y="184141"/>
                  <a:pt x="240053" y="180596"/>
                </a:cubicBezTo>
                <a:cubicBezTo>
                  <a:pt x="239219" y="177190"/>
                  <a:pt x="234075" y="172046"/>
                  <a:pt x="237412" y="169196"/>
                </a:cubicBezTo>
                <a:cubicBezTo>
                  <a:pt x="240749" y="166346"/>
                  <a:pt x="237551" y="159464"/>
                  <a:pt x="244225" y="159811"/>
                </a:cubicBezTo>
                <a:cubicBezTo>
                  <a:pt x="250828" y="160298"/>
                  <a:pt x="256667" y="161758"/>
                  <a:pt x="258475" y="160020"/>
                </a:cubicBezTo>
                <a:cubicBezTo>
                  <a:pt x="260352" y="158282"/>
                  <a:pt x="263688" y="144796"/>
                  <a:pt x="262576" y="138749"/>
                </a:cubicBezTo>
                <a:cubicBezTo>
                  <a:pt x="261464" y="132771"/>
                  <a:pt x="255972" y="123108"/>
                  <a:pt x="253400" y="117200"/>
                </a:cubicBezTo>
                <a:cubicBezTo>
                  <a:pt x="250828" y="111291"/>
                  <a:pt x="247422" y="101907"/>
                  <a:pt x="247909" y="95303"/>
                </a:cubicBezTo>
                <a:cubicBezTo>
                  <a:pt x="248256" y="88699"/>
                  <a:pt x="252566" y="86197"/>
                  <a:pt x="249438" y="79315"/>
                </a:cubicBezTo>
                <a:cubicBezTo>
                  <a:pt x="246240" y="72502"/>
                  <a:pt x="240818" y="69444"/>
                  <a:pt x="241027" y="65343"/>
                </a:cubicBezTo>
                <a:cubicBezTo>
                  <a:pt x="241096" y="61241"/>
                  <a:pt x="238108" y="45253"/>
                  <a:pt x="238664" y="39553"/>
                </a:cubicBezTo>
                <a:cubicBezTo>
                  <a:pt x="239080" y="33923"/>
                  <a:pt x="237899" y="25859"/>
                  <a:pt x="238664" y="23287"/>
                </a:cubicBezTo>
                <a:cubicBezTo>
                  <a:pt x="239498" y="20715"/>
                  <a:pt x="239776" y="18630"/>
                  <a:pt x="238177" y="13138"/>
                </a:cubicBezTo>
                <a:cubicBezTo>
                  <a:pt x="236717" y="7716"/>
                  <a:pt x="231921" y="0"/>
                  <a:pt x="231921" y="0"/>
                </a:cubicBezTo>
                <a:cubicBezTo>
                  <a:pt x="231921" y="0"/>
                  <a:pt x="229835" y="4796"/>
                  <a:pt x="227472" y="6465"/>
                </a:cubicBezTo>
                <a:cubicBezTo>
                  <a:pt x="225039" y="8272"/>
                  <a:pt x="225247" y="10288"/>
                  <a:pt x="222398" y="12095"/>
                </a:cubicBezTo>
                <a:cubicBezTo>
                  <a:pt x="219478" y="13903"/>
                  <a:pt x="218713" y="15988"/>
                  <a:pt x="214682" y="16892"/>
                </a:cubicBezTo>
                <a:cubicBezTo>
                  <a:pt x="210719" y="17726"/>
                  <a:pt x="208356" y="19533"/>
                  <a:pt x="203698" y="19950"/>
                </a:cubicBezTo>
                <a:cubicBezTo>
                  <a:pt x="199180" y="20367"/>
                  <a:pt x="192994" y="24538"/>
                  <a:pt x="192994" y="24538"/>
                </a:cubicBezTo>
                <a:lnTo>
                  <a:pt x="187154" y="38788"/>
                </a:lnTo>
                <a:cubicBezTo>
                  <a:pt x="187154" y="38788"/>
                  <a:pt x="181106" y="44489"/>
                  <a:pt x="174503" y="44627"/>
                </a:cubicBezTo>
                <a:cubicBezTo>
                  <a:pt x="167829" y="44627"/>
                  <a:pt x="158932" y="42473"/>
                  <a:pt x="155873" y="41708"/>
                </a:cubicBezTo>
                <a:cubicBezTo>
                  <a:pt x="152675" y="41013"/>
                  <a:pt x="146906" y="39067"/>
                  <a:pt x="145794" y="37607"/>
                </a:cubicBezTo>
                <a:cubicBezTo>
                  <a:pt x="144681" y="36147"/>
                  <a:pt x="137660" y="32741"/>
                  <a:pt x="136201" y="32393"/>
                </a:cubicBezTo>
                <a:cubicBezTo>
                  <a:pt x="134602" y="32046"/>
                  <a:pt x="125356" y="36425"/>
                  <a:pt x="125356" y="36425"/>
                </a:cubicBezTo>
                <a:cubicBezTo>
                  <a:pt x="125356" y="36425"/>
                  <a:pt x="118822" y="37051"/>
                  <a:pt x="114026" y="35521"/>
                </a:cubicBezTo>
                <a:cubicBezTo>
                  <a:pt x="109299" y="33853"/>
                  <a:pt x="108187" y="37537"/>
                  <a:pt x="104781" y="39414"/>
                </a:cubicBezTo>
                <a:cubicBezTo>
                  <a:pt x="101375" y="41291"/>
                  <a:pt x="95675" y="45392"/>
                  <a:pt x="90669" y="47339"/>
                </a:cubicBezTo>
                <a:cubicBezTo>
                  <a:pt x="85804" y="49355"/>
                  <a:pt x="82814" y="50119"/>
                  <a:pt x="78644" y="49494"/>
                </a:cubicBezTo>
                <a:cubicBezTo>
                  <a:pt x="74473" y="48798"/>
                  <a:pt x="73152" y="44836"/>
                  <a:pt x="73152" y="44836"/>
                </a:cubicBezTo>
                <a:cubicBezTo>
                  <a:pt x="73152" y="44836"/>
                  <a:pt x="67869" y="42334"/>
                  <a:pt x="65714" y="42473"/>
                </a:cubicBezTo>
                <a:cubicBezTo>
                  <a:pt x="63768" y="42681"/>
                  <a:pt x="63628" y="47269"/>
                  <a:pt x="61335" y="49494"/>
                </a:cubicBezTo>
                <a:cubicBezTo>
                  <a:pt x="59041" y="51788"/>
                  <a:pt x="51672" y="49772"/>
                  <a:pt x="51672" y="49772"/>
                </a:cubicBezTo>
                <a:cubicBezTo>
                  <a:pt x="51881" y="51788"/>
                  <a:pt x="53201" y="59086"/>
                  <a:pt x="56330" y="63605"/>
                </a:cubicBezTo>
                <a:cubicBezTo>
                  <a:pt x="59458" y="68054"/>
                  <a:pt x="63559" y="68332"/>
                  <a:pt x="64880" y="74310"/>
                </a:cubicBezTo>
                <a:cubicBezTo>
                  <a:pt x="66062" y="80288"/>
                  <a:pt x="64880" y="89325"/>
                  <a:pt x="67313" y="93843"/>
                </a:cubicBezTo>
                <a:cubicBezTo>
                  <a:pt x="69746" y="98361"/>
                  <a:pt x="70719" y="101629"/>
                  <a:pt x="72457" y="105591"/>
                </a:cubicBezTo>
                <a:lnTo>
                  <a:pt x="74195" y="109484"/>
                </a:lnTo>
                <a:cubicBezTo>
                  <a:pt x="74195" y="109484"/>
                  <a:pt x="81772" y="111500"/>
                  <a:pt x="82675" y="113446"/>
                </a:cubicBezTo>
                <a:cubicBezTo>
                  <a:pt x="83510" y="115392"/>
                  <a:pt x="84275" y="116713"/>
                  <a:pt x="84482" y="118729"/>
                </a:cubicBezTo>
                <a:cubicBezTo>
                  <a:pt x="84691" y="120745"/>
                  <a:pt x="84482" y="125472"/>
                  <a:pt x="84482" y="125472"/>
                </a:cubicBezTo>
                <a:cubicBezTo>
                  <a:pt x="84482" y="125472"/>
                  <a:pt x="84691" y="132701"/>
                  <a:pt x="86846" y="132910"/>
                </a:cubicBezTo>
                <a:cubicBezTo>
                  <a:pt x="89071" y="133049"/>
                  <a:pt x="97690" y="131172"/>
                  <a:pt x="98872" y="132562"/>
                </a:cubicBezTo>
                <a:cubicBezTo>
                  <a:pt x="100053" y="133883"/>
                  <a:pt x="102695" y="134022"/>
                  <a:pt x="107840" y="133952"/>
                </a:cubicBezTo>
                <a:cubicBezTo>
                  <a:pt x="112914" y="133813"/>
                  <a:pt x="111593" y="131450"/>
                  <a:pt x="118405" y="130755"/>
                </a:cubicBezTo>
                <a:cubicBezTo>
                  <a:pt x="125356" y="130129"/>
                  <a:pt x="127651" y="130963"/>
                  <a:pt x="131891" y="129504"/>
                </a:cubicBezTo>
                <a:cubicBezTo>
                  <a:pt x="136062" y="127974"/>
                  <a:pt x="138703" y="124499"/>
                  <a:pt x="139816" y="120675"/>
                </a:cubicBezTo>
                <a:cubicBezTo>
                  <a:pt x="140927" y="116852"/>
                  <a:pt x="139955" y="110040"/>
                  <a:pt x="141623" y="104409"/>
                </a:cubicBezTo>
                <a:cubicBezTo>
                  <a:pt x="143291" y="98779"/>
                  <a:pt x="141761" y="94538"/>
                  <a:pt x="144265" y="93565"/>
                </a:cubicBezTo>
                <a:cubicBezTo>
                  <a:pt x="146697" y="92592"/>
                  <a:pt x="148018" y="91410"/>
                  <a:pt x="151007" y="91897"/>
                </a:cubicBezTo>
                <a:cubicBezTo>
                  <a:pt x="153996" y="92314"/>
                  <a:pt x="156985" y="89464"/>
                  <a:pt x="159557" y="93635"/>
                </a:cubicBezTo>
                <a:cubicBezTo>
                  <a:pt x="162129" y="97805"/>
                  <a:pt x="161365" y="97527"/>
                  <a:pt x="166509" y="101768"/>
                </a:cubicBezTo>
                <a:cubicBezTo>
                  <a:pt x="171722" y="106008"/>
                  <a:pt x="175823" y="107468"/>
                  <a:pt x="176032" y="110040"/>
                </a:cubicBezTo>
                <a:lnTo>
                  <a:pt x="176588" y="116157"/>
                </a:lnTo>
                <a:cubicBezTo>
                  <a:pt x="176588" y="116157"/>
                  <a:pt x="171722" y="126862"/>
                  <a:pt x="170958" y="129851"/>
                </a:cubicBezTo>
                <a:cubicBezTo>
                  <a:pt x="170123" y="132840"/>
                  <a:pt x="163519" y="136385"/>
                  <a:pt x="164353" y="141043"/>
                </a:cubicBezTo>
                <a:cubicBezTo>
                  <a:pt x="165119" y="145770"/>
                  <a:pt x="169498" y="149384"/>
                  <a:pt x="171027" y="150705"/>
                </a:cubicBezTo>
                <a:cubicBezTo>
                  <a:pt x="172626" y="152026"/>
                  <a:pt x="178187" y="152582"/>
                  <a:pt x="181454" y="152651"/>
                </a:cubicBezTo>
                <a:cubicBezTo>
                  <a:pt x="184791" y="152651"/>
                  <a:pt x="186250" y="152512"/>
                  <a:pt x="189100" y="151539"/>
                </a:cubicBezTo>
                <a:cubicBezTo>
                  <a:pt x="191881" y="150566"/>
                  <a:pt x="194453" y="146743"/>
                  <a:pt x="196816" y="149037"/>
                </a:cubicBezTo>
                <a:cubicBezTo>
                  <a:pt x="199249" y="151331"/>
                  <a:pt x="199319" y="152095"/>
                  <a:pt x="199875" y="154181"/>
                </a:cubicBezTo>
                <a:cubicBezTo>
                  <a:pt x="200431" y="156336"/>
                  <a:pt x="197581" y="157726"/>
                  <a:pt x="197929" y="161341"/>
                </a:cubicBezTo>
                <a:cubicBezTo>
                  <a:pt x="198276" y="164955"/>
                  <a:pt x="199041" y="165233"/>
                  <a:pt x="199458" y="169613"/>
                </a:cubicBezTo>
                <a:cubicBezTo>
                  <a:pt x="199875" y="173992"/>
                  <a:pt x="199667" y="175452"/>
                  <a:pt x="200570" y="177190"/>
                </a:cubicBezTo>
                <a:cubicBezTo>
                  <a:pt x="201474" y="178997"/>
                  <a:pt x="202655" y="187964"/>
                  <a:pt x="198345" y="185045"/>
                </a:cubicBezTo>
                <a:cubicBezTo>
                  <a:pt x="194036" y="182195"/>
                  <a:pt x="193549" y="176773"/>
                  <a:pt x="190699" y="177051"/>
                </a:cubicBezTo>
                <a:cubicBezTo>
                  <a:pt x="187780" y="177329"/>
                  <a:pt x="187223" y="175174"/>
                  <a:pt x="183401" y="177329"/>
                </a:cubicBezTo>
                <a:cubicBezTo>
                  <a:pt x="179577" y="179553"/>
                  <a:pt x="178743" y="178510"/>
                  <a:pt x="177978" y="182264"/>
                </a:cubicBezTo>
                <a:cubicBezTo>
                  <a:pt x="177214" y="186018"/>
                  <a:pt x="177770" y="192552"/>
                  <a:pt x="180272" y="195958"/>
                </a:cubicBezTo>
                <a:cubicBezTo>
                  <a:pt x="182774" y="199434"/>
                  <a:pt x="184304" y="203257"/>
                  <a:pt x="184791" y="205412"/>
                </a:cubicBezTo>
                <a:cubicBezTo>
                  <a:pt x="185416" y="207567"/>
                  <a:pt x="186598" y="212920"/>
                  <a:pt x="180967" y="214866"/>
                </a:cubicBezTo>
                <a:cubicBezTo>
                  <a:pt x="175267" y="216882"/>
                  <a:pt x="174780" y="219523"/>
                  <a:pt x="174919" y="224528"/>
                </a:cubicBezTo>
                <a:cubicBezTo>
                  <a:pt x="174919" y="229672"/>
                  <a:pt x="172278" y="232105"/>
                  <a:pt x="174919" y="236624"/>
                </a:cubicBezTo>
                <a:cubicBezTo>
                  <a:pt x="177561" y="241142"/>
                  <a:pt x="181454" y="244409"/>
                  <a:pt x="181454" y="244409"/>
                </a:cubicBezTo>
                <a:cubicBezTo>
                  <a:pt x="181454" y="244409"/>
                  <a:pt x="189726" y="254211"/>
                  <a:pt x="188683" y="258729"/>
                </a:cubicBezTo>
                <a:cubicBezTo>
                  <a:pt x="187641" y="263247"/>
                  <a:pt x="185764" y="267070"/>
                  <a:pt x="185903" y="268530"/>
                </a:cubicBezTo>
                <a:cubicBezTo>
                  <a:pt x="186042" y="269990"/>
                  <a:pt x="186807" y="270616"/>
                  <a:pt x="186528" y="272145"/>
                </a:cubicBezTo>
                <a:cubicBezTo>
                  <a:pt x="186320" y="273535"/>
                  <a:pt x="183539" y="275273"/>
                  <a:pt x="181871" y="272910"/>
                </a:cubicBezTo>
                <a:cubicBezTo>
                  <a:pt x="180203" y="270546"/>
                  <a:pt x="178534" y="268808"/>
                  <a:pt x="177631" y="270060"/>
                </a:cubicBezTo>
                <a:cubicBezTo>
                  <a:pt x="176588" y="271172"/>
                  <a:pt x="174919" y="272493"/>
                  <a:pt x="175546" y="275273"/>
                </a:cubicBezTo>
                <a:cubicBezTo>
                  <a:pt x="176241" y="278123"/>
                  <a:pt x="175684" y="280348"/>
                  <a:pt x="175823" y="281807"/>
                </a:cubicBezTo>
                <a:cubicBezTo>
                  <a:pt x="175962" y="283267"/>
                  <a:pt x="174780" y="282642"/>
                  <a:pt x="175476" y="286256"/>
                </a:cubicBezTo>
                <a:cubicBezTo>
                  <a:pt x="176171" y="289871"/>
                  <a:pt x="180550" y="293138"/>
                  <a:pt x="180550" y="293138"/>
                </a:cubicBezTo>
                <a:cubicBezTo>
                  <a:pt x="180550" y="293138"/>
                  <a:pt x="179299" y="295085"/>
                  <a:pt x="177909" y="295919"/>
                </a:cubicBezTo>
                <a:cubicBezTo>
                  <a:pt x="176518" y="296822"/>
                  <a:pt x="176657" y="295015"/>
                  <a:pt x="173669" y="297795"/>
                </a:cubicBezTo>
                <a:cubicBezTo>
                  <a:pt x="170610" y="300715"/>
                  <a:pt x="167134" y="306485"/>
                  <a:pt x="166926" y="312046"/>
                </a:cubicBezTo>
                <a:cubicBezTo>
                  <a:pt x="166717" y="317537"/>
                  <a:pt x="166439" y="318302"/>
                  <a:pt x="167621" y="323307"/>
                </a:cubicBezTo>
                <a:cubicBezTo>
                  <a:pt x="168733" y="328312"/>
                  <a:pt x="172278" y="330814"/>
                  <a:pt x="173877" y="332205"/>
                </a:cubicBezTo>
                <a:cubicBezTo>
                  <a:pt x="175476" y="333525"/>
                  <a:pt x="180203" y="333803"/>
                  <a:pt x="180829" y="335611"/>
                </a:cubicBezTo>
                <a:cubicBezTo>
                  <a:pt x="181315" y="337349"/>
                  <a:pt x="181871" y="343535"/>
                  <a:pt x="181871" y="343535"/>
                </a:cubicBezTo>
                <a:cubicBezTo>
                  <a:pt x="181871" y="343535"/>
                  <a:pt x="179855" y="345551"/>
                  <a:pt x="175823" y="349513"/>
                </a:cubicBezTo>
                <a:cubicBezTo>
                  <a:pt x="171861" y="353545"/>
                  <a:pt x="171583" y="355074"/>
                  <a:pt x="171722" y="356534"/>
                </a:cubicBezTo>
                <a:cubicBezTo>
                  <a:pt x="171861" y="357994"/>
                  <a:pt x="173877" y="360705"/>
                  <a:pt x="173877" y="360705"/>
                </a:cubicBezTo>
                <a:cubicBezTo>
                  <a:pt x="173877" y="360705"/>
                  <a:pt x="177422" y="359662"/>
                  <a:pt x="177284" y="361470"/>
                </a:cubicBezTo>
                <a:cubicBezTo>
                  <a:pt x="177075" y="363277"/>
                  <a:pt x="173042" y="366961"/>
                  <a:pt x="173182" y="368421"/>
                </a:cubicBezTo>
                <a:cubicBezTo>
                  <a:pt x="173321" y="369881"/>
                  <a:pt x="173042" y="374608"/>
                  <a:pt x="173042" y="374608"/>
                </a:cubicBezTo>
                <a:cubicBezTo>
                  <a:pt x="173042" y="374608"/>
                  <a:pt x="173390" y="378640"/>
                  <a:pt x="172835" y="380169"/>
                </a:cubicBezTo>
                <a:cubicBezTo>
                  <a:pt x="172278" y="381629"/>
                  <a:pt x="167482" y="379265"/>
                  <a:pt x="167482" y="379265"/>
                </a:cubicBezTo>
                <a:cubicBezTo>
                  <a:pt x="167482" y="379265"/>
                  <a:pt x="167134" y="375234"/>
                  <a:pt x="165605" y="375859"/>
                </a:cubicBezTo>
                <a:cubicBezTo>
                  <a:pt x="164215" y="376485"/>
                  <a:pt x="158167" y="377597"/>
                  <a:pt x="158375" y="379543"/>
                </a:cubicBezTo>
                <a:cubicBezTo>
                  <a:pt x="158584" y="381629"/>
                  <a:pt x="155247" y="384479"/>
                  <a:pt x="157333" y="385243"/>
                </a:cubicBezTo>
                <a:cubicBezTo>
                  <a:pt x="159418" y="386077"/>
                  <a:pt x="164006" y="385660"/>
                  <a:pt x="164701" y="387676"/>
                </a:cubicBezTo>
                <a:cubicBezTo>
                  <a:pt x="165396" y="389623"/>
                  <a:pt x="165049" y="391708"/>
                  <a:pt x="165327" y="394211"/>
                </a:cubicBezTo>
                <a:cubicBezTo>
                  <a:pt x="165535" y="396713"/>
                  <a:pt x="170193" y="392195"/>
                  <a:pt x="165535" y="396713"/>
                </a:cubicBezTo>
                <a:cubicBezTo>
                  <a:pt x="160809" y="401231"/>
                  <a:pt x="159140" y="399841"/>
                  <a:pt x="160043" y="403804"/>
                </a:cubicBezTo>
                <a:cubicBezTo>
                  <a:pt x="160947" y="407835"/>
                  <a:pt x="167551" y="407210"/>
                  <a:pt x="169289" y="409643"/>
                </a:cubicBezTo>
                <a:cubicBezTo>
                  <a:pt x="171097" y="412006"/>
                  <a:pt x="167273" y="414856"/>
                  <a:pt x="171513" y="417081"/>
                </a:cubicBezTo>
                <a:cubicBezTo>
                  <a:pt x="175754" y="419235"/>
                  <a:pt x="180759" y="418749"/>
                  <a:pt x="184026" y="420000"/>
                </a:cubicBezTo>
                <a:cubicBezTo>
                  <a:pt x="187154" y="421182"/>
                  <a:pt x="194453" y="423615"/>
                  <a:pt x="194453" y="423615"/>
                </a:cubicBezTo>
                <a:cubicBezTo>
                  <a:pt x="194453" y="423615"/>
                  <a:pt x="194105" y="425700"/>
                  <a:pt x="195843" y="427577"/>
                </a:cubicBezTo>
                <a:cubicBezTo>
                  <a:pt x="197581" y="429454"/>
                  <a:pt x="201821" y="431609"/>
                  <a:pt x="200987" y="433694"/>
                </a:cubicBezTo>
                <a:cubicBezTo>
                  <a:pt x="200222" y="435780"/>
                  <a:pt x="193062" y="436475"/>
                  <a:pt x="193062" y="436475"/>
                </a:cubicBezTo>
                <a:cubicBezTo>
                  <a:pt x="193062" y="436475"/>
                  <a:pt x="189587" y="431192"/>
                  <a:pt x="185069" y="431609"/>
                </a:cubicBezTo>
                <a:cubicBezTo>
                  <a:pt x="180481" y="432026"/>
                  <a:pt x="180550" y="432582"/>
                  <a:pt x="178118" y="434320"/>
                </a:cubicBezTo>
                <a:cubicBezTo>
                  <a:pt x="175754" y="436058"/>
                  <a:pt x="171722" y="436475"/>
                  <a:pt x="169359" y="438212"/>
                </a:cubicBezTo>
                <a:cubicBezTo>
                  <a:pt x="166926" y="439881"/>
                  <a:pt x="162408" y="440298"/>
                  <a:pt x="162824" y="445442"/>
                </a:cubicBezTo>
                <a:cubicBezTo>
                  <a:pt x="163311" y="450516"/>
                  <a:pt x="163450" y="452463"/>
                  <a:pt x="162824" y="456147"/>
                </a:cubicBezTo>
                <a:cubicBezTo>
                  <a:pt x="162129" y="459831"/>
                  <a:pt x="158237" y="456564"/>
                  <a:pt x="157194" y="461778"/>
                </a:cubicBezTo>
                <a:cubicBezTo>
                  <a:pt x="156221" y="466922"/>
                  <a:pt x="156568" y="482701"/>
                  <a:pt x="157402" y="485134"/>
                </a:cubicBezTo>
                <a:cubicBezTo>
                  <a:pt x="158167" y="487637"/>
                  <a:pt x="164353" y="489027"/>
                  <a:pt x="165119" y="492085"/>
                </a:cubicBezTo>
                <a:cubicBezTo>
                  <a:pt x="165883" y="495074"/>
                  <a:pt x="166787" y="499037"/>
                  <a:pt x="172000" y="495491"/>
                </a:cubicBezTo>
                <a:cubicBezTo>
                  <a:pt x="177284" y="491877"/>
                  <a:pt x="180690" y="489583"/>
                  <a:pt x="186876" y="484995"/>
                </a:cubicBezTo>
                <a:cubicBezTo>
                  <a:pt x="192994" y="480338"/>
                  <a:pt x="197095" y="479990"/>
                  <a:pt x="198624" y="474707"/>
                </a:cubicBezTo>
                <a:cubicBezTo>
                  <a:pt x="200153" y="469424"/>
                  <a:pt x="198485" y="468104"/>
                  <a:pt x="201196" y="463793"/>
                </a:cubicBezTo>
                <a:cubicBezTo>
                  <a:pt x="203907" y="459484"/>
                  <a:pt x="203768" y="458441"/>
                  <a:pt x="207938" y="453992"/>
                </a:cubicBezTo>
                <a:cubicBezTo>
                  <a:pt x="212110" y="449543"/>
                  <a:pt x="211692" y="445512"/>
                  <a:pt x="213569" y="443287"/>
                </a:cubicBezTo>
                <a:cubicBezTo>
                  <a:pt x="215446" y="441063"/>
                  <a:pt x="217949" y="435223"/>
                  <a:pt x="217949" y="435223"/>
                </a:cubicBezTo>
                <a:cubicBezTo>
                  <a:pt x="217949" y="435223"/>
                  <a:pt x="220451" y="435015"/>
                  <a:pt x="220729" y="438074"/>
                </a:cubicBezTo>
                <a:cubicBezTo>
                  <a:pt x="221007" y="441132"/>
                  <a:pt x="220590" y="442661"/>
                  <a:pt x="219339" y="444816"/>
                </a:cubicBezTo>
                <a:cubicBezTo>
                  <a:pt x="218018" y="446971"/>
                  <a:pt x="216975" y="447110"/>
                  <a:pt x="216280" y="450725"/>
                </a:cubicBezTo>
                <a:cubicBezTo>
                  <a:pt x="215654" y="454340"/>
                  <a:pt x="212248" y="456147"/>
                  <a:pt x="212526" y="459206"/>
                </a:cubicBezTo>
                <a:cubicBezTo>
                  <a:pt x="212805" y="462264"/>
                  <a:pt x="212874" y="462751"/>
                  <a:pt x="210233" y="468034"/>
                </a:cubicBezTo>
                <a:cubicBezTo>
                  <a:pt x="207730" y="473386"/>
                  <a:pt x="203281" y="475819"/>
                  <a:pt x="203281" y="475819"/>
                </a:cubicBezTo>
                <a:cubicBezTo>
                  <a:pt x="203281" y="475819"/>
                  <a:pt x="196608" y="485551"/>
                  <a:pt x="191812" y="489583"/>
                </a:cubicBezTo>
                <a:cubicBezTo>
                  <a:pt x="187154" y="493615"/>
                  <a:pt x="186668" y="493615"/>
                  <a:pt x="181801" y="496604"/>
                </a:cubicBezTo>
                <a:cubicBezTo>
                  <a:pt x="176936" y="499593"/>
                  <a:pt x="171166" y="502165"/>
                  <a:pt x="169706" y="503346"/>
                </a:cubicBezTo>
                <a:cubicBezTo>
                  <a:pt x="168246" y="504459"/>
                  <a:pt x="161990" y="502512"/>
                  <a:pt x="161851" y="506614"/>
                </a:cubicBezTo>
                <a:cubicBezTo>
                  <a:pt x="161643" y="510715"/>
                  <a:pt x="162894" y="512592"/>
                  <a:pt x="164632" y="514538"/>
                </a:cubicBezTo>
                <a:cubicBezTo>
                  <a:pt x="166300" y="516415"/>
                  <a:pt x="163242" y="511063"/>
                  <a:pt x="166300" y="516415"/>
                </a:cubicBezTo>
                <a:cubicBezTo>
                  <a:pt x="169428" y="521768"/>
                  <a:pt x="172974" y="516276"/>
                  <a:pt x="169428" y="521768"/>
                </a:cubicBezTo>
                <a:cubicBezTo>
                  <a:pt x="165883" y="527120"/>
                  <a:pt x="163172" y="526425"/>
                  <a:pt x="163102" y="531013"/>
                </a:cubicBezTo>
                <a:cubicBezTo>
                  <a:pt x="163102" y="535601"/>
                  <a:pt x="162894" y="539702"/>
                  <a:pt x="164423" y="540119"/>
                </a:cubicBezTo>
                <a:cubicBezTo>
                  <a:pt x="166022" y="540467"/>
                  <a:pt x="165466" y="534906"/>
                  <a:pt x="173738" y="535670"/>
                </a:cubicBezTo>
                <a:cubicBezTo>
                  <a:pt x="181940" y="536365"/>
                  <a:pt x="183957" y="536157"/>
                  <a:pt x="185764" y="538659"/>
                </a:cubicBezTo>
                <a:cubicBezTo>
                  <a:pt x="187571" y="541023"/>
                  <a:pt x="188961" y="540397"/>
                  <a:pt x="190699" y="542274"/>
                </a:cubicBezTo>
                <a:cubicBezTo>
                  <a:pt x="192437" y="544151"/>
                  <a:pt x="194384" y="543386"/>
                  <a:pt x="196608" y="545333"/>
                </a:cubicBezTo>
                <a:cubicBezTo>
                  <a:pt x="198832" y="547071"/>
                  <a:pt x="206340" y="545889"/>
                  <a:pt x="207591" y="548878"/>
                </a:cubicBezTo>
                <a:cubicBezTo>
                  <a:pt x="208912" y="551798"/>
                  <a:pt x="212318" y="549921"/>
                  <a:pt x="208912" y="551798"/>
                </a:cubicBezTo>
                <a:cubicBezTo>
                  <a:pt x="205506" y="553675"/>
                  <a:pt x="198832" y="553258"/>
                  <a:pt x="193549" y="551658"/>
                </a:cubicBezTo>
                <a:cubicBezTo>
                  <a:pt x="188405" y="550199"/>
                  <a:pt x="182914" y="546584"/>
                  <a:pt x="182914" y="546584"/>
                </a:cubicBezTo>
                <a:cubicBezTo>
                  <a:pt x="182914" y="546584"/>
                  <a:pt x="179299" y="545333"/>
                  <a:pt x="177770" y="545541"/>
                </a:cubicBezTo>
                <a:cubicBezTo>
                  <a:pt x="176241" y="545680"/>
                  <a:pt x="175059" y="543734"/>
                  <a:pt x="170332" y="547766"/>
                </a:cubicBezTo>
                <a:cubicBezTo>
                  <a:pt x="165535" y="551728"/>
                  <a:pt x="165674" y="552771"/>
                  <a:pt x="164840" y="554300"/>
                </a:cubicBezTo>
                <a:cubicBezTo>
                  <a:pt x="164006" y="555968"/>
                  <a:pt x="161086" y="557776"/>
                  <a:pt x="161086" y="557776"/>
                </a:cubicBezTo>
                <a:cubicBezTo>
                  <a:pt x="161086" y="557776"/>
                  <a:pt x="156290" y="566882"/>
                  <a:pt x="156637" y="570427"/>
                </a:cubicBezTo>
                <a:cubicBezTo>
                  <a:pt x="156985" y="573972"/>
                  <a:pt x="158237" y="581480"/>
                  <a:pt x="158584" y="585511"/>
                </a:cubicBezTo>
                <a:cubicBezTo>
                  <a:pt x="158932" y="589543"/>
                  <a:pt x="157055" y="592254"/>
                  <a:pt x="157055" y="592254"/>
                </a:cubicBezTo>
                <a:cubicBezTo>
                  <a:pt x="157055" y="592254"/>
                  <a:pt x="157750" y="604906"/>
                  <a:pt x="157959" y="606922"/>
                </a:cubicBezTo>
                <a:cubicBezTo>
                  <a:pt x="158167" y="608937"/>
                  <a:pt x="157611" y="609007"/>
                  <a:pt x="156360" y="611649"/>
                </a:cubicBezTo>
                <a:cubicBezTo>
                  <a:pt x="155039" y="614360"/>
                  <a:pt x="156846" y="617210"/>
                  <a:pt x="153996" y="618530"/>
                </a:cubicBezTo>
                <a:cubicBezTo>
                  <a:pt x="151007" y="619781"/>
                  <a:pt x="144612" y="621381"/>
                  <a:pt x="144820" y="618809"/>
                </a:cubicBezTo>
                <a:cubicBezTo>
                  <a:pt x="145168" y="616237"/>
                  <a:pt x="144473" y="614777"/>
                  <a:pt x="145307" y="612622"/>
                </a:cubicBezTo>
                <a:cubicBezTo>
                  <a:pt x="146072" y="610536"/>
                  <a:pt x="146210" y="606435"/>
                  <a:pt x="144334" y="607200"/>
                </a:cubicBezTo>
                <a:cubicBezTo>
                  <a:pt x="142248" y="607895"/>
                  <a:pt x="140371" y="608103"/>
                  <a:pt x="139537" y="610675"/>
                </a:cubicBezTo>
                <a:cubicBezTo>
                  <a:pt x="138703" y="613247"/>
                  <a:pt x="141554" y="610467"/>
                  <a:pt x="138703" y="613247"/>
                </a:cubicBezTo>
                <a:cubicBezTo>
                  <a:pt x="135923" y="616097"/>
                  <a:pt x="136340" y="620616"/>
                  <a:pt x="136062" y="622701"/>
                </a:cubicBezTo>
                <a:cubicBezTo>
                  <a:pt x="135714" y="624787"/>
                  <a:pt x="135853" y="626247"/>
                  <a:pt x="136757" y="630208"/>
                </a:cubicBezTo>
                <a:lnTo>
                  <a:pt x="137591" y="634171"/>
                </a:lnTo>
                <a:cubicBezTo>
                  <a:pt x="137591" y="634171"/>
                  <a:pt x="140927" y="643069"/>
                  <a:pt x="140163" y="645154"/>
                </a:cubicBezTo>
                <a:cubicBezTo>
                  <a:pt x="139259" y="647239"/>
                  <a:pt x="135228" y="647170"/>
                  <a:pt x="135228" y="647170"/>
                </a:cubicBezTo>
                <a:cubicBezTo>
                  <a:pt x="135228" y="647170"/>
                  <a:pt x="130709" y="647587"/>
                  <a:pt x="132030" y="650507"/>
                </a:cubicBezTo>
                <a:cubicBezTo>
                  <a:pt x="133281" y="653496"/>
                  <a:pt x="134533" y="655929"/>
                  <a:pt x="134672" y="657945"/>
                </a:cubicBezTo>
                <a:cubicBezTo>
                  <a:pt x="134880" y="659960"/>
                  <a:pt x="135923" y="659891"/>
                  <a:pt x="132377" y="660169"/>
                </a:cubicBezTo>
                <a:cubicBezTo>
                  <a:pt x="128902" y="660517"/>
                  <a:pt x="122507" y="658083"/>
                  <a:pt x="122368" y="656554"/>
                </a:cubicBezTo>
                <a:cubicBezTo>
                  <a:pt x="122229" y="655025"/>
                  <a:pt x="122507" y="651897"/>
                  <a:pt x="122715" y="648908"/>
                </a:cubicBezTo>
                <a:cubicBezTo>
                  <a:pt x="122924" y="645849"/>
                  <a:pt x="123688" y="642721"/>
                  <a:pt x="124383" y="639523"/>
                </a:cubicBezTo>
                <a:cubicBezTo>
                  <a:pt x="125148" y="636465"/>
                  <a:pt x="124036" y="630973"/>
                  <a:pt x="122089" y="630626"/>
                </a:cubicBezTo>
                <a:cubicBezTo>
                  <a:pt x="119935" y="630348"/>
                  <a:pt x="117640" y="632572"/>
                  <a:pt x="117224" y="627984"/>
                </a:cubicBezTo>
                <a:cubicBezTo>
                  <a:pt x="116806" y="623466"/>
                  <a:pt x="117571" y="620407"/>
                  <a:pt x="119517" y="619156"/>
                </a:cubicBezTo>
                <a:cubicBezTo>
                  <a:pt x="121464" y="617974"/>
                  <a:pt x="124175" y="615124"/>
                  <a:pt x="123966" y="612622"/>
                </a:cubicBezTo>
                <a:cubicBezTo>
                  <a:pt x="123758" y="610119"/>
                  <a:pt x="121464" y="602195"/>
                  <a:pt x="121464" y="602195"/>
                </a:cubicBezTo>
                <a:cubicBezTo>
                  <a:pt x="121464" y="602195"/>
                  <a:pt x="120630" y="598232"/>
                  <a:pt x="117154" y="599484"/>
                </a:cubicBezTo>
                <a:cubicBezTo>
                  <a:pt x="113818" y="600874"/>
                  <a:pt x="111593" y="604072"/>
                  <a:pt x="109090" y="605393"/>
                </a:cubicBezTo>
                <a:cubicBezTo>
                  <a:pt x="106658" y="606644"/>
                  <a:pt x="105615" y="606782"/>
                  <a:pt x="103738" y="607408"/>
                </a:cubicBezTo>
                <a:cubicBezTo>
                  <a:pt x="101653" y="608103"/>
                  <a:pt x="92825" y="611440"/>
                  <a:pt x="92199" y="609911"/>
                </a:cubicBezTo>
                <a:cubicBezTo>
                  <a:pt x="91573" y="608520"/>
                  <a:pt x="91017" y="602403"/>
                  <a:pt x="91017" y="602403"/>
                </a:cubicBezTo>
                <a:cubicBezTo>
                  <a:pt x="91017" y="602403"/>
                  <a:pt x="96231" y="598858"/>
                  <a:pt x="98038" y="596634"/>
                </a:cubicBezTo>
                <a:cubicBezTo>
                  <a:pt x="99915" y="594409"/>
                  <a:pt x="101930" y="588640"/>
                  <a:pt x="101930" y="588640"/>
                </a:cubicBezTo>
                <a:cubicBezTo>
                  <a:pt x="101930" y="588640"/>
                  <a:pt x="103321" y="582522"/>
                  <a:pt x="101791" y="582036"/>
                </a:cubicBezTo>
                <a:cubicBezTo>
                  <a:pt x="100193" y="581688"/>
                  <a:pt x="97829" y="577865"/>
                  <a:pt x="97690" y="576336"/>
                </a:cubicBezTo>
                <a:cubicBezTo>
                  <a:pt x="97551" y="574876"/>
                  <a:pt x="100332" y="571539"/>
                  <a:pt x="96231" y="570914"/>
                </a:cubicBezTo>
                <a:cubicBezTo>
                  <a:pt x="92060" y="570288"/>
                  <a:pt x="91156" y="566256"/>
                  <a:pt x="88445" y="569523"/>
                </a:cubicBezTo>
                <a:cubicBezTo>
                  <a:pt x="85664" y="572860"/>
                  <a:pt x="83232" y="574112"/>
                  <a:pt x="84205" y="579116"/>
                </a:cubicBezTo>
                <a:cubicBezTo>
                  <a:pt x="85248" y="584191"/>
                  <a:pt x="84969" y="587666"/>
                  <a:pt x="85248" y="590169"/>
                </a:cubicBezTo>
                <a:cubicBezTo>
                  <a:pt x="85456" y="592741"/>
                  <a:pt x="84135" y="594896"/>
                  <a:pt x="83927" y="597955"/>
                </a:cubicBezTo>
                <a:cubicBezTo>
                  <a:pt x="83718" y="601082"/>
                  <a:pt x="81563" y="600248"/>
                  <a:pt x="82467" y="604211"/>
                </a:cubicBezTo>
                <a:cubicBezTo>
                  <a:pt x="83371" y="608173"/>
                  <a:pt x="85943" y="614082"/>
                  <a:pt x="86151" y="616654"/>
                </a:cubicBezTo>
                <a:cubicBezTo>
                  <a:pt x="86359" y="619156"/>
                  <a:pt x="91782" y="617140"/>
                  <a:pt x="86359" y="619156"/>
                </a:cubicBezTo>
                <a:cubicBezTo>
                  <a:pt x="81007" y="621172"/>
                  <a:pt x="80242" y="618183"/>
                  <a:pt x="76559" y="617001"/>
                </a:cubicBezTo>
                <a:cubicBezTo>
                  <a:pt x="72874" y="615750"/>
                  <a:pt x="76975" y="616445"/>
                  <a:pt x="72874" y="615750"/>
                </a:cubicBezTo>
                <a:cubicBezTo>
                  <a:pt x="68772" y="615124"/>
                  <a:pt x="65297" y="617001"/>
                  <a:pt x="61821" y="617835"/>
                </a:cubicBezTo>
                <a:cubicBezTo>
                  <a:pt x="58415" y="618600"/>
                  <a:pt x="58137" y="616167"/>
                  <a:pt x="55913" y="618878"/>
                </a:cubicBezTo>
                <a:cubicBezTo>
                  <a:pt x="53549" y="621589"/>
                  <a:pt x="54592" y="621519"/>
                  <a:pt x="49795" y="625065"/>
                </a:cubicBezTo>
                <a:cubicBezTo>
                  <a:pt x="45069" y="628610"/>
                  <a:pt x="44651" y="624022"/>
                  <a:pt x="41940" y="628332"/>
                </a:cubicBezTo>
                <a:cubicBezTo>
                  <a:pt x="39368" y="632642"/>
                  <a:pt x="39021" y="640844"/>
                  <a:pt x="39021" y="640844"/>
                </a:cubicBezTo>
                <a:cubicBezTo>
                  <a:pt x="39021" y="640844"/>
                  <a:pt x="40202" y="642304"/>
                  <a:pt x="40898" y="644250"/>
                </a:cubicBezTo>
                <a:cubicBezTo>
                  <a:pt x="41593" y="646197"/>
                  <a:pt x="35962" y="651271"/>
                  <a:pt x="40133" y="652940"/>
                </a:cubicBezTo>
                <a:cubicBezTo>
                  <a:pt x="42983" y="654052"/>
                  <a:pt x="46042" y="653962"/>
                  <a:pt x="49309" y="652662"/>
                </a:cubicBezTo>
                <a:cubicBezTo>
                  <a:pt x="54175" y="650645"/>
                  <a:pt x="55982" y="648004"/>
                  <a:pt x="58415" y="646197"/>
                </a:cubicBezTo>
                <a:cubicBezTo>
                  <a:pt x="60779" y="644459"/>
                  <a:pt x="62725" y="643277"/>
                  <a:pt x="64324" y="644598"/>
                </a:cubicBezTo>
                <a:cubicBezTo>
                  <a:pt x="65992" y="645988"/>
                  <a:pt x="65158" y="647170"/>
                  <a:pt x="64324" y="649742"/>
                </a:cubicBezTo>
                <a:cubicBezTo>
                  <a:pt x="63628" y="652314"/>
                  <a:pt x="62099" y="652453"/>
                  <a:pt x="60153" y="654191"/>
                </a:cubicBezTo>
                <a:cubicBezTo>
                  <a:pt x="58277" y="655929"/>
                  <a:pt x="54314" y="656763"/>
                  <a:pt x="53967" y="658848"/>
                </a:cubicBezTo>
                <a:cubicBezTo>
                  <a:pt x="53619" y="660934"/>
                  <a:pt x="52785" y="663019"/>
                  <a:pt x="52576" y="665591"/>
                </a:cubicBezTo>
                <a:cubicBezTo>
                  <a:pt x="52298" y="668163"/>
                  <a:pt x="45278" y="669831"/>
                  <a:pt x="45278" y="669831"/>
                </a:cubicBezTo>
                <a:cubicBezTo>
                  <a:pt x="45278" y="669831"/>
                  <a:pt x="43192" y="669553"/>
                  <a:pt x="42358" y="671569"/>
                </a:cubicBezTo>
                <a:cubicBezTo>
                  <a:pt x="41593" y="673794"/>
                  <a:pt x="39855" y="671291"/>
                  <a:pt x="36796" y="676713"/>
                </a:cubicBezTo>
                <a:cubicBezTo>
                  <a:pt x="33738" y="682066"/>
                  <a:pt x="28872" y="685055"/>
                  <a:pt x="28594" y="687627"/>
                </a:cubicBezTo>
                <a:cubicBezTo>
                  <a:pt x="28385" y="690199"/>
                  <a:pt x="19766" y="692006"/>
                  <a:pt x="19001" y="694022"/>
                </a:cubicBezTo>
                <a:cubicBezTo>
                  <a:pt x="18237" y="696246"/>
                  <a:pt x="20600" y="700556"/>
                  <a:pt x="17333" y="702920"/>
                </a:cubicBezTo>
                <a:cubicBezTo>
                  <a:pt x="13927" y="705283"/>
                  <a:pt x="9408" y="705214"/>
                  <a:pt x="8713" y="709315"/>
                </a:cubicBezTo>
                <a:cubicBezTo>
                  <a:pt x="8157" y="713416"/>
                  <a:pt x="7810" y="715432"/>
                  <a:pt x="7045" y="718143"/>
                </a:cubicBezTo>
                <a:cubicBezTo>
                  <a:pt x="6210" y="720785"/>
                  <a:pt x="4195" y="714320"/>
                  <a:pt x="2248" y="722175"/>
                </a:cubicBezTo>
                <a:cubicBezTo>
                  <a:pt x="441" y="729960"/>
                  <a:pt x="-532" y="730030"/>
                  <a:pt x="302" y="733992"/>
                </a:cubicBezTo>
                <a:cubicBezTo>
                  <a:pt x="1136" y="738024"/>
                  <a:pt x="6072" y="741152"/>
                  <a:pt x="7323" y="743516"/>
                </a:cubicBezTo>
                <a:cubicBezTo>
                  <a:pt x="8574" y="746018"/>
                  <a:pt x="13301" y="747547"/>
                  <a:pt x="15178" y="750953"/>
                </a:cubicBezTo>
                <a:cubicBezTo>
                  <a:pt x="16985" y="754360"/>
                  <a:pt x="21156" y="755541"/>
                  <a:pt x="22686" y="755402"/>
                </a:cubicBezTo>
                <a:cubicBezTo>
                  <a:pt x="24215" y="755263"/>
                  <a:pt x="26230" y="754499"/>
                  <a:pt x="28316" y="750258"/>
                </a:cubicBezTo>
                <a:cubicBezTo>
                  <a:pt x="30402" y="746018"/>
                  <a:pt x="32139" y="742334"/>
                  <a:pt x="30262" y="737885"/>
                </a:cubicBezTo>
                <a:cubicBezTo>
                  <a:pt x="28316" y="733506"/>
                  <a:pt x="29775" y="732393"/>
                  <a:pt x="25813" y="728223"/>
                </a:cubicBezTo>
                <a:lnTo>
                  <a:pt x="21851" y="723982"/>
                </a:lnTo>
                <a:cubicBezTo>
                  <a:pt x="21851" y="723982"/>
                  <a:pt x="23102" y="720368"/>
                  <a:pt x="28038" y="719881"/>
                </a:cubicBezTo>
                <a:cubicBezTo>
                  <a:pt x="33113" y="719394"/>
                  <a:pt x="37423" y="716405"/>
                  <a:pt x="40829" y="714667"/>
                </a:cubicBezTo>
                <a:cubicBezTo>
                  <a:pt x="44235" y="712790"/>
                  <a:pt x="44651" y="712165"/>
                  <a:pt x="46459" y="709524"/>
                </a:cubicBezTo>
                <a:cubicBezTo>
                  <a:pt x="48266" y="706812"/>
                  <a:pt x="49239" y="702155"/>
                  <a:pt x="51256" y="700417"/>
                </a:cubicBezTo>
                <a:cubicBezTo>
                  <a:pt x="53063" y="698679"/>
                  <a:pt x="49934" y="697984"/>
                  <a:pt x="53063" y="698679"/>
                </a:cubicBezTo>
                <a:cubicBezTo>
                  <a:pt x="56260" y="699444"/>
                  <a:pt x="58068" y="702781"/>
                  <a:pt x="57164" y="704449"/>
                </a:cubicBezTo>
                <a:cubicBezTo>
                  <a:pt x="56330" y="706048"/>
                  <a:pt x="54801" y="705700"/>
                  <a:pt x="54592" y="709315"/>
                </a:cubicBezTo>
                <a:cubicBezTo>
                  <a:pt x="54383" y="712860"/>
                  <a:pt x="52785" y="712026"/>
                  <a:pt x="54175" y="715988"/>
                </a:cubicBezTo>
                <a:cubicBezTo>
                  <a:pt x="55565" y="719951"/>
                  <a:pt x="55843" y="722453"/>
                  <a:pt x="59597" y="725164"/>
                </a:cubicBezTo>
                <a:cubicBezTo>
                  <a:pt x="63420" y="727806"/>
                  <a:pt x="66270" y="725512"/>
                  <a:pt x="69051" y="727806"/>
                </a:cubicBezTo>
                <a:cubicBezTo>
                  <a:pt x="71762" y="730099"/>
                  <a:pt x="77879" y="730099"/>
                  <a:pt x="79617" y="731976"/>
                </a:cubicBezTo>
                <a:cubicBezTo>
                  <a:pt x="81355" y="733853"/>
                  <a:pt x="84900" y="734479"/>
                  <a:pt x="89071" y="735661"/>
                </a:cubicBezTo>
                <a:cubicBezTo>
                  <a:pt x="93241" y="736842"/>
                  <a:pt x="98803" y="736286"/>
                  <a:pt x="100332" y="736147"/>
                </a:cubicBezTo>
                <a:cubicBezTo>
                  <a:pt x="101861" y="736008"/>
                  <a:pt x="104433" y="731142"/>
                  <a:pt x="102834" y="729821"/>
                </a:cubicBezTo>
                <a:cubicBezTo>
                  <a:pt x="101166" y="728431"/>
                  <a:pt x="97690" y="724677"/>
                  <a:pt x="97690" y="724677"/>
                </a:cubicBezTo>
                <a:cubicBezTo>
                  <a:pt x="97690" y="724677"/>
                  <a:pt x="99567" y="722453"/>
                  <a:pt x="102626" y="722175"/>
                </a:cubicBezTo>
                <a:cubicBezTo>
                  <a:pt x="105615" y="721897"/>
                  <a:pt x="112984" y="718699"/>
                  <a:pt x="114234" y="721132"/>
                </a:cubicBezTo>
                <a:cubicBezTo>
                  <a:pt x="115416" y="723565"/>
                  <a:pt x="116320" y="722940"/>
                  <a:pt x="117293" y="726971"/>
                </a:cubicBezTo>
                <a:cubicBezTo>
                  <a:pt x="118128" y="730934"/>
                  <a:pt x="122854" y="732602"/>
                  <a:pt x="124592" y="734409"/>
                </a:cubicBezTo>
                <a:cubicBezTo>
                  <a:pt x="126330" y="736286"/>
                  <a:pt x="125079" y="739970"/>
                  <a:pt x="129736" y="740526"/>
                </a:cubicBezTo>
                <a:cubicBezTo>
                  <a:pt x="134324" y="741152"/>
                  <a:pt x="141206" y="743029"/>
                  <a:pt x="141206" y="743029"/>
                </a:cubicBezTo>
                <a:cubicBezTo>
                  <a:pt x="141206" y="743029"/>
                  <a:pt x="144820" y="743168"/>
                  <a:pt x="143986" y="745879"/>
                </a:cubicBezTo>
                <a:cubicBezTo>
                  <a:pt x="143152" y="748451"/>
                  <a:pt x="136062" y="748590"/>
                  <a:pt x="134115" y="749285"/>
                </a:cubicBezTo>
                <a:cubicBezTo>
                  <a:pt x="132100" y="749980"/>
                  <a:pt x="130362" y="747617"/>
                  <a:pt x="129110" y="749772"/>
                </a:cubicBezTo>
                <a:cubicBezTo>
                  <a:pt x="127790" y="751927"/>
                  <a:pt x="126538" y="755611"/>
                  <a:pt x="127303" y="758113"/>
                </a:cubicBezTo>
                <a:cubicBezTo>
                  <a:pt x="128067" y="760546"/>
                  <a:pt x="128694" y="761450"/>
                  <a:pt x="130779" y="761867"/>
                </a:cubicBezTo>
                <a:cubicBezTo>
                  <a:pt x="132864" y="762145"/>
                  <a:pt x="138286" y="760616"/>
                  <a:pt x="139955" y="762562"/>
                </a:cubicBezTo>
                <a:cubicBezTo>
                  <a:pt x="141693" y="764370"/>
                  <a:pt x="141345" y="760894"/>
                  <a:pt x="141693" y="764370"/>
                </a:cubicBezTo>
                <a:cubicBezTo>
                  <a:pt x="142040" y="767915"/>
                  <a:pt x="138912" y="766733"/>
                  <a:pt x="135019" y="768610"/>
                </a:cubicBezTo>
                <a:cubicBezTo>
                  <a:pt x="131126" y="770487"/>
                  <a:pt x="128067" y="771251"/>
                  <a:pt x="128067" y="771251"/>
                </a:cubicBezTo>
                <a:lnTo>
                  <a:pt x="124731" y="774101"/>
                </a:lnTo>
                <a:cubicBezTo>
                  <a:pt x="124731" y="774101"/>
                  <a:pt x="118614" y="784390"/>
                  <a:pt x="116251" y="786614"/>
                </a:cubicBezTo>
                <a:cubicBezTo>
                  <a:pt x="113887" y="788838"/>
                  <a:pt x="108951" y="790368"/>
                  <a:pt x="108812" y="794469"/>
                </a:cubicBezTo>
                <a:cubicBezTo>
                  <a:pt x="108604" y="798570"/>
                  <a:pt x="105336" y="800864"/>
                  <a:pt x="110480" y="801976"/>
                </a:cubicBezTo>
                <a:cubicBezTo>
                  <a:pt x="115625" y="802950"/>
                  <a:pt x="120073" y="800516"/>
                  <a:pt x="120421" y="804548"/>
                </a:cubicBezTo>
                <a:cubicBezTo>
                  <a:pt x="120769" y="808580"/>
                  <a:pt x="121881" y="810040"/>
                  <a:pt x="124453" y="810318"/>
                </a:cubicBezTo>
                <a:cubicBezTo>
                  <a:pt x="127094" y="810526"/>
                  <a:pt x="134324" y="811986"/>
                  <a:pt x="135506" y="813377"/>
                </a:cubicBezTo>
                <a:cubicBezTo>
                  <a:pt x="136617" y="814836"/>
                  <a:pt x="140163" y="814489"/>
                  <a:pt x="134810" y="817478"/>
                </a:cubicBezTo>
                <a:cubicBezTo>
                  <a:pt x="129458" y="820536"/>
                  <a:pt x="124592" y="821996"/>
                  <a:pt x="122368" y="820675"/>
                </a:cubicBezTo>
                <a:cubicBezTo>
                  <a:pt x="120212" y="819285"/>
                  <a:pt x="115833" y="816226"/>
                  <a:pt x="114304" y="816366"/>
                </a:cubicBezTo>
                <a:cubicBezTo>
                  <a:pt x="112775" y="816505"/>
                  <a:pt x="109578" y="814280"/>
                  <a:pt x="107770" y="817478"/>
                </a:cubicBezTo>
                <a:cubicBezTo>
                  <a:pt x="106032" y="820606"/>
                  <a:pt x="102070" y="821579"/>
                  <a:pt x="100262" y="824290"/>
                </a:cubicBezTo>
                <a:cubicBezTo>
                  <a:pt x="98455" y="827001"/>
                  <a:pt x="100471" y="821718"/>
                  <a:pt x="98455" y="827001"/>
                </a:cubicBezTo>
                <a:cubicBezTo>
                  <a:pt x="96439" y="832284"/>
                  <a:pt x="96300" y="836386"/>
                  <a:pt x="99011" y="838193"/>
                </a:cubicBezTo>
                <a:cubicBezTo>
                  <a:pt x="101722" y="840000"/>
                  <a:pt x="108951" y="840765"/>
                  <a:pt x="111941" y="840487"/>
                </a:cubicBezTo>
                <a:cubicBezTo>
                  <a:pt x="114929" y="840209"/>
                  <a:pt x="115068" y="835134"/>
                  <a:pt x="122229" y="836525"/>
                </a:cubicBezTo>
                <a:cubicBezTo>
                  <a:pt x="129528" y="837915"/>
                  <a:pt x="135158" y="838888"/>
                  <a:pt x="136617" y="838193"/>
                </a:cubicBezTo>
                <a:cubicBezTo>
                  <a:pt x="138147" y="837567"/>
                  <a:pt x="152050" y="834231"/>
                  <a:pt x="148921" y="839166"/>
                </a:cubicBezTo>
                <a:cubicBezTo>
                  <a:pt x="145863" y="844032"/>
                  <a:pt x="146767" y="842920"/>
                  <a:pt x="140789" y="844518"/>
                </a:cubicBezTo>
                <a:cubicBezTo>
                  <a:pt x="134810" y="846048"/>
                  <a:pt x="132656" y="844796"/>
                  <a:pt x="128694" y="846117"/>
                </a:cubicBezTo>
                <a:cubicBezTo>
                  <a:pt x="124731" y="847438"/>
                  <a:pt x="120212" y="847855"/>
                  <a:pt x="120352" y="849454"/>
                </a:cubicBezTo>
                <a:cubicBezTo>
                  <a:pt x="120491" y="850983"/>
                  <a:pt x="116042" y="852930"/>
                  <a:pt x="116251" y="855432"/>
                </a:cubicBezTo>
                <a:cubicBezTo>
                  <a:pt x="116459" y="857935"/>
                  <a:pt x="120491" y="857587"/>
                  <a:pt x="121811" y="859951"/>
                </a:cubicBezTo>
                <a:cubicBezTo>
                  <a:pt x="123063" y="862453"/>
                  <a:pt x="124314" y="859742"/>
                  <a:pt x="123063" y="862453"/>
                </a:cubicBezTo>
                <a:cubicBezTo>
                  <a:pt x="121742" y="865095"/>
                  <a:pt x="121116" y="864121"/>
                  <a:pt x="116667" y="865581"/>
                </a:cubicBezTo>
                <a:cubicBezTo>
                  <a:pt x="112218" y="867041"/>
                  <a:pt x="110689" y="866624"/>
                  <a:pt x="109855" y="868709"/>
                </a:cubicBezTo>
                <a:cubicBezTo>
                  <a:pt x="109021" y="870795"/>
                  <a:pt x="104364" y="875313"/>
                  <a:pt x="107631" y="878094"/>
                </a:cubicBezTo>
                <a:cubicBezTo>
                  <a:pt x="110967" y="880805"/>
                  <a:pt x="116876" y="878233"/>
                  <a:pt x="117571" y="880666"/>
                </a:cubicBezTo>
                <a:cubicBezTo>
                  <a:pt x="118267" y="883168"/>
                  <a:pt x="117432" y="884280"/>
                  <a:pt x="116529" y="886366"/>
                </a:cubicBezTo>
                <a:cubicBezTo>
                  <a:pt x="116111" y="887617"/>
                  <a:pt x="116181" y="885392"/>
                  <a:pt x="116181" y="885253"/>
                </a:cubicBezTo>
                <a:cubicBezTo>
                  <a:pt x="116111" y="885532"/>
                  <a:pt x="116042" y="886435"/>
                  <a:pt x="115763" y="888451"/>
                </a:cubicBezTo>
                <a:cubicBezTo>
                  <a:pt x="114860" y="895680"/>
                  <a:pt x="118753" y="898948"/>
                  <a:pt x="119448" y="900825"/>
                </a:cubicBezTo>
                <a:cubicBezTo>
                  <a:pt x="120143" y="902840"/>
                  <a:pt x="122645" y="902076"/>
                  <a:pt x="123411" y="904509"/>
                </a:cubicBezTo>
                <a:cubicBezTo>
                  <a:pt x="124106" y="907011"/>
                  <a:pt x="126747" y="908262"/>
                  <a:pt x="126747" y="908262"/>
                </a:cubicBezTo>
                <a:cubicBezTo>
                  <a:pt x="126747" y="908262"/>
                  <a:pt x="132100" y="915422"/>
                  <a:pt x="136201" y="916117"/>
                </a:cubicBezTo>
                <a:cubicBezTo>
                  <a:pt x="140302" y="916743"/>
                  <a:pt x="147253" y="915075"/>
                  <a:pt x="146141" y="919245"/>
                </a:cubicBezTo>
                <a:cubicBezTo>
                  <a:pt x="145029" y="923416"/>
                  <a:pt x="140371" y="922791"/>
                  <a:pt x="138494" y="925015"/>
                </a:cubicBezTo>
                <a:cubicBezTo>
                  <a:pt x="136687" y="927240"/>
                  <a:pt x="134672" y="927865"/>
                  <a:pt x="134949" y="930993"/>
                </a:cubicBezTo>
                <a:cubicBezTo>
                  <a:pt x="135228" y="934052"/>
                  <a:pt x="133211" y="934261"/>
                  <a:pt x="137174" y="938431"/>
                </a:cubicBezTo>
                <a:cubicBezTo>
                  <a:pt x="141136" y="942602"/>
                  <a:pt x="148157" y="941490"/>
                  <a:pt x="148782" y="943506"/>
                </a:cubicBezTo>
                <a:cubicBezTo>
                  <a:pt x="149269" y="944757"/>
                  <a:pt x="149686" y="943714"/>
                  <a:pt x="149825" y="943853"/>
                </a:cubicBezTo>
                <a:cubicBezTo>
                  <a:pt x="149825" y="943923"/>
                  <a:pt x="149825" y="944340"/>
                  <a:pt x="149548" y="945522"/>
                </a:cubicBezTo>
                <a:cubicBezTo>
                  <a:pt x="148852" y="949206"/>
                  <a:pt x="146419" y="950387"/>
                  <a:pt x="142109" y="952820"/>
                </a:cubicBezTo>
                <a:cubicBezTo>
                  <a:pt x="137660" y="955253"/>
                  <a:pt x="136201" y="955392"/>
                  <a:pt x="137035" y="958381"/>
                </a:cubicBezTo>
                <a:cubicBezTo>
                  <a:pt x="137800" y="961301"/>
                  <a:pt x="134533" y="959076"/>
                  <a:pt x="137800" y="966931"/>
                </a:cubicBezTo>
                <a:cubicBezTo>
                  <a:pt x="141066" y="974787"/>
                  <a:pt x="144265" y="975969"/>
                  <a:pt x="144403" y="977498"/>
                </a:cubicBezTo>
                <a:cubicBezTo>
                  <a:pt x="144542" y="979027"/>
                  <a:pt x="144473" y="995293"/>
                  <a:pt x="144681" y="997378"/>
                </a:cubicBezTo>
                <a:cubicBezTo>
                  <a:pt x="144890" y="999395"/>
                  <a:pt x="144681" y="1001967"/>
                  <a:pt x="145446" y="1005442"/>
                </a:cubicBezTo>
                <a:cubicBezTo>
                  <a:pt x="146280" y="1008918"/>
                  <a:pt x="146906" y="1010447"/>
                  <a:pt x="147114" y="1012949"/>
                </a:cubicBezTo>
                <a:cubicBezTo>
                  <a:pt x="147323" y="1015452"/>
                  <a:pt x="148713" y="1018441"/>
                  <a:pt x="148852" y="1019901"/>
                </a:cubicBezTo>
                <a:lnTo>
                  <a:pt x="149339" y="1025462"/>
                </a:lnTo>
                <a:lnTo>
                  <a:pt x="154274" y="1029077"/>
                </a:lnTo>
                <a:cubicBezTo>
                  <a:pt x="154274" y="1029077"/>
                  <a:pt x="156012" y="1030954"/>
                  <a:pt x="154135" y="1032691"/>
                </a:cubicBezTo>
                <a:cubicBezTo>
                  <a:pt x="152258" y="1034429"/>
                  <a:pt x="146767" y="1035889"/>
                  <a:pt x="146767" y="1035889"/>
                </a:cubicBezTo>
                <a:cubicBezTo>
                  <a:pt x="146767" y="1035889"/>
                  <a:pt x="147462" y="1037418"/>
                  <a:pt x="148227" y="1040338"/>
                </a:cubicBezTo>
                <a:cubicBezTo>
                  <a:pt x="148991" y="1043396"/>
                  <a:pt x="146280" y="1041589"/>
                  <a:pt x="148991" y="1043396"/>
                </a:cubicBezTo>
                <a:cubicBezTo>
                  <a:pt x="151702" y="1045204"/>
                  <a:pt x="153996" y="1042910"/>
                  <a:pt x="155526" y="1042771"/>
                </a:cubicBezTo>
                <a:cubicBezTo>
                  <a:pt x="157055" y="1042632"/>
                  <a:pt x="161434" y="1040686"/>
                  <a:pt x="161434" y="1040686"/>
                </a:cubicBezTo>
                <a:cubicBezTo>
                  <a:pt x="161434" y="1040686"/>
                  <a:pt x="162894" y="1040060"/>
                  <a:pt x="163797" y="1038391"/>
                </a:cubicBezTo>
                <a:cubicBezTo>
                  <a:pt x="164632" y="1036723"/>
                  <a:pt x="163797" y="1033317"/>
                  <a:pt x="164006" y="1030259"/>
                </a:cubicBezTo>
                <a:cubicBezTo>
                  <a:pt x="164145" y="1027130"/>
                  <a:pt x="163450" y="1019067"/>
                  <a:pt x="163450" y="1019067"/>
                </a:cubicBezTo>
                <a:lnTo>
                  <a:pt x="165744" y="1005164"/>
                </a:lnTo>
                <a:lnTo>
                  <a:pt x="168802" y="999255"/>
                </a:lnTo>
                <a:cubicBezTo>
                  <a:pt x="168802" y="999255"/>
                  <a:pt x="170332" y="999603"/>
                  <a:pt x="171027" y="1001549"/>
                </a:cubicBezTo>
                <a:cubicBezTo>
                  <a:pt x="171722" y="1003496"/>
                  <a:pt x="170679" y="1004191"/>
                  <a:pt x="170470" y="1007180"/>
                </a:cubicBezTo>
                <a:cubicBezTo>
                  <a:pt x="170470" y="1008362"/>
                  <a:pt x="170470" y="1008570"/>
                  <a:pt x="170470" y="1008570"/>
                </a:cubicBezTo>
                <a:cubicBezTo>
                  <a:pt x="170470" y="1008779"/>
                  <a:pt x="170402" y="1009196"/>
                  <a:pt x="170193" y="1010239"/>
                </a:cubicBezTo>
                <a:cubicBezTo>
                  <a:pt x="169567" y="1013923"/>
                  <a:pt x="169289" y="1022542"/>
                  <a:pt x="170123" y="1026087"/>
                </a:cubicBezTo>
                <a:cubicBezTo>
                  <a:pt x="171027" y="1029563"/>
                  <a:pt x="173530" y="1029355"/>
                  <a:pt x="174155" y="1030814"/>
                </a:cubicBezTo>
                <a:cubicBezTo>
                  <a:pt x="174780" y="1032274"/>
                  <a:pt x="182080" y="1033108"/>
                  <a:pt x="182080" y="1033108"/>
                </a:cubicBezTo>
                <a:cubicBezTo>
                  <a:pt x="182080" y="1033108"/>
                  <a:pt x="184373" y="1036028"/>
                  <a:pt x="184999" y="1037418"/>
                </a:cubicBezTo>
                <a:cubicBezTo>
                  <a:pt x="185625" y="1038878"/>
                  <a:pt x="186528" y="1042910"/>
                  <a:pt x="183469" y="1042701"/>
                </a:cubicBezTo>
                <a:cubicBezTo>
                  <a:pt x="180411" y="1042493"/>
                  <a:pt x="176310" y="1041798"/>
                  <a:pt x="173251" y="1042075"/>
                </a:cubicBezTo>
                <a:cubicBezTo>
                  <a:pt x="170193" y="1042354"/>
                  <a:pt x="168664" y="1042075"/>
                  <a:pt x="167273" y="1043118"/>
                </a:cubicBezTo>
                <a:cubicBezTo>
                  <a:pt x="165814" y="1044300"/>
                  <a:pt x="162060" y="1047637"/>
                  <a:pt x="162060" y="1047637"/>
                </a:cubicBezTo>
                <a:cubicBezTo>
                  <a:pt x="162060" y="1047637"/>
                  <a:pt x="159766" y="1050487"/>
                  <a:pt x="159418" y="1051947"/>
                </a:cubicBezTo>
                <a:cubicBezTo>
                  <a:pt x="159001" y="1053545"/>
                  <a:pt x="159418" y="1058620"/>
                  <a:pt x="160183" y="1060010"/>
                </a:cubicBezTo>
                <a:cubicBezTo>
                  <a:pt x="160809" y="1061540"/>
                  <a:pt x="164215" y="1059663"/>
                  <a:pt x="166856" y="1060427"/>
                </a:cubicBezTo>
                <a:cubicBezTo>
                  <a:pt x="169428" y="1061261"/>
                  <a:pt x="171097" y="1062095"/>
                  <a:pt x="171722" y="1064042"/>
                </a:cubicBezTo>
                <a:cubicBezTo>
                  <a:pt x="172417" y="1065988"/>
                  <a:pt x="169567" y="1067865"/>
                  <a:pt x="167551" y="1068004"/>
                </a:cubicBezTo>
                <a:cubicBezTo>
                  <a:pt x="165535" y="1068213"/>
                  <a:pt x="169359" y="1065780"/>
                  <a:pt x="165535" y="1068213"/>
                </a:cubicBezTo>
                <a:cubicBezTo>
                  <a:pt x="161713" y="1070576"/>
                  <a:pt x="161225" y="1071132"/>
                  <a:pt x="161504" y="1074191"/>
                </a:cubicBezTo>
                <a:cubicBezTo>
                  <a:pt x="161781" y="1077180"/>
                  <a:pt x="160183" y="1081907"/>
                  <a:pt x="166369" y="1082880"/>
                </a:cubicBezTo>
                <a:cubicBezTo>
                  <a:pt x="172556" y="1083853"/>
                  <a:pt x="175962" y="1081977"/>
                  <a:pt x="178187" y="1084896"/>
                </a:cubicBezTo>
                <a:cubicBezTo>
                  <a:pt x="180550" y="1087676"/>
                  <a:pt x="179994" y="1087746"/>
                  <a:pt x="181315" y="1090179"/>
                </a:cubicBezTo>
                <a:cubicBezTo>
                  <a:pt x="182497" y="1092681"/>
                  <a:pt x="185207" y="1093376"/>
                  <a:pt x="187849" y="1094697"/>
                </a:cubicBezTo>
                <a:cubicBezTo>
                  <a:pt x="190490" y="1096018"/>
                  <a:pt x="188545" y="1092056"/>
                  <a:pt x="190490" y="1096018"/>
                </a:cubicBezTo>
                <a:cubicBezTo>
                  <a:pt x="192367" y="1099911"/>
                  <a:pt x="187363" y="1100884"/>
                  <a:pt x="185207" y="1099980"/>
                </a:cubicBezTo>
                <a:cubicBezTo>
                  <a:pt x="183122" y="1099216"/>
                  <a:pt x="178187" y="1095601"/>
                  <a:pt x="176657" y="1095740"/>
                </a:cubicBezTo>
                <a:cubicBezTo>
                  <a:pt x="175128" y="1095879"/>
                  <a:pt x="164006" y="1091291"/>
                  <a:pt x="164006" y="1091291"/>
                </a:cubicBezTo>
                <a:cubicBezTo>
                  <a:pt x="164006" y="1091291"/>
                  <a:pt x="160878" y="1090040"/>
                  <a:pt x="161156" y="1093099"/>
                </a:cubicBezTo>
                <a:cubicBezTo>
                  <a:pt x="161434" y="1096088"/>
                  <a:pt x="161781" y="1099633"/>
                  <a:pt x="163937" y="1101440"/>
                </a:cubicBezTo>
                <a:cubicBezTo>
                  <a:pt x="166161" y="1103317"/>
                  <a:pt x="169776" y="1103943"/>
                  <a:pt x="170888" y="1105333"/>
                </a:cubicBezTo>
                <a:cubicBezTo>
                  <a:pt x="172000" y="1106792"/>
                  <a:pt x="175198" y="1108044"/>
                  <a:pt x="175198" y="1108044"/>
                </a:cubicBezTo>
                <a:cubicBezTo>
                  <a:pt x="175198" y="1108044"/>
                  <a:pt x="177909" y="1114856"/>
                  <a:pt x="182497" y="1115482"/>
                </a:cubicBezTo>
                <a:lnTo>
                  <a:pt x="187154" y="1116038"/>
                </a:lnTo>
                <a:lnTo>
                  <a:pt x="193132" y="1120626"/>
                </a:lnTo>
                <a:cubicBezTo>
                  <a:pt x="193132" y="1120626"/>
                  <a:pt x="193689" y="1121043"/>
                  <a:pt x="189656" y="1121947"/>
                </a:cubicBezTo>
                <a:cubicBezTo>
                  <a:pt x="185625" y="1122781"/>
                  <a:pt x="184512" y="1121460"/>
                  <a:pt x="181385" y="1120695"/>
                </a:cubicBezTo>
                <a:cubicBezTo>
                  <a:pt x="178326" y="1120000"/>
                  <a:pt x="178952" y="1121460"/>
                  <a:pt x="174572" y="1118819"/>
                </a:cubicBezTo>
                <a:cubicBezTo>
                  <a:pt x="170263" y="1116107"/>
                  <a:pt x="170193" y="1115134"/>
                  <a:pt x="166509" y="1113466"/>
                </a:cubicBezTo>
                <a:cubicBezTo>
                  <a:pt x="162755" y="1111798"/>
                  <a:pt x="160322" y="1106932"/>
                  <a:pt x="157194" y="1107210"/>
                </a:cubicBezTo>
                <a:cubicBezTo>
                  <a:pt x="154205" y="1107488"/>
                  <a:pt x="150659" y="1107835"/>
                  <a:pt x="150868" y="1109782"/>
                </a:cubicBezTo>
                <a:cubicBezTo>
                  <a:pt x="151077" y="1111867"/>
                  <a:pt x="150590" y="1111937"/>
                  <a:pt x="147532" y="1112215"/>
                </a:cubicBezTo>
                <a:lnTo>
                  <a:pt x="144542" y="1112493"/>
                </a:lnTo>
                <a:cubicBezTo>
                  <a:pt x="144542" y="1112493"/>
                  <a:pt x="141831" y="1116802"/>
                  <a:pt x="141484" y="1118332"/>
                </a:cubicBezTo>
                <a:cubicBezTo>
                  <a:pt x="141136" y="1119931"/>
                  <a:pt x="137660" y="1120695"/>
                  <a:pt x="139329" y="1122572"/>
                </a:cubicBezTo>
                <a:cubicBezTo>
                  <a:pt x="140997" y="1124449"/>
                  <a:pt x="144542" y="1124657"/>
                  <a:pt x="146697" y="1125978"/>
                </a:cubicBezTo>
                <a:cubicBezTo>
                  <a:pt x="148852" y="1127369"/>
                  <a:pt x="149964" y="1127716"/>
                  <a:pt x="151077" y="1129663"/>
                </a:cubicBezTo>
                <a:cubicBezTo>
                  <a:pt x="152328" y="1131609"/>
                  <a:pt x="152815" y="1131539"/>
                  <a:pt x="154552" y="1133903"/>
                </a:cubicBezTo>
                <a:cubicBezTo>
                  <a:pt x="156360" y="1136336"/>
                  <a:pt x="156916" y="1137726"/>
                  <a:pt x="159975" y="1138004"/>
                </a:cubicBezTo>
                <a:cubicBezTo>
                  <a:pt x="163102" y="1138213"/>
                  <a:pt x="165535" y="1137518"/>
                  <a:pt x="166648" y="1138908"/>
                </a:cubicBezTo>
                <a:cubicBezTo>
                  <a:pt x="167829" y="1140298"/>
                  <a:pt x="170123" y="1137518"/>
                  <a:pt x="170123" y="1137518"/>
                </a:cubicBezTo>
                <a:cubicBezTo>
                  <a:pt x="170123" y="1137518"/>
                  <a:pt x="170610" y="1137935"/>
                  <a:pt x="171931" y="1140368"/>
                </a:cubicBezTo>
                <a:cubicBezTo>
                  <a:pt x="173251" y="1142870"/>
                  <a:pt x="174642" y="1142245"/>
                  <a:pt x="176727" y="1142522"/>
                </a:cubicBezTo>
                <a:cubicBezTo>
                  <a:pt x="178813" y="1142870"/>
                  <a:pt x="180620" y="1140646"/>
                  <a:pt x="182288" y="1141549"/>
                </a:cubicBezTo>
                <a:cubicBezTo>
                  <a:pt x="183887" y="1142384"/>
                  <a:pt x="187432" y="1142522"/>
                  <a:pt x="187571" y="1144052"/>
                </a:cubicBezTo>
                <a:cubicBezTo>
                  <a:pt x="187711" y="1145581"/>
                  <a:pt x="189309" y="1145929"/>
                  <a:pt x="191394" y="1146694"/>
                </a:cubicBezTo>
                <a:cubicBezTo>
                  <a:pt x="193480" y="1147597"/>
                  <a:pt x="193758" y="1143982"/>
                  <a:pt x="193480" y="1147597"/>
                </a:cubicBezTo>
                <a:cubicBezTo>
                  <a:pt x="193341" y="1151212"/>
                  <a:pt x="188197" y="1151698"/>
                  <a:pt x="188197" y="1151698"/>
                </a:cubicBezTo>
                <a:cubicBezTo>
                  <a:pt x="188197" y="1151698"/>
                  <a:pt x="184026" y="1150517"/>
                  <a:pt x="182149" y="1151212"/>
                </a:cubicBezTo>
                <a:cubicBezTo>
                  <a:pt x="180133" y="1151907"/>
                  <a:pt x="178048" y="1150586"/>
                  <a:pt x="177631" y="1152115"/>
                </a:cubicBezTo>
                <a:cubicBezTo>
                  <a:pt x="177284" y="1153714"/>
                  <a:pt x="177839" y="1159762"/>
                  <a:pt x="179994" y="1161082"/>
                </a:cubicBezTo>
                <a:cubicBezTo>
                  <a:pt x="182149" y="1162403"/>
                  <a:pt x="185207" y="1162612"/>
                  <a:pt x="185346" y="1164628"/>
                </a:cubicBezTo>
                <a:cubicBezTo>
                  <a:pt x="185555" y="1166644"/>
                  <a:pt x="185277" y="1174360"/>
                  <a:pt x="187502" y="1176654"/>
                </a:cubicBezTo>
                <a:cubicBezTo>
                  <a:pt x="189726" y="1178947"/>
                  <a:pt x="190977" y="1181450"/>
                  <a:pt x="192646" y="1183257"/>
                </a:cubicBezTo>
                <a:cubicBezTo>
                  <a:pt x="194384" y="1185204"/>
                  <a:pt x="194175" y="1187776"/>
                  <a:pt x="199806" y="1188749"/>
                </a:cubicBezTo>
                <a:cubicBezTo>
                  <a:pt x="205506" y="1189653"/>
                  <a:pt x="201683" y="1192642"/>
                  <a:pt x="205506" y="1189653"/>
                </a:cubicBezTo>
                <a:cubicBezTo>
                  <a:pt x="209329" y="1186802"/>
                  <a:pt x="209676" y="1179087"/>
                  <a:pt x="210997" y="1177418"/>
                </a:cubicBezTo>
                <a:cubicBezTo>
                  <a:pt x="212387" y="1175820"/>
                  <a:pt x="213361" y="1174638"/>
                  <a:pt x="213500" y="1171162"/>
                </a:cubicBezTo>
                <a:cubicBezTo>
                  <a:pt x="213639" y="1167548"/>
                  <a:pt x="213639" y="1161986"/>
                  <a:pt x="213639" y="1161986"/>
                </a:cubicBezTo>
                <a:cubicBezTo>
                  <a:pt x="213639" y="1161986"/>
                  <a:pt x="213848" y="1153297"/>
                  <a:pt x="213708" y="1151768"/>
                </a:cubicBezTo>
                <a:cubicBezTo>
                  <a:pt x="213569" y="1150238"/>
                  <a:pt x="213361" y="1147736"/>
                  <a:pt x="216002" y="1149057"/>
                </a:cubicBezTo>
                <a:cubicBezTo>
                  <a:pt x="218713" y="1150308"/>
                  <a:pt x="218644" y="1149752"/>
                  <a:pt x="219478" y="1152811"/>
                </a:cubicBezTo>
                <a:cubicBezTo>
                  <a:pt x="220242" y="1155730"/>
                  <a:pt x="217184" y="1156495"/>
                  <a:pt x="219964" y="1158372"/>
                </a:cubicBezTo>
                <a:cubicBezTo>
                  <a:pt x="222606" y="1160110"/>
                  <a:pt x="223162" y="1160596"/>
                  <a:pt x="227333" y="1161778"/>
                </a:cubicBezTo>
                <a:cubicBezTo>
                  <a:pt x="231503" y="1162890"/>
                  <a:pt x="233867" y="1161152"/>
                  <a:pt x="235118" y="1163029"/>
                </a:cubicBezTo>
                <a:cubicBezTo>
                  <a:pt x="236370" y="1165045"/>
                  <a:pt x="236508" y="1161430"/>
                  <a:pt x="236370" y="1165045"/>
                </a:cubicBezTo>
                <a:cubicBezTo>
                  <a:pt x="236161" y="1168590"/>
                  <a:pt x="233589" y="1168312"/>
                  <a:pt x="231643" y="1169563"/>
                </a:cubicBezTo>
                <a:cubicBezTo>
                  <a:pt x="229696" y="1170745"/>
                  <a:pt x="223509" y="1169772"/>
                  <a:pt x="223509" y="1169772"/>
                </a:cubicBezTo>
                <a:lnTo>
                  <a:pt x="220173" y="1172135"/>
                </a:lnTo>
                <a:cubicBezTo>
                  <a:pt x="220173" y="1172135"/>
                  <a:pt x="218365" y="1174360"/>
                  <a:pt x="218992" y="1176306"/>
                </a:cubicBezTo>
                <a:cubicBezTo>
                  <a:pt x="219756" y="1178252"/>
                  <a:pt x="220799" y="1179226"/>
                  <a:pt x="218504" y="1181450"/>
                </a:cubicBezTo>
                <a:cubicBezTo>
                  <a:pt x="216211" y="1183744"/>
                  <a:pt x="217949" y="1180964"/>
                  <a:pt x="216211" y="1183744"/>
                </a:cubicBezTo>
                <a:cubicBezTo>
                  <a:pt x="214403" y="1186455"/>
                  <a:pt x="217115" y="1193823"/>
                  <a:pt x="215793" y="1196465"/>
                </a:cubicBezTo>
                <a:cubicBezTo>
                  <a:pt x="214473" y="1199107"/>
                  <a:pt x="206965" y="1199315"/>
                  <a:pt x="206965" y="1199315"/>
                </a:cubicBezTo>
                <a:cubicBezTo>
                  <a:pt x="206965" y="1199315"/>
                  <a:pt x="204532" y="1195978"/>
                  <a:pt x="201544" y="1195770"/>
                </a:cubicBezTo>
                <a:cubicBezTo>
                  <a:pt x="198485" y="1195561"/>
                  <a:pt x="195913" y="1195770"/>
                  <a:pt x="192924" y="1196048"/>
                </a:cubicBezTo>
                <a:cubicBezTo>
                  <a:pt x="189865" y="1196326"/>
                  <a:pt x="187223" y="1195005"/>
                  <a:pt x="187363" y="1196535"/>
                </a:cubicBezTo>
                <a:cubicBezTo>
                  <a:pt x="187502" y="1198064"/>
                  <a:pt x="186945" y="1202652"/>
                  <a:pt x="186598" y="1205224"/>
                </a:cubicBezTo>
                <a:cubicBezTo>
                  <a:pt x="186320" y="1207796"/>
                  <a:pt x="188545" y="1209116"/>
                  <a:pt x="190143" y="1210020"/>
                </a:cubicBezTo>
                <a:cubicBezTo>
                  <a:pt x="190977" y="1210437"/>
                  <a:pt x="190421" y="1209534"/>
                  <a:pt x="190213" y="1209116"/>
                </a:cubicBezTo>
                <a:cubicBezTo>
                  <a:pt x="190490" y="1209325"/>
                  <a:pt x="190908" y="1209881"/>
                  <a:pt x="191742" y="1210854"/>
                </a:cubicBezTo>
                <a:cubicBezTo>
                  <a:pt x="195148" y="1215095"/>
                  <a:pt x="195566" y="1219126"/>
                  <a:pt x="196121" y="1220655"/>
                </a:cubicBezTo>
                <a:cubicBezTo>
                  <a:pt x="196816" y="1222115"/>
                  <a:pt x="195982" y="1224270"/>
                  <a:pt x="197234" y="1226634"/>
                </a:cubicBezTo>
                <a:cubicBezTo>
                  <a:pt x="198415" y="1229067"/>
                  <a:pt x="197234" y="1233237"/>
                  <a:pt x="200292" y="1231986"/>
                </a:cubicBezTo>
                <a:cubicBezTo>
                  <a:pt x="203142" y="1230665"/>
                  <a:pt x="203976" y="1227538"/>
                  <a:pt x="203976" y="1227538"/>
                </a:cubicBezTo>
                <a:cubicBezTo>
                  <a:pt x="203976" y="1227538"/>
                  <a:pt x="205366" y="1220238"/>
                  <a:pt x="207104" y="1223645"/>
                </a:cubicBezTo>
                <a:cubicBezTo>
                  <a:pt x="208981" y="1227051"/>
                  <a:pt x="209051" y="1227538"/>
                  <a:pt x="210233" y="1229484"/>
                </a:cubicBezTo>
                <a:cubicBezTo>
                  <a:pt x="211414" y="1231430"/>
                  <a:pt x="212874" y="1230805"/>
                  <a:pt x="215446" y="1231013"/>
                </a:cubicBezTo>
                <a:cubicBezTo>
                  <a:pt x="218088" y="1231222"/>
                  <a:pt x="219061" y="1231152"/>
                  <a:pt x="220937" y="1229414"/>
                </a:cubicBezTo>
                <a:cubicBezTo>
                  <a:pt x="222814" y="1227746"/>
                  <a:pt x="224900" y="1223019"/>
                  <a:pt x="226777" y="1225869"/>
                </a:cubicBezTo>
                <a:cubicBezTo>
                  <a:pt x="228584" y="1228719"/>
                  <a:pt x="228167" y="1224201"/>
                  <a:pt x="228584" y="1228719"/>
                </a:cubicBezTo>
                <a:cubicBezTo>
                  <a:pt x="229001" y="1233307"/>
                  <a:pt x="230183" y="1240815"/>
                  <a:pt x="226499" y="1244707"/>
                </a:cubicBezTo>
                <a:cubicBezTo>
                  <a:pt x="222814" y="1248670"/>
                  <a:pt x="218157" y="1248044"/>
                  <a:pt x="217115" y="1253257"/>
                </a:cubicBezTo>
                <a:cubicBezTo>
                  <a:pt x="216072" y="1258401"/>
                  <a:pt x="214334" y="1261669"/>
                  <a:pt x="216627" y="1264518"/>
                </a:cubicBezTo>
                <a:cubicBezTo>
                  <a:pt x="218922" y="1267299"/>
                  <a:pt x="218852" y="1266813"/>
                  <a:pt x="221216" y="1270149"/>
                </a:cubicBezTo>
                <a:cubicBezTo>
                  <a:pt x="223579" y="1273486"/>
                  <a:pt x="224970" y="1271887"/>
                  <a:pt x="225317" y="1275988"/>
                </a:cubicBezTo>
                <a:cubicBezTo>
                  <a:pt x="225525" y="1278679"/>
                  <a:pt x="226290" y="1280806"/>
                  <a:pt x="227472" y="1282383"/>
                </a:cubicBezTo>
                <a:cubicBezTo>
                  <a:pt x="229140" y="1284747"/>
                  <a:pt x="228306" y="1285790"/>
                  <a:pt x="234423" y="1285790"/>
                </a:cubicBezTo>
                <a:cubicBezTo>
                  <a:pt x="240541" y="1285720"/>
                  <a:pt x="242487" y="1285025"/>
                  <a:pt x="243391" y="1289544"/>
                </a:cubicBezTo>
                <a:cubicBezTo>
                  <a:pt x="244363" y="1293992"/>
                  <a:pt x="242904" y="1294757"/>
                  <a:pt x="244155" y="1298094"/>
                </a:cubicBezTo>
                <a:cubicBezTo>
                  <a:pt x="245545" y="1301569"/>
                  <a:pt x="247701" y="1302890"/>
                  <a:pt x="247839" y="1304350"/>
                </a:cubicBezTo>
                <a:cubicBezTo>
                  <a:pt x="247978" y="1305879"/>
                  <a:pt x="241305" y="1305532"/>
                  <a:pt x="242139" y="1308451"/>
                </a:cubicBezTo>
                <a:cubicBezTo>
                  <a:pt x="242904" y="1311510"/>
                  <a:pt x="248187" y="1319156"/>
                  <a:pt x="248187" y="1319156"/>
                </a:cubicBezTo>
                <a:cubicBezTo>
                  <a:pt x="248187" y="1319156"/>
                  <a:pt x="249438" y="1321102"/>
                  <a:pt x="250620" y="1323466"/>
                </a:cubicBezTo>
                <a:cubicBezTo>
                  <a:pt x="251941" y="1325829"/>
                  <a:pt x="255764" y="1323466"/>
                  <a:pt x="256946" y="1325968"/>
                </a:cubicBezTo>
                <a:cubicBezTo>
                  <a:pt x="258196" y="1328401"/>
                  <a:pt x="261325" y="1329652"/>
                  <a:pt x="261325" y="1329652"/>
                </a:cubicBezTo>
                <a:cubicBezTo>
                  <a:pt x="261325" y="1329652"/>
                  <a:pt x="269110" y="1330904"/>
                  <a:pt x="270848" y="1327706"/>
                </a:cubicBezTo>
                <a:cubicBezTo>
                  <a:pt x="271127" y="1327220"/>
                  <a:pt x="271265" y="1326942"/>
                  <a:pt x="271265" y="1326872"/>
                </a:cubicBezTo>
                <a:lnTo>
                  <a:pt x="271196" y="1326872"/>
                </a:lnTo>
                <a:cubicBezTo>
                  <a:pt x="271474" y="1326455"/>
                  <a:pt x="271891" y="1325760"/>
                  <a:pt x="272656" y="1324509"/>
                </a:cubicBezTo>
                <a:cubicBezTo>
                  <a:pt x="276618" y="1317974"/>
                  <a:pt x="276687" y="1313873"/>
                  <a:pt x="279190" y="1312205"/>
                </a:cubicBezTo>
                <a:cubicBezTo>
                  <a:pt x="281554" y="1310467"/>
                  <a:pt x="283013" y="1309772"/>
                  <a:pt x="284890" y="1308103"/>
                </a:cubicBezTo>
                <a:cubicBezTo>
                  <a:pt x="286767" y="1306366"/>
                  <a:pt x="290590" y="1303516"/>
                  <a:pt x="291633" y="1299345"/>
                </a:cubicBezTo>
                <a:cubicBezTo>
                  <a:pt x="292815" y="1295174"/>
                  <a:pt x="295943" y="1290308"/>
                  <a:pt x="290729" y="1289265"/>
                </a:cubicBezTo>
                <a:lnTo>
                  <a:pt x="285585" y="1288153"/>
                </a:lnTo>
                <a:lnTo>
                  <a:pt x="278078" y="1278699"/>
                </a:lnTo>
                <a:lnTo>
                  <a:pt x="283291" y="1280715"/>
                </a:lnTo>
                <a:cubicBezTo>
                  <a:pt x="283291" y="1280715"/>
                  <a:pt x="286489" y="1281480"/>
                  <a:pt x="288713" y="1283774"/>
                </a:cubicBezTo>
                <a:cubicBezTo>
                  <a:pt x="291007" y="1286137"/>
                  <a:pt x="296082" y="1287180"/>
                  <a:pt x="298167" y="1287458"/>
                </a:cubicBezTo>
                <a:cubicBezTo>
                  <a:pt x="300252" y="1287806"/>
                  <a:pt x="306787" y="1287249"/>
                  <a:pt x="306787" y="1287249"/>
                </a:cubicBezTo>
                <a:cubicBezTo>
                  <a:pt x="306787" y="1287249"/>
                  <a:pt x="309915" y="1287944"/>
                  <a:pt x="310054" y="1283843"/>
                </a:cubicBezTo>
                <a:cubicBezTo>
                  <a:pt x="310193" y="1279742"/>
                  <a:pt x="312556" y="1277031"/>
                  <a:pt x="307065" y="1273486"/>
                </a:cubicBezTo>
                <a:cubicBezTo>
                  <a:pt x="301712" y="1269941"/>
                  <a:pt x="295317" y="1267369"/>
                  <a:pt x="293231" y="1266604"/>
                </a:cubicBezTo>
                <a:cubicBezTo>
                  <a:pt x="291147" y="1265839"/>
                  <a:pt x="281970" y="1260487"/>
                  <a:pt x="281970" y="1260487"/>
                </a:cubicBezTo>
                <a:cubicBezTo>
                  <a:pt x="281970" y="1260487"/>
                  <a:pt x="280997" y="1256525"/>
                  <a:pt x="284195" y="1257289"/>
                </a:cubicBezTo>
                <a:cubicBezTo>
                  <a:pt x="287253" y="1258054"/>
                  <a:pt x="290104" y="1260348"/>
                  <a:pt x="293718" y="1261529"/>
                </a:cubicBezTo>
                <a:cubicBezTo>
                  <a:pt x="297402" y="1262642"/>
                  <a:pt x="297820" y="1262155"/>
                  <a:pt x="302060" y="1263754"/>
                </a:cubicBezTo>
                <a:cubicBezTo>
                  <a:pt x="306300" y="1265422"/>
                  <a:pt x="309845" y="1265075"/>
                  <a:pt x="312626" y="1267925"/>
                </a:cubicBezTo>
                <a:cubicBezTo>
                  <a:pt x="315476" y="1270705"/>
                  <a:pt x="318048" y="1270914"/>
                  <a:pt x="319369" y="1274876"/>
                </a:cubicBezTo>
                <a:cubicBezTo>
                  <a:pt x="320758" y="1278838"/>
                  <a:pt x="320758" y="1283496"/>
                  <a:pt x="321454" y="1285929"/>
                </a:cubicBezTo>
                <a:cubicBezTo>
                  <a:pt x="322219" y="1288431"/>
                  <a:pt x="322983" y="1291907"/>
                  <a:pt x="324443" y="1296356"/>
                </a:cubicBezTo>
                <a:cubicBezTo>
                  <a:pt x="325834" y="1300805"/>
                  <a:pt x="319924" y="1308034"/>
                  <a:pt x="313877" y="1308590"/>
                </a:cubicBezTo>
                <a:cubicBezTo>
                  <a:pt x="307829" y="1309146"/>
                  <a:pt x="302129" y="1308103"/>
                  <a:pt x="301365" y="1310745"/>
                </a:cubicBezTo>
                <a:cubicBezTo>
                  <a:pt x="300531" y="1313317"/>
                  <a:pt x="300600" y="1313943"/>
                  <a:pt x="297332" y="1317210"/>
                </a:cubicBezTo>
                <a:cubicBezTo>
                  <a:pt x="294135" y="1320477"/>
                  <a:pt x="291494" y="1319295"/>
                  <a:pt x="287740" y="1322632"/>
                </a:cubicBezTo>
                <a:cubicBezTo>
                  <a:pt x="283986" y="1326108"/>
                  <a:pt x="279816" y="1331529"/>
                  <a:pt x="276826" y="1336465"/>
                </a:cubicBezTo>
                <a:cubicBezTo>
                  <a:pt x="273699" y="1341331"/>
                  <a:pt x="266121" y="1342513"/>
                  <a:pt x="262715" y="1344390"/>
                </a:cubicBezTo>
                <a:cubicBezTo>
                  <a:pt x="259309" y="1346266"/>
                  <a:pt x="255069" y="1344528"/>
                  <a:pt x="254999" y="1349186"/>
                </a:cubicBezTo>
                <a:cubicBezTo>
                  <a:pt x="254999" y="1353774"/>
                  <a:pt x="252705" y="1356972"/>
                  <a:pt x="252497" y="1360586"/>
                </a:cubicBezTo>
                <a:cubicBezTo>
                  <a:pt x="252288" y="1364201"/>
                  <a:pt x="252288" y="1369275"/>
                  <a:pt x="252288" y="1369275"/>
                </a:cubicBezTo>
                <a:cubicBezTo>
                  <a:pt x="252288" y="1369275"/>
                  <a:pt x="255069" y="1371639"/>
                  <a:pt x="254582" y="1377200"/>
                </a:cubicBezTo>
                <a:cubicBezTo>
                  <a:pt x="254026" y="1382900"/>
                  <a:pt x="252080" y="1383595"/>
                  <a:pt x="251941" y="1387696"/>
                </a:cubicBezTo>
                <a:cubicBezTo>
                  <a:pt x="251802" y="1391797"/>
                  <a:pt x="248535" y="1395134"/>
                  <a:pt x="252705" y="1396246"/>
                </a:cubicBezTo>
                <a:cubicBezTo>
                  <a:pt x="256876" y="1397289"/>
                  <a:pt x="257571" y="1399375"/>
                  <a:pt x="261395" y="1396872"/>
                </a:cubicBezTo>
                <a:cubicBezTo>
                  <a:pt x="265287" y="1394578"/>
                  <a:pt x="269110" y="1386028"/>
                  <a:pt x="270640" y="1386932"/>
                </a:cubicBezTo>
                <a:cubicBezTo>
                  <a:pt x="272308" y="1387766"/>
                  <a:pt x="271127" y="1391937"/>
                  <a:pt x="273906" y="1393814"/>
                </a:cubicBezTo>
                <a:cubicBezTo>
                  <a:pt x="276618" y="1395551"/>
                  <a:pt x="279120" y="1395273"/>
                  <a:pt x="282735" y="1395551"/>
                </a:cubicBezTo>
                <a:cubicBezTo>
                  <a:pt x="286350" y="1395760"/>
                  <a:pt x="284195" y="1401043"/>
                  <a:pt x="285099" y="1405005"/>
                </a:cubicBezTo>
                <a:cubicBezTo>
                  <a:pt x="286071" y="1408968"/>
                  <a:pt x="289409" y="1407647"/>
                  <a:pt x="288922" y="1412791"/>
                </a:cubicBezTo>
                <a:cubicBezTo>
                  <a:pt x="288435" y="1417865"/>
                  <a:pt x="287393" y="1418004"/>
                  <a:pt x="286071" y="1420646"/>
                </a:cubicBezTo>
                <a:cubicBezTo>
                  <a:pt x="284890" y="1423287"/>
                  <a:pt x="281623" y="1416544"/>
                  <a:pt x="280302" y="1424261"/>
                </a:cubicBezTo>
                <a:cubicBezTo>
                  <a:pt x="278982" y="1431976"/>
                  <a:pt x="279120" y="1433506"/>
                  <a:pt x="280927" y="1436425"/>
                </a:cubicBezTo>
                <a:cubicBezTo>
                  <a:pt x="282735" y="1439275"/>
                  <a:pt x="292050" y="1441013"/>
                  <a:pt x="294066" y="1441291"/>
                </a:cubicBezTo>
                <a:cubicBezTo>
                  <a:pt x="296151" y="1441569"/>
                  <a:pt x="297959" y="1432811"/>
                  <a:pt x="302408" y="1436912"/>
                </a:cubicBezTo>
                <a:lnTo>
                  <a:pt x="306856" y="1441083"/>
                </a:lnTo>
                <a:cubicBezTo>
                  <a:pt x="306856" y="1441083"/>
                  <a:pt x="313182" y="1437955"/>
                  <a:pt x="313807" y="1439484"/>
                </a:cubicBezTo>
                <a:lnTo>
                  <a:pt x="314433" y="1440874"/>
                </a:lnTo>
                <a:cubicBezTo>
                  <a:pt x="321454" y="1445392"/>
                  <a:pt x="326737" y="1441847"/>
                  <a:pt x="328822" y="1447687"/>
                </a:cubicBezTo>
                <a:cubicBezTo>
                  <a:pt x="330908" y="1453665"/>
                  <a:pt x="334453" y="1447687"/>
                  <a:pt x="330908" y="1453665"/>
                </a:cubicBezTo>
                <a:cubicBezTo>
                  <a:pt x="327363" y="1459573"/>
                  <a:pt x="319924" y="1461798"/>
                  <a:pt x="319924" y="1461798"/>
                </a:cubicBezTo>
                <a:cubicBezTo>
                  <a:pt x="319924" y="1461798"/>
                  <a:pt x="315059" y="1458183"/>
                  <a:pt x="310819" y="1456514"/>
                </a:cubicBezTo>
                <a:cubicBezTo>
                  <a:pt x="306578" y="1454846"/>
                  <a:pt x="304353" y="1452553"/>
                  <a:pt x="300878" y="1453387"/>
                </a:cubicBezTo>
                <a:cubicBezTo>
                  <a:pt x="297332" y="1454221"/>
                  <a:pt x="292815" y="1454151"/>
                  <a:pt x="292815" y="1454151"/>
                </a:cubicBezTo>
                <a:cubicBezTo>
                  <a:pt x="292815" y="1454151"/>
                  <a:pt x="292328" y="1465412"/>
                  <a:pt x="294830" y="1465204"/>
                </a:cubicBezTo>
                <a:cubicBezTo>
                  <a:pt x="297402" y="1464995"/>
                  <a:pt x="302477" y="1465482"/>
                  <a:pt x="304215" y="1467359"/>
                </a:cubicBezTo>
                <a:cubicBezTo>
                  <a:pt x="305953" y="1469236"/>
                  <a:pt x="312139" y="1470695"/>
                  <a:pt x="314850" y="1472503"/>
                </a:cubicBezTo>
                <a:cubicBezTo>
                  <a:pt x="317561" y="1474310"/>
                  <a:pt x="331673" y="1483625"/>
                  <a:pt x="335565" y="1486892"/>
                </a:cubicBezTo>
                <a:cubicBezTo>
                  <a:pt x="339388" y="1490090"/>
                  <a:pt x="342378" y="1489325"/>
                  <a:pt x="344950" y="1490090"/>
                </a:cubicBezTo>
                <a:cubicBezTo>
                  <a:pt x="347522" y="1490854"/>
                  <a:pt x="346826" y="1488352"/>
                  <a:pt x="352109" y="1489881"/>
                </a:cubicBezTo>
                <a:cubicBezTo>
                  <a:pt x="357323" y="1491410"/>
                  <a:pt x="364136" y="1494399"/>
                  <a:pt x="370322" y="1499960"/>
                </a:cubicBezTo>
                <a:cubicBezTo>
                  <a:pt x="376439" y="1505522"/>
                  <a:pt x="380680" y="1507120"/>
                  <a:pt x="387492" y="1509067"/>
                </a:cubicBezTo>
                <a:cubicBezTo>
                  <a:pt x="394235" y="1510944"/>
                  <a:pt x="400838" y="1510944"/>
                  <a:pt x="404592" y="1513098"/>
                </a:cubicBezTo>
                <a:cubicBezTo>
                  <a:pt x="408416" y="1515253"/>
                  <a:pt x="419259" y="1517825"/>
                  <a:pt x="420997" y="1519216"/>
                </a:cubicBezTo>
                <a:cubicBezTo>
                  <a:pt x="422665" y="1520536"/>
                  <a:pt x="430660" y="1518799"/>
                  <a:pt x="433649" y="1519007"/>
                </a:cubicBezTo>
                <a:cubicBezTo>
                  <a:pt x="436777" y="1519216"/>
                  <a:pt x="446509" y="1514211"/>
                  <a:pt x="448594" y="1509484"/>
                </a:cubicBezTo>
                <a:cubicBezTo>
                  <a:pt x="450679" y="1504688"/>
                  <a:pt x="453043" y="1502463"/>
                  <a:pt x="452139" y="1493357"/>
                </a:cubicBezTo>
                <a:cubicBezTo>
                  <a:pt x="451305" y="1484320"/>
                  <a:pt x="449220" y="1472781"/>
                  <a:pt x="449845" y="1468610"/>
                </a:cubicBezTo>
                <a:cubicBezTo>
                  <a:pt x="450471" y="1464509"/>
                  <a:pt x="450471" y="1452761"/>
                  <a:pt x="451583" y="1449146"/>
                </a:cubicBezTo>
                <a:cubicBezTo>
                  <a:pt x="452765" y="1445462"/>
                  <a:pt x="453460" y="1440805"/>
                  <a:pt x="454155" y="1433088"/>
                </a:cubicBezTo>
                <a:cubicBezTo>
                  <a:pt x="454989" y="1425373"/>
                  <a:pt x="453182" y="1417379"/>
                  <a:pt x="454086" y="1415224"/>
                </a:cubicBezTo>
                <a:cubicBezTo>
                  <a:pt x="454920" y="1413138"/>
                  <a:pt x="456727" y="1405353"/>
                  <a:pt x="456727" y="1405353"/>
                </a:cubicBezTo>
                <a:cubicBezTo>
                  <a:pt x="456727" y="1405353"/>
                  <a:pt x="454711" y="1389782"/>
                  <a:pt x="456518" y="1386515"/>
                </a:cubicBezTo>
                <a:cubicBezTo>
                  <a:pt x="458187" y="1383317"/>
                  <a:pt x="462010" y="1386028"/>
                  <a:pt x="466181" y="1381579"/>
                </a:cubicBezTo>
                <a:cubicBezTo>
                  <a:pt x="470421" y="1377130"/>
                  <a:pt x="469587" y="1374211"/>
                  <a:pt x="471673" y="1374002"/>
                </a:cubicBezTo>
                <a:cubicBezTo>
                  <a:pt x="473619" y="1373794"/>
                  <a:pt x="477651" y="1374002"/>
                  <a:pt x="479805" y="1374211"/>
                </a:cubicBezTo>
                <a:cubicBezTo>
                  <a:pt x="481752" y="1374558"/>
                  <a:pt x="481474" y="1376574"/>
                  <a:pt x="485784" y="1373655"/>
                </a:cubicBezTo>
                <a:cubicBezTo>
                  <a:pt x="490163" y="1370735"/>
                  <a:pt x="490928" y="1368580"/>
                  <a:pt x="494334" y="1366773"/>
                </a:cubicBezTo>
                <a:cubicBezTo>
                  <a:pt x="497740" y="1364965"/>
                  <a:pt x="498018" y="1362811"/>
                  <a:pt x="502467" y="1360934"/>
                </a:cubicBezTo>
                <a:cubicBezTo>
                  <a:pt x="506916" y="1358987"/>
                  <a:pt x="509488" y="1359196"/>
                  <a:pt x="513936" y="1357875"/>
                </a:cubicBezTo>
                <a:cubicBezTo>
                  <a:pt x="518385" y="1356415"/>
                  <a:pt x="518803" y="1354886"/>
                  <a:pt x="522765" y="1353913"/>
                </a:cubicBezTo>
                <a:cubicBezTo>
                  <a:pt x="526796" y="1353079"/>
                  <a:pt x="530064" y="1351202"/>
                  <a:pt x="533331" y="1347309"/>
                </a:cubicBezTo>
                <a:cubicBezTo>
                  <a:pt x="536528" y="1343486"/>
                  <a:pt x="538266" y="1339802"/>
                  <a:pt x="538266" y="1339802"/>
                </a:cubicBezTo>
                <a:cubicBezTo>
                  <a:pt x="538266" y="1339802"/>
                  <a:pt x="539934" y="1336048"/>
                  <a:pt x="541881" y="1334936"/>
                </a:cubicBezTo>
                <a:cubicBezTo>
                  <a:pt x="543828" y="1333684"/>
                  <a:pt x="542785" y="1328263"/>
                  <a:pt x="546191" y="1326872"/>
                </a:cubicBezTo>
                <a:cubicBezTo>
                  <a:pt x="549667" y="1325482"/>
                  <a:pt x="554255" y="1320963"/>
                  <a:pt x="556687" y="1318808"/>
                </a:cubicBezTo>
                <a:cubicBezTo>
                  <a:pt x="558981" y="1316445"/>
                  <a:pt x="562179" y="1311649"/>
                  <a:pt x="562179" y="1311649"/>
                </a:cubicBezTo>
                <a:cubicBezTo>
                  <a:pt x="562179" y="1311649"/>
                  <a:pt x="545913" y="1306574"/>
                  <a:pt x="533748" y="1302056"/>
                </a:cubicBezTo>
              </a:path>
            </a:pathLst>
          </a:custGeom>
          <a:solidFill>
            <a:srgbClr val="8887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d53e63def8_1_5"/>
          <p:cNvSpPr/>
          <p:nvPr/>
        </p:nvSpPr>
        <p:spPr>
          <a:xfrm>
            <a:off x="7155356" y="4143139"/>
            <a:ext cx="179746" cy="212248"/>
          </a:xfrm>
          <a:custGeom>
            <a:avLst/>
            <a:gdLst/>
            <a:ahLst/>
            <a:cxnLst/>
            <a:rect l="l" t="t" r="r" b="b"/>
            <a:pathLst>
              <a:path w="239661" h="282997" extrusionOk="0">
                <a:moveTo>
                  <a:pt x="215888" y="14459"/>
                </a:moveTo>
                <a:lnTo>
                  <a:pt x="239661" y="271311"/>
                </a:lnTo>
                <a:cubicBezTo>
                  <a:pt x="239661" y="271311"/>
                  <a:pt x="204835" y="279930"/>
                  <a:pt x="199483" y="280765"/>
                </a:cubicBezTo>
                <a:cubicBezTo>
                  <a:pt x="194130" y="281599"/>
                  <a:pt x="185650" y="285422"/>
                  <a:pt x="179115" y="280625"/>
                </a:cubicBezTo>
                <a:cubicBezTo>
                  <a:pt x="172581" y="275829"/>
                  <a:pt x="170496" y="275342"/>
                  <a:pt x="165352" y="275134"/>
                </a:cubicBezTo>
                <a:cubicBezTo>
                  <a:pt x="160208" y="274925"/>
                  <a:pt x="155759" y="274369"/>
                  <a:pt x="153951" y="273118"/>
                </a:cubicBezTo>
                <a:cubicBezTo>
                  <a:pt x="152144" y="271936"/>
                  <a:pt x="150615" y="270338"/>
                  <a:pt x="148321" y="271241"/>
                </a:cubicBezTo>
                <a:cubicBezTo>
                  <a:pt x="146027" y="272145"/>
                  <a:pt x="138380" y="273883"/>
                  <a:pt x="134071" y="275273"/>
                </a:cubicBezTo>
                <a:cubicBezTo>
                  <a:pt x="129761" y="276663"/>
                  <a:pt x="127119" y="280625"/>
                  <a:pt x="121697" y="277428"/>
                </a:cubicBezTo>
                <a:cubicBezTo>
                  <a:pt x="116275" y="274161"/>
                  <a:pt x="114399" y="268600"/>
                  <a:pt x="110714" y="268600"/>
                </a:cubicBezTo>
                <a:cubicBezTo>
                  <a:pt x="107030" y="268600"/>
                  <a:pt x="101260" y="268808"/>
                  <a:pt x="96186" y="269225"/>
                </a:cubicBezTo>
                <a:cubicBezTo>
                  <a:pt x="91111" y="269712"/>
                  <a:pt x="81310" y="269573"/>
                  <a:pt x="81310" y="269573"/>
                </a:cubicBezTo>
                <a:cubicBezTo>
                  <a:pt x="81310" y="269573"/>
                  <a:pt x="74220" y="277011"/>
                  <a:pt x="67685" y="269503"/>
                </a:cubicBezTo>
                <a:cubicBezTo>
                  <a:pt x="61221" y="261926"/>
                  <a:pt x="56493" y="262413"/>
                  <a:pt x="54825" y="262552"/>
                </a:cubicBezTo>
                <a:cubicBezTo>
                  <a:pt x="53157" y="262691"/>
                  <a:pt x="49195" y="267487"/>
                  <a:pt x="49056" y="262413"/>
                </a:cubicBezTo>
                <a:cubicBezTo>
                  <a:pt x="48917" y="257339"/>
                  <a:pt x="43773" y="253029"/>
                  <a:pt x="42104" y="253237"/>
                </a:cubicBezTo>
                <a:cubicBezTo>
                  <a:pt x="40436" y="253376"/>
                  <a:pt x="34110" y="254975"/>
                  <a:pt x="31608" y="256921"/>
                </a:cubicBezTo>
                <a:cubicBezTo>
                  <a:pt x="29106" y="258868"/>
                  <a:pt x="25352" y="259215"/>
                  <a:pt x="18956" y="259771"/>
                </a:cubicBezTo>
                <a:cubicBezTo>
                  <a:pt x="12561" y="260328"/>
                  <a:pt x="6444" y="260605"/>
                  <a:pt x="5680" y="259632"/>
                </a:cubicBezTo>
                <a:cubicBezTo>
                  <a:pt x="4915" y="258659"/>
                  <a:pt x="-3913" y="254767"/>
                  <a:pt x="2065" y="253515"/>
                </a:cubicBezTo>
                <a:cubicBezTo>
                  <a:pt x="8043" y="252264"/>
                  <a:pt x="18470" y="250596"/>
                  <a:pt x="21042" y="249692"/>
                </a:cubicBezTo>
                <a:cubicBezTo>
                  <a:pt x="23683" y="248788"/>
                  <a:pt x="27159" y="246425"/>
                  <a:pt x="30287" y="243088"/>
                </a:cubicBezTo>
                <a:cubicBezTo>
                  <a:pt x="33346" y="239751"/>
                  <a:pt x="31121" y="236902"/>
                  <a:pt x="35779" y="236485"/>
                </a:cubicBezTo>
                <a:cubicBezTo>
                  <a:pt x="40506" y="236067"/>
                  <a:pt x="46692" y="237179"/>
                  <a:pt x="50167" y="237527"/>
                </a:cubicBezTo>
                <a:cubicBezTo>
                  <a:pt x="53643" y="237874"/>
                  <a:pt x="59692" y="237319"/>
                  <a:pt x="62680" y="236693"/>
                </a:cubicBezTo>
                <a:cubicBezTo>
                  <a:pt x="65670" y="236067"/>
                  <a:pt x="64418" y="229394"/>
                  <a:pt x="70466" y="228838"/>
                </a:cubicBezTo>
                <a:cubicBezTo>
                  <a:pt x="76513" y="228282"/>
                  <a:pt x="88469" y="228838"/>
                  <a:pt x="89582" y="230089"/>
                </a:cubicBezTo>
                <a:cubicBezTo>
                  <a:pt x="90694" y="231341"/>
                  <a:pt x="94100" y="234747"/>
                  <a:pt x="96951" y="236206"/>
                </a:cubicBezTo>
                <a:cubicBezTo>
                  <a:pt x="99800" y="237666"/>
                  <a:pt x="109046" y="238500"/>
                  <a:pt x="111827" y="238917"/>
                </a:cubicBezTo>
                <a:cubicBezTo>
                  <a:pt x="114537" y="239334"/>
                  <a:pt x="116344" y="236485"/>
                  <a:pt x="115580" y="235164"/>
                </a:cubicBezTo>
                <a:cubicBezTo>
                  <a:pt x="114746" y="233843"/>
                  <a:pt x="98271" y="224180"/>
                  <a:pt x="100843" y="222929"/>
                </a:cubicBezTo>
                <a:cubicBezTo>
                  <a:pt x="103415" y="221678"/>
                  <a:pt x="106751" y="217299"/>
                  <a:pt x="110436" y="220010"/>
                </a:cubicBezTo>
                <a:cubicBezTo>
                  <a:pt x="114120" y="222721"/>
                  <a:pt x="119334" y="224598"/>
                  <a:pt x="121002" y="224458"/>
                </a:cubicBezTo>
                <a:cubicBezTo>
                  <a:pt x="122670" y="224320"/>
                  <a:pt x="115510" y="216117"/>
                  <a:pt x="124478" y="217994"/>
                </a:cubicBezTo>
                <a:cubicBezTo>
                  <a:pt x="133445" y="219871"/>
                  <a:pt x="140813" y="218828"/>
                  <a:pt x="141161" y="222234"/>
                </a:cubicBezTo>
                <a:cubicBezTo>
                  <a:pt x="141508" y="225571"/>
                  <a:pt x="148043" y="230437"/>
                  <a:pt x="150684" y="229811"/>
                </a:cubicBezTo>
                <a:cubicBezTo>
                  <a:pt x="153326" y="229185"/>
                  <a:pt x="157913" y="227100"/>
                  <a:pt x="161320" y="227447"/>
                </a:cubicBezTo>
                <a:cubicBezTo>
                  <a:pt x="164726" y="227795"/>
                  <a:pt x="168272" y="225432"/>
                  <a:pt x="171260" y="228560"/>
                </a:cubicBezTo>
                <a:cubicBezTo>
                  <a:pt x="174250" y="231688"/>
                  <a:pt x="176543" y="234190"/>
                  <a:pt x="181687" y="234747"/>
                </a:cubicBezTo>
                <a:cubicBezTo>
                  <a:pt x="186831" y="235302"/>
                  <a:pt x="188499" y="228004"/>
                  <a:pt x="192323" y="225293"/>
                </a:cubicBezTo>
                <a:cubicBezTo>
                  <a:pt x="196146" y="222582"/>
                  <a:pt x="207963" y="218758"/>
                  <a:pt x="195381" y="214796"/>
                </a:cubicBezTo>
                <a:cubicBezTo>
                  <a:pt x="182800" y="210834"/>
                  <a:pt x="186206" y="210904"/>
                  <a:pt x="176127" y="208123"/>
                </a:cubicBezTo>
                <a:cubicBezTo>
                  <a:pt x="166047" y="205342"/>
                  <a:pt x="169106" y="205690"/>
                  <a:pt x="155064" y="200546"/>
                </a:cubicBezTo>
                <a:cubicBezTo>
                  <a:pt x="141022" y="195402"/>
                  <a:pt x="137407" y="193386"/>
                  <a:pt x="135044" y="193247"/>
                </a:cubicBezTo>
                <a:cubicBezTo>
                  <a:pt x="132611" y="193108"/>
                  <a:pt x="116414" y="190188"/>
                  <a:pt x="114607" y="177815"/>
                </a:cubicBezTo>
                <a:cubicBezTo>
                  <a:pt x="112799" y="165442"/>
                  <a:pt x="111895" y="159046"/>
                  <a:pt x="114051" y="153416"/>
                </a:cubicBezTo>
                <a:cubicBezTo>
                  <a:pt x="116275" y="147785"/>
                  <a:pt x="116831" y="143336"/>
                  <a:pt x="124339" y="139930"/>
                </a:cubicBezTo>
                <a:cubicBezTo>
                  <a:pt x="131846" y="136524"/>
                  <a:pt x="150684" y="127279"/>
                  <a:pt x="155550" y="125193"/>
                </a:cubicBezTo>
                <a:cubicBezTo>
                  <a:pt x="160486" y="123039"/>
                  <a:pt x="165004" y="121231"/>
                  <a:pt x="165768" y="118103"/>
                </a:cubicBezTo>
                <a:cubicBezTo>
                  <a:pt x="166534" y="114975"/>
                  <a:pt x="167576" y="108093"/>
                  <a:pt x="164587" y="105313"/>
                </a:cubicBezTo>
                <a:cubicBezTo>
                  <a:pt x="161598" y="102532"/>
                  <a:pt x="158400" y="97388"/>
                  <a:pt x="152144" y="98987"/>
                </a:cubicBezTo>
                <a:cubicBezTo>
                  <a:pt x="145818" y="100585"/>
                  <a:pt x="138659" y="99890"/>
                  <a:pt x="133862" y="103366"/>
                </a:cubicBezTo>
                <a:cubicBezTo>
                  <a:pt x="129066" y="106842"/>
                  <a:pt x="120793" y="108649"/>
                  <a:pt x="115858" y="110804"/>
                </a:cubicBezTo>
                <a:cubicBezTo>
                  <a:pt x="110992" y="112959"/>
                  <a:pt x="99523" y="114002"/>
                  <a:pt x="99523" y="114002"/>
                </a:cubicBezTo>
                <a:cubicBezTo>
                  <a:pt x="99523" y="114002"/>
                  <a:pt x="87219" y="102254"/>
                  <a:pt x="87427" y="93426"/>
                </a:cubicBezTo>
                <a:cubicBezTo>
                  <a:pt x="87635" y="84597"/>
                  <a:pt x="85411" y="79384"/>
                  <a:pt x="89582" y="72850"/>
                </a:cubicBezTo>
                <a:cubicBezTo>
                  <a:pt x="93752" y="66315"/>
                  <a:pt x="89235" y="65412"/>
                  <a:pt x="96117" y="62771"/>
                </a:cubicBezTo>
                <a:cubicBezTo>
                  <a:pt x="102998" y="60129"/>
                  <a:pt x="100078" y="61380"/>
                  <a:pt x="107308" y="55263"/>
                </a:cubicBezTo>
                <a:cubicBezTo>
                  <a:pt x="114537" y="49146"/>
                  <a:pt x="129761" y="30794"/>
                  <a:pt x="137129" y="25372"/>
                </a:cubicBezTo>
                <a:cubicBezTo>
                  <a:pt x="144428" y="19950"/>
                  <a:pt x="144428" y="23356"/>
                  <a:pt x="145053" y="15154"/>
                </a:cubicBezTo>
                <a:cubicBezTo>
                  <a:pt x="145680" y="6951"/>
                  <a:pt x="141926" y="3545"/>
                  <a:pt x="144219" y="2711"/>
                </a:cubicBezTo>
                <a:cubicBezTo>
                  <a:pt x="146514" y="1807"/>
                  <a:pt x="150962" y="-1669"/>
                  <a:pt x="155273" y="973"/>
                </a:cubicBezTo>
                <a:cubicBezTo>
                  <a:pt x="159582" y="3615"/>
                  <a:pt x="162362" y="4379"/>
                  <a:pt x="163127" y="8758"/>
                </a:cubicBezTo>
                <a:cubicBezTo>
                  <a:pt x="163823" y="13068"/>
                  <a:pt x="164170" y="16822"/>
                  <a:pt x="167020" y="18212"/>
                </a:cubicBezTo>
                <a:cubicBezTo>
                  <a:pt x="169870" y="19672"/>
                  <a:pt x="174597" y="22939"/>
                  <a:pt x="178767" y="20506"/>
                </a:cubicBezTo>
                <a:cubicBezTo>
                  <a:pt x="182939" y="18073"/>
                  <a:pt x="183703" y="15293"/>
                  <a:pt x="187526" y="12234"/>
                </a:cubicBezTo>
                <a:cubicBezTo>
                  <a:pt x="191280" y="9176"/>
                  <a:pt x="194756" y="6117"/>
                  <a:pt x="196146" y="5978"/>
                </a:cubicBezTo>
                <a:cubicBezTo>
                  <a:pt x="197467" y="5839"/>
                  <a:pt x="208798" y="10566"/>
                  <a:pt x="208798" y="10566"/>
                </a:cubicBezTo>
                <a:cubicBezTo>
                  <a:pt x="208798" y="10566"/>
                  <a:pt x="215193" y="6256"/>
                  <a:pt x="215958" y="14319"/>
                </a:cubicBezTo>
              </a:path>
            </a:pathLst>
          </a:custGeom>
          <a:solidFill>
            <a:srgbClr val="72757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d53e63def8_1_5"/>
          <p:cNvSpPr/>
          <p:nvPr/>
        </p:nvSpPr>
        <p:spPr>
          <a:xfrm>
            <a:off x="7155356" y="4143139"/>
            <a:ext cx="179746" cy="212248"/>
          </a:xfrm>
          <a:custGeom>
            <a:avLst/>
            <a:gdLst/>
            <a:ahLst/>
            <a:cxnLst/>
            <a:rect l="l" t="t" r="r" b="b"/>
            <a:pathLst>
              <a:path w="239661" h="282997" extrusionOk="0">
                <a:moveTo>
                  <a:pt x="215888" y="14459"/>
                </a:moveTo>
                <a:lnTo>
                  <a:pt x="239661" y="271311"/>
                </a:lnTo>
                <a:cubicBezTo>
                  <a:pt x="239661" y="271311"/>
                  <a:pt x="204835" y="279930"/>
                  <a:pt x="199483" y="280765"/>
                </a:cubicBezTo>
                <a:cubicBezTo>
                  <a:pt x="194130" y="281599"/>
                  <a:pt x="185650" y="285422"/>
                  <a:pt x="179115" y="280625"/>
                </a:cubicBezTo>
                <a:cubicBezTo>
                  <a:pt x="172581" y="275829"/>
                  <a:pt x="170496" y="275342"/>
                  <a:pt x="165352" y="275134"/>
                </a:cubicBezTo>
                <a:cubicBezTo>
                  <a:pt x="160208" y="274925"/>
                  <a:pt x="155759" y="274369"/>
                  <a:pt x="153951" y="273118"/>
                </a:cubicBezTo>
                <a:cubicBezTo>
                  <a:pt x="152144" y="271936"/>
                  <a:pt x="150615" y="270338"/>
                  <a:pt x="148321" y="271241"/>
                </a:cubicBezTo>
                <a:cubicBezTo>
                  <a:pt x="146027" y="272145"/>
                  <a:pt x="138380" y="273883"/>
                  <a:pt x="134071" y="275273"/>
                </a:cubicBezTo>
                <a:cubicBezTo>
                  <a:pt x="129761" y="276663"/>
                  <a:pt x="127119" y="280625"/>
                  <a:pt x="121697" y="277428"/>
                </a:cubicBezTo>
                <a:cubicBezTo>
                  <a:pt x="116275" y="274161"/>
                  <a:pt x="114399" y="268600"/>
                  <a:pt x="110714" y="268600"/>
                </a:cubicBezTo>
                <a:cubicBezTo>
                  <a:pt x="107030" y="268600"/>
                  <a:pt x="101260" y="268808"/>
                  <a:pt x="96186" y="269225"/>
                </a:cubicBezTo>
                <a:cubicBezTo>
                  <a:pt x="91111" y="269712"/>
                  <a:pt x="81310" y="269573"/>
                  <a:pt x="81310" y="269573"/>
                </a:cubicBezTo>
                <a:cubicBezTo>
                  <a:pt x="81310" y="269573"/>
                  <a:pt x="74220" y="277011"/>
                  <a:pt x="67685" y="269503"/>
                </a:cubicBezTo>
                <a:cubicBezTo>
                  <a:pt x="61221" y="261926"/>
                  <a:pt x="56493" y="262413"/>
                  <a:pt x="54825" y="262552"/>
                </a:cubicBezTo>
                <a:cubicBezTo>
                  <a:pt x="53157" y="262691"/>
                  <a:pt x="49195" y="267487"/>
                  <a:pt x="49056" y="262413"/>
                </a:cubicBezTo>
                <a:cubicBezTo>
                  <a:pt x="48917" y="257339"/>
                  <a:pt x="43773" y="253029"/>
                  <a:pt x="42104" y="253237"/>
                </a:cubicBezTo>
                <a:cubicBezTo>
                  <a:pt x="40436" y="253376"/>
                  <a:pt x="34110" y="254975"/>
                  <a:pt x="31608" y="256921"/>
                </a:cubicBezTo>
                <a:cubicBezTo>
                  <a:pt x="29106" y="258868"/>
                  <a:pt x="25352" y="259215"/>
                  <a:pt x="18956" y="259771"/>
                </a:cubicBezTo>
                <a:cubicBezTo>
                  <a:pt x="12561" y="260328"/>
                  <a:pt x="6444" y="260605"/>
                  <a:pt x="5680" y="259632"/>
                </a:cubicBezTo>
                <a:cubicBezTo>
                  <a:pt x="4915" y="258659"/>
                  <a:pt x="-3913" y="254767"/>
                  <a:pt x="2065" y="253515"/>
                </a:cubicBezTo>
                <a:cubicBezTo>
                  <a:pt x="8043" y="252264"/>
                  <a:pt x="18470" y="250596"/>
                  <a:pt x="21042" y="249692"/>
                </a:cubicBezTo>
                <a:cubicBezTo>
                  <a:pt x="23683" y="248788"/>
                  <a:pt x="27159" y="246425"/>
                  <a:pt x="30287" y="243088"/>
                </a:cubicBezTo>
                <a:cubicBezTo>
                  <a:pt x="33346" y="239751"/>
                  <a:pt x="31121" y="236902"/>
                  <a:pt x="35779" y="236485"/>
                </a:cubicBezTo>
                <a:cubicBezTo>
                  <a:pt x="40506" y="236067"/>
                  <a:pt x="46692" y="237179"/>
                  <a:pt x="50167" y="237527"/>
                </a:cubicBezTo>
                <a:cubicBezTo>
                  <a:pt x="53643" y="237874"/>
                  <a:pt x="59692" y="237319"/>
                  <a:pt x="62680" y="236693"/>
                </a:cubicBezTo>
                <a:cubicBezTo>
                  <a:pt x="65670" y="236067"/>
                  <a:pt x="64418" y="229394"/>
                  <a:pt x="70466" y="228838"/>
                </a:cubicBezTo>
                <a:cubicBezTo>
                  <a:pt x="76513" y="228282"/>
                  <a:pt x="88469" y="228838"/>
                  <a:pt x="89582" y="230089"/>
                </a:cubicBezTo>
                <a:cubicBezTo>
                  <a:pt x="90694" y="231341"/>
                  <a:pt x="94100" y="234747"/>
                  <a:pt x="96951" y="236206"/>
                </a:cubicBezTo>
                <a:cubicBezTo>
                  <a:pt x="99800" y="237666"/>
                  <a:pt x="109046" y="238500"/>
                  <a:pt x="111827" y="238917"/>
                </a:cubicBezTo>
                <a:cubicBezTo>
                  <a:pt x="114537" y="239334"/>
                  <a:pt x="116344" y="236485"/>
                  <a:pt x="115580" y="235164"/>
                </a:cubicBezTo>
                <a:cubicBezTo>
                  <a:pt x="114746" y="233843"/>
                  <a:pt x="98271" y="224180"/>
                  <a:pt x="100843" y="222929"/>
                </a:cubicBezTo>
                <a:cubicBezTo>
                  <a:pt x="103415" y="221678"/>
                  <a:pt x="106751" y="217299"/>
                  <a:pt x="110436" y="220010"/>
                </a:cubicBezTo>
                <a:cubicBezTo>
                  <a:pt x="114120" y="222721"/>
                  <a:pt x="119334" y="224598"/>
                  <a:pt x="121002" y="224458"/>
                </a:cubicBezTo>
                <a:cubicBezTo>
                  <a:pt x="122670" y="224320"/>
                  <a:pt x="115510" y="216117"/>
                  <a:pt x="124478" y="217994"/>
                </a:cubicBezTo>
                <a:cubicBezTo>
                  <a:pt x="133445" y="219871"/>
                  <a:pt x="140813" y="218828"/>
                  <a:pt x="141161" y="222234"/>
                </a:cubicBezTo>
                <a:cubicBezTo>
                  <a:pt x="141508" y="225571"/>
                  <a:pt x="148043" y="230437"/>
                  <a:pt x="150684" y="229811"/>
                </a:cubicBezTo>
                <a:cubicBezTo>
                  <a:pt x="153326" y="229185"/>
                  <a:pt x="157913" y="227100"/>
                  <a:pt x="161320" y="227447"/>
                </a:cubicBezTo>
                <a:cubicBezTo>
                  <a:pt x="164726" y="227795"/>
                  <a:pt x="168272" y="225432"/>
                  <a:pt x="171260" y="228560"/>
                </a:cubicBezTo>
                <a:cubicBezTo>
                  <a:pt x="174250" y="231688"/>
                  <a:pt x="176543" y="234190"/>
                  <a:pt x="181687" y="234747"/>
                </a:cubicBezTo>
                <a:cubicBezTo>
                  <a:pt x="186831" y="235302"/>
                  <a:pt x="188499" y="228004"/>
                  <a:pt x="192323" y="225293"/>
                </a:cubicBezTo>
                <a:cubicBezTo>
                  <a:pt x="196146" y="222582"/>
                  <a:pt x="207963" y="218758"/>
                  <a:pt x="195381" y="214796"/>
                </a:cubicBezTo>
                <a:cubicBezTo>
                  <a:pt x="182800" y="210834"/>
                  <a:pt x="186206" y="210904"/>
                  <a:pt x="176127" y="208123"/>
                </a:cubicBezTo>
                <a:cubicBezTo>
                  <a:pt x="166047" y="205342"/>
                  <a:pt x="169106" y="205690"/>
                  <a:pt x="155064" y="200546"/>
                </a:cubicBezTo>
                <a:cubicBezTo>
                  <a:pt x="141022" y="195402"/>
                  <a:pt x="137407" y="193386"/>
                  <a:pt x="135044" y="193247"/>
                </a:cubicBezTo>
                <a:cubicBezTo>
                  <a:pt x="132611" y="193108"/>
                  <a:pt x="116414" y="190188"/>
                  <a:pt x="114607" y="177815"/>
                </a:cubicBezTo>
                <a:cubicBezTo>
                  <a:pt x="112799" y="165442"/>
                  <a:pt x="111895" y="159046"/>
                  <a:pt x="114051" y="153416"/>
                </a:cubicBezTo>
                <a:cubicBezTo>
                  <a:pt x="116275" y="147785"/>
                  <a:pt x="116831" y="143336"/>
                  <a:pt x="124339" y="139930"/>
                </a:cubicBezTo>
                <a:cubicBezTo>
                  <a:pt x="131846" y="136524"/>
                  <a:pt x="150684" y="127279"/>
                  <a:pt x="155550" y="125193"/>
                </a:cubicBezTo>
                <a:cubicBezTo>
                  <a:pt x="160486" y="123039"/>
                  <a:pt x="165004" y="121231"/>
                  <a:pt x="165768" y="118103"/>
                </a:cubicBezTo>
                <a:cubicBezTo>
                  <a:pt x="166534" y="114975"/>
                  <a:pt x="167576" y="108093"/>
                  <a:pt x="164587" y="105313"/>
                </a:cubicBezTo>
                <a:cubicBezTo>
                  <a:pt x="161598" y="102532"/>
                  <a:pt x="158400" y="97388"/>
                  <a:pt x="152144" y="98987"/>
                </a:cubicBezTo>
                <a:cubicBezTo>
                  <a:pt x="145818" y="100585"/>
                  <a:pt x="138659" y="99890"/>
                  <a:pt x="133862" y="103366"/>
                </a:cubicBezTo>
                <a:cubicBezTo>
                  <a:pt x="129066" y="106842"/>
                  <a:pt x="120793" y="108649"/>
                  <a:pt x="115858" y="110804"/>
                </a:cubicBezTo>
                <a:cubicBezTo>
                  <a:pt x="110992" y="112959"/>
                  <a:pt x="99523" y="114002"/>
                  <a:pt x="99523" y="114002"/>
                </a:cubicBezTo>
                <a:cubicBezTo>
                  <a:pt x="99523" y="114002"/>
                  <a:pt x="87219" y="102254"/>
                  <a:pt x="87427" y="93426"/>
                </a:cubicBezTo>
                <a:cubicBezTo>
                  <a:pt x="87635" y="84597"/>
                  <a:pt x="85411" y="79384"/>
                  <a:pt x="89582" y="72850"/>
                </a:cubicBezTo>
                <a:cubicBezTo>
                  <a:pt x="93752" y="66315"/>
                  <a:pt x="89235" y="65412"/>
                  <a:pt x="96117" y="62771"/>
                </a:cubicBezTo>
                <a:cubicBezTo>
                  <a:pt x="102998" y="60129"/>
                  <a:pt x="100078" y="61380"/>
                  <a:pt x="107308" y="55263"/>
                </a:cubicBezTo>
                <a:cubicBezTo>
                  <a:pt x="114537" y="49146"/>
                  <a:pt x="129761" y="30794"/>
                  <a:pt x="137129" y="25372"/>
                </a:cubicBezTo>
                <a:cubicBezTo>
                  <a:pt x="144428" y="19950"/>
                  <a:pt x="144428" y="23356"/>
                  <a:pt x="145053" y="15154"/>
                </a:cubicBezTo>
                <a:cubicBezTo>
                  <a:pt x="145680" y="6951"/>
                  <a:pt x="141926" y="3545"/>
                  <a:pt x="144219" y="2711"/>
                </a:cubicBezTo>
                <a:cubicBezTo>
                  <a:pt x="146514" y="1807"/>
                  <a:pt x="150962" y="-1669"/>
                  <a:pt x="155273" y="973"/>
                </a:cubicBezTo>
                <a:cubicBezTo>
                  <a:pt x="159582" y="3615"/>
                  <a:pt x="162362" y="4379"/>
                  <a:pt x="163127" y="8758"/>
                </a:cubicBezTo>
                <a:cubicBezTo>
                  <a:pt x="163823" y="13068"/>
                  <a:pt x="164170" y="16822"/>
                  <a:pt x="167020" y="18212"/>
                </a:cubicBezTo>
                <a:cubicBezTo>
                  <a:pt x="169870" y="19672"/>
                  <a:pt x="174597" y="22939"/>
                  <a:pt x="178767" y="20506"/>
                </a:cubicBezTo>
                <a:cubicBezTo>
                  <a:pt x="182939" y="18073"/>
                  <a:pt x="183703" y="15293"/>
                  <a:pt x="187526" y="12234"/>
                </a:cubicBezTo>
                <a:cubicBezTo>
                  <a:pt x="191280" y="9176"/>
                  <a:pt x="194756" y="6117"/>
                  <a:pt x="196146" y="5978"/>
                </a:cubicBezTo>
                <a:cubicBezTo>
                  <a:pt x="197467" y="5839"/>
                  <a:pt x="208798" y="10566"/>
                  <a:pt x="208798" y="10566"/>
                </a:cubicBezTo>
                <a:cubicBezTo>
                  <a:pt x="208798" y="10566"/>
                  <a:pt x="215193" y="6256"/>
                  <a:pt x="215958" y="14319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2d53e63def8_1_5"/>
          <p:cNvSpPr/>
          <p:nvPr/>
        </p:nvSpPr>
        <p:spPr>
          <a:xfrm>
            <a:off x="7226541" y="4165082"/>
            <a:ext cx="12326" cy="14282"/>
          </a:xfrm>
          <a:custGeom>
            <a:avLst/>
            <a:gdLst/>
            <a:ahLst/>
            <a:cxnLst/>
            <a:rect l="l" t="t" r="r" b="b"/>
            <a:pathLst>
              <a:path w="16435" h="19043" extrusionOk="0">
                <a:moveTo>
                  <a:pt x="8225" y="17387"/>
                </a:moveTo>
                <a:cubicBezTo>
                  <a:pt x="8225" y="17387"/>
                  <a:pt x="2733" y="20654"/>
                  <a:pt x="1829" y="18013"/>
                </a:cubicBezTo>
                <a:cubicBezTo>
                  <a:pt x="926" y="15371"/>
                  <a:pt x="438" y="14050"/>
                  <a:pt x="578" y="12034"/>
                </a:cubicBezTo>
                <a:cubicBezTo>
                  <a:pt x="717" y="9949"/>
                  <a:pt x="-1091" y="8489"/>
                  <a:pt x="1065" y="5917"/>
                </a:cubicBezTo>
                <a:cubicBezTo>
                  <a:pt x="3219" y="3345"/>
                  <a:pt x="4887" y="-200"/>
                  <a:pt x="6278" y="9"/>
                </a:cubicBezTo>
                <a:cubicBezTo>
                  <a:pt x="7668" y="217"/>
                  <a:pt x="13438" y="356"/>
                  <a:pt x="14203" y="1955"/>
                </a:cubicBezTo>
                <a:cubicBezTo>
                  <a:pt x="15037" y="3554"/>
                  <a:pt x="15732" y="3137"/>
                  <a:pt x="16288" y="6195"/>
                </a:cubicBezTo>
                <a:cubicBezTo>
                  <a:pt x="16914" y="9185"/>
                  <a:pt x="15384" y="10714"/>
                  <a:pt x="14898" y="12799"/>
                </a:cubicBezTo>
                <a:cubicBezTo>
                  <a:pt x="14411" y="14884"/>
                  <a:pt x="8225" y="17456"/>
                  <a:pt x="8225" y="1745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2d53e63def8_1_5"/>
          <p:cNvSpPr/>
          <p:nvPr/>
        </p:nvSpPr>
        <p:spPr>
          <a:xfrm>
            <a:off x="7226541" y="4165082"/>
            <a:ext cx="12326" cy="14282"/>
          </a:xfrm>
          <a:custGeom>
            <a:avLst/>
            <a:gdLst/>
            <a:ahLst/>
            <a:cxnLst/>
            <a:rect l="l" t="t" r="r" b="b"/>
            <a:pathLst>
              <a:path w="16435" h="19043" extrusionOk="0">
                <a:moveTo>
                  <a:pt x="8225" y="17387"/>
                </a:moveTo>
                <a:cubicBezTo>
                  <a:pt x="8225" y="17387"/>
                  <a:pt x="2733" y="20654"/>
                  <a:pt x="1829" y="18013"/>
                </a:cubicBezTo>
                <a:cubicBezTo>
                  <a:pt x="926" y="15371"/>
                  <a:pt x="438" y="14050"/>
                  <a:pt x="578" y="12034"/>
                </a:cubicBezTo>
                <a:cubicBezTo>
                  <a:pt x="717" y="9949"/>
                  <a:pt x="-1091" y="8489"/>
                  <a:pt x="1065" y="5917"/>
                </a:cubicBezTo>
                <a:cubicBezTo>
                  <a:pt x="3219" y="3345"/>
                  <a:pt x="4887" y="-200"/>
                  <a:pt x="6278" y="9"/>
                </a:cubicBezTo>
                <a:cubicBezTo>
                  <a:pt x="7668" y="217"/>
                  <a:pt x="13438" y="356"/>
                  <a:pt x="14203" y="1955"/>
                </a:cubicBezTo>
                <a:cubicBezTo>
                  <a:pt x="15037" y="3554"/>
                  <a:pt x="15732" y="3137"/>
                  <a:pt x="16288" y="6195"/>
                </a:cubicBezTo>
                <a:cubicBezTo>
                  <a:pt x="16914" y="9185"/>
                  <a:pt x="15384" y="10714"/>
                  <a:pt x="14898" y="12799"/>
                </a:cubicBezTo>
                <a:cubicBezTo>
                  <a:pt x="14411" y="14884"/>
                  <a:pt x="8225" y="17456"/>
                  <a:pt x="8225" y="1745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d53e63def8_1_5"/>
          <p:cNvSpPr/>
          <p:nvPr/>
        </p:nvSpPr>
        <p:spPr>
          <a:xfrm>
            <a:off x="7205459" y="4253357"/>
            <a:ext cx="24388" cy="44774"/>
          </a:xfrm>
          <a:custGeom>
            <a:avLst/>
            <a:gdLst/>
            <a:ahLst/>
            <a:cxnLst/>
            <a:rect l="l" t="t" r="r" b="b"/>
            <a:pathLst>
              <a:path w="32518" h="59699" extrusionOk="0">
                <a:moveTo>
                  <a:pt x="30425" y="33986"/>
                </a:moveTo>
                <a:cubicBezTo>
                  <a:pt x="30425" y="33986"/>
                  <a:pt x="33831" y="26896"/>
                  <a:pt x="31954" y="24671"/>
                </a:cubicBezTo>
                <a:cubicBezTo>
                  <a:pt x="30077" y="22447"/>
                  <a:pt x="25350" y="19527"/>
                  <a:pt x="23891" y="14244"/>
                </a:cubicBezTo>
                <a:cubicBezTo>
                  <a:pt x="22362" y="8961"/>
                  <a:pt x="21944" y="3887"/>
                  <a:pt x="16244" y="1732"/>
                </a:cubicBezTo>
                <a:cubicBezTo>
                  <a:pt x="10613" y="-493"/>
                  <a:pt x="8250" y="-562"/>
                  <a:pt x="8389" y="1454"/>
                </a:cubicBezTo>
                <a:cubicBezTo>
                  <a:pt x="8597" y="3470"/>
                  <a:pt x="9084" y="8822"/>
                  <a:pt x="10197" y="9795"/>
                </a:cubicBezTo>
                <a:cubicBezTo>
                  <a:pt x="11308" y="10699"/>
                  <a:pt x="12490" y="12993"/>
                  <a:pt x="12142" y="16399"/>
                </a:cubicBezTo>
                <a:cubicBezTo>
                  <a:pt x="11795" y="19805"/>
                  <a:pt x="9640" y="22725"/>
                  <a:pt x="8667" y="22864"/>
                </a:cubicBezTo>
                <a:cubicBezTo>
                  <a:pt x="7693" y="22933"/>
                  <a:pt x="6443" y="20639"/>
                  <a:pt x="4218" y="22586"/>
                </a:cubicBezTo>
                <a:cubicBezTo>
                  <a:pt x="1994" y="24463"/>
                  <a:pt x="-22" y="28077"/>
                  <a:pt x="395" y="32457"/>
                </a:cubicBezTo>
                <a:cubicBezTo>
                  <a:pt x="812" y="36836"/>
                  <a:pt x="-1621" y="39825"/>
                  <a:pt x="2133" y="43857"/>
                </a:cubicBezTo>
                <a:cubicBezTo>
                  <a:pt x="5887" y="47958"/>
                  <a:pt x="8806" y="50044"/>
                  <a:pt x="11447" y="52477"/>
                </a:cubicBezTo>
                <a:cubicBezTo>
                  <a:pt x="14089" y="54979"/>
                  <a:pt x="15896" y="53102"/>
                  <a:pt x="16800" y="55674"/>
                </a:cubicBezTo>
                <a:cubicBezTo>
                  <a:pt x="17704" y="58316"/>
                  <a:pt x="25211" y="61722"/>
                  <a:pt x="26532" y="58177"/>
                </a:cubicBezTo>
                <a:cubicBezTo>
                  <a:pt x="27922" y="54632"/>
                  <a:pt x="30355" y="52060"/>
                  <a:pt x="26810" y="46637"/>
                </a:cubicBezTo>
                <a:cubicBezTo>
                  <a:pt x="23265" y="41215"/>
                  <a:pt x="20067" y="39478"/>
                  <a:pt x="19858" y="37114"/>
                </a:cubicBezTo>
                <a:cubicBezTo>
                  <a:pt x="19650" y="34751"/>
                  <a:pt x="16661" y="32318"/>
                  <a:pt x="19024" y="31762"/>
                </a:cubicBezTo>
                <a:cubicBezTo>
                  <a:pt x="21388" y="31206"/>
                  <a:pt x="23196" y="29329"/>
                  <a:pt x="24377" y="31275"/>
                </a:cubicBezTo>
                <a:cubicBezTo>
                  <a:pt x="25559" y="33221"/>
                  <a:pt x="28131" y="34959"/>
                  <a:pt x="28131" y="34959"/>
                </a:cubicBezTo>
                <a:lnTo>
                  <a:pt x="30425" y="34055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2d53e63def8_1_5"/>
          <p:cNvSpPr/>
          <p:nvPr/>
        </p:nvSpPr>
        <p:spPr>
          <a:xfrm>
            <a:off x="7205459" y="4253357"/>
            <a:ext cx="24388" cy="44774"/>
          </a:xfrm>
          <a:custGeom>
            <a:avLst/>
            <a:gdLst/>
            <a:ahLst/>
            <a:cxnLst/>
            <a:rect l="l" t="t" r="r" b="b"/>
            <a:pathLst>
              <a:path w="32518" h="59699" extrusionOk="0">
                <a:moveTo>
                  <a:pt x="30425" y="33986"/>
                </a:moveTo>
                <a:cubicBezTo>
                  <a:pt x="30425" y="33986"/>
                  <a:pt x="33831" y="26896"/>
                  <a:pt x="31954" y="24671"/>
                </a:cubicBezTo>
                <a:cubicBezTo>
                  <a:pt x="30077" y="22447"/>
                  <a:pt x="25350" y="19527"/>
                  <a:pt x="23891" y="14244"/>
                </a:cubicBezTo>
                <a:cubicBezTo>
                  <a:pt x="22362" y="8961"/>
                  <a:pt x="21944" y="3887"/>
                  <a:pt x="16244" y="1732"/>
                </a:cubicBezTo>
                <a:cubicBezTo>
                  <a:pt x="10613" y="-493"/>
                  <a:pt x="8250" y="-562"/>
                  <a:pt x="8389" y="1454"/>
                </a:cubicBezTo>
                <a:cubicBezTo>
                  <a:pt x="8597" y="3470"/>
                  <a:pt x="9084" y="8822"/>
                  <a:pt x="10197" y="9795"/>
                </a:cubicBezTo>
                <a:cubicBezTo>
                  <a:pt x="11308" y="10699"/>
                  <a:pt x="12490" y="12993"/>
                  <a:pt x="12142" y="16399"/>
                </a:cubicBezTo>
                <a:cubicBezTo>
                  <a:pt x="11795" y="19805"/>
                  <a:pt x="9640" y="22725"/>
                  <a:pt x="8667" y="22864"/>
                </a:cubicBezTo>
                <a:cubicBezTo>
                  <a:pt x="7693" y="22933"/>
                  <a:pt x="6443" y="20639"/>
                  <a:pt x="4218" y="22586"/>
                </a:cubicBezTo>
                <a:cubicBezTo>
                  <a:pt x="1994" y="24463"/>
                  <a:pt x="-22" y="28077"/>
                  <a:pt x="395" y="32457"/>
                </a:cubicBezTo>
                <a:cubicBezTo>
                  <a:pt x="812" y="36836"/>
                  <a:pt x="-1621" y="39825"/>
                  <a:pt x="2133" y="43857"/>
                </a:cubicBezTo>
                <a:cubicBezTo>
                  <a:pt x="5887" y="47958"/>
                  <a:pt x="8806" y="50044"/>
                  <a:pt x="11447" y="52477"/>
                </a:cubicBezTo>
                <a:cubicBezTo>
                  <a:pt x="14089" y="54979"/>
                  <a:pt x="15896" y="53102"/>
                  <a:pt x="16800" y="55674"/>
                </a:cubicBezTo>
                <a:cubicBezTo>
                  <a:pt x="17704" y="58316"/>
                  <a:pt x="25211" y="61722"/>
                  <a:pt x="26532" y="58177"/>
                </a:cubicBezTo>
                <a:cubicBezTo>
                  <a:pt x="27922" y="54632"/>
                  <a:pt x="30355" y="52060"/>
                  <a:pt x="26810" y="46637"/>
                </a:cubicBezTo>
                <a:cubicBezTo>
                  <a:pt x="23265" y="41215"/>
                  <a:pt x="20067" y="39478"/>
                  <a:pt x="19858" y="37114"/>
                </a:cubicBezTo>
                <a:cubicBezTo>
                  <a:pt x="19650" y="34751"/>
                  <a:pt x="16661" y="32318"/>
                  <a:pt x="19024" y="31762"/>
                </a:cubicBezTo>
                <a:cubicBezTo>
                  <a:pt x="21388" y="31206"/>
                  <a:pt x="23196" y="29329"/>
                  <a:pt x="24377" y="31275"/>
                </a:cubicBezTo>
                <a:cubicBezTo>
                  <a:pt x="25559" y="33221"/>
                  <a:pt x="28131" y="34959"/>
                  <a:pt x="28131" y="34959"/>
                </a:cubicBezTo>
                <a:lnTo>
                  <a:pt x="30425" y="34055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2d53e63def8_1_5"/>
          <p:cNvSpPr/>
          <p:nvPr/>
        </p:nvSpPr>
        <p:spPr>
          <a:xfrm>
            <a:off x="7175246" y="4283077"/>
            <a:ext cx="17638" cy="21889"/>
          </a:xfrm>
          <a:custGeom>
            <a:avLst/>
            <a:gdLst/>
            <a:ahLst/>
            <a:cxnLst/>
            <a:rect l="l" t="t" r="r" b="b"/>
            <a:pathLst>
              <a:path w="23518" h="29186" extrusionOk="0">
                <a:moveTo>
                  <a:pt x="14264" y="29117"/>
                </a:moveTo>
                <a:cubicBezTo>
                  <a:pt x="11415" y="28005"/>
                  <a:pt x="5575" y="23486"/>
                  <a:pt x="4880" y="19455"/>
                </a:cubicBezTo>
                <a:cubicBezTo>
                  <a:pt x="4185" y="15423"/>
                  <a:pt x="154" y="12434"/>
                  <a:pt x="570" y="9653"/>
                </a:cubicBezTo>
                <a:cubicBezTo>
                  <a:pt x="988" y="6942"/>
                  <a:pt x="-1584" y="4440"/>
                  <a:pt x="1683" y="3119"/>
                </a:cubicBezTo>
                <a:cubicBezTo>
                  <a:pt x="4950" y="1798"/>
                  <a:pt x="1265" y="-1608"/>
                  <a:pt x="7939" y="894"/>
                </a:cubicBezTo>
                <a:cubicBezTo>
                  <a:pt x="14612" y="3328"/>
                  <a:pt x="15237" y="2563"/>
                  <a:pt x="17254" y="2424"/>
                </a:cubicBezTo>
                <a:cubicBezTo>
                  <a:pt x="19270" y="2215"/>
                  <a:pt x="21355" y="2424"/>
                  <a:pt x="22189" y="4718"/>
                </a:cubicBezTo>
                <a:cubicBezTo>
                  <a:pt x="23093" y="7012"/>
                  <a:pt x="23927" y="8611"/>
                  <a:pt x="23301" y="13407"/>
                </a:cubicBezTo>
                <a:cubicBezTo>
                  <a:pt x="22745" y="18203"/>
                  <a:pt x="21633" y="24112"/>
                  <a:pt x="21008" y="25155"/>
                </a:cubicBezTo>
                <a:cubicBezTo>
                  <a:pt x="20451" y="26197"/>
                  <a:pt x="14264" y="29186"/>
                  <a:pt x="14264" y="2918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2d53e63def8_1_5"/>
          <p:cNvSpPr/>
          <p:nvPr/>
        </p:nvSpPr>
        <p:spPr>
          <a:xfrm>
            <a:off x="7175193" y="4282556"/>
            <a:ext cx="17638" cy="21889"/>
          </a:xfrm>
          <a:custGeom>
            <a:avLst/>
            <a:gdLst/>
            <a:ahLst/>
            <a:cxnLst/>
            <a:rect l="l" t="t" r="r" b="b"/>
            <a:pathLst>
              <a:path w="23518" h="29186" extrusionOk="0">
                <a:moveTo>
                  <a:pt x="14264" y="29117"/>
                </a:moveTo>
                <a:cubicBezTo>
                  <a:pt x="11415" y="28005"/>
                  <a:pt x="5575" y="23486"/>
                  <a:pt x="4880" y="19454"/>
                </a:cubicBezTo>
                <a:cubicBezTo>
                  <a:pt x="4185" y="15423"/>
                  <a:pt x="154" y="12434"/>
                  <a:pt x="570" y="9653"/>
                </a:cubicBezTo>
                <a:cubicBezTo>
                  <a:pt x="988" y="6942"/>
                  <a:pt x="-1584" y="4440"/>
                  <a:pt x="1683" y="3119"/>
                </a:cubicBezTo>
                <a:cubicBezTo>
                  <a:pt x="4950" y="1798"/>
                  <a:pt x="1265" y="-1608"/>
                  <a:pt x="7939" y="894"/>
                </a:cubicBezTo>
                <a:cubicBezTo>
                  <a:pt x="14612" y="3327"/>
                  <a:pt x="15237" y="2563"/>
                  <a:pt x="17254" y="2424"/>
                </a:cubicBezTo>
                <a:cubicBezTo>
                  <a:pt x="19270" y="2215"/>
                  <a:pt x="21355" y="2424"/>
                  <a:pt x="22189" y="4717"/>
                </a:cubicBezTo>
                <a:cubicBezTo>
                  <a:pt x="23093" y="7012"/>
                  <a:pt x="23927" y="8610"/>
                  <a:pt x="23301" y="13407"/>
                </a:cubicBezTo>
                <a:cubicBezTo>
                  <a:pt x="22745" y="18203"/>
                  <a:pt x="21633" y="24112"/>
                  <a:pt x="21008" y="25154"/>
                </a:cubicBezTo>
                <a:cubicBezTo>
                  <a:pt x="20451" y="26197"/>
                  <a:pt x="14264" y="29186"/>
                  <a:pt x="14264" y="2918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d53e63def8_1_5"/>
          <p:cNvSpPr/>
          <p:nvPr/>
        </p:nvSpPr>
        <p:spPr>
          <a:xfrm>
            <a:off x="7195005" y="4271420"/>
            <a:ext cx="38698" cy="25092"/>
          </a:xfrm>
          <a:custGeom>
            <a:avLst/>
            <a:gdLst/>
            <a:ahLst/>
            <a:cxnLst/>
            <a:rect l="l" t="t" r="r" b="b"/>
            <a:pathLst>
              <a:path w="51597" h="33456" extrusionOk="0">
                <a:moveTo>
                  <a:pt x="50897" y="18592"/>
                </a:moveTo>
                <a:cubicBezTo>
                  <a:pt x="48325" y="16436"/>
                  <a:pt x="35534" y="14212"/>
                  <a:pt x="33101" y="13100"/>
                </a:cubicBezTo>
                <a:cubicBezTo>
                  <a:pt x="30599" y="11988"/>
                  <a:pt x="26776" y="10945"/>
                  <a:pt x="24273" y="9137"/>
                </a:cubicBezTo>
                <a:cubicBezTo>
                  <a:pt x="21701" y="7330"/>
                  <a:pt x="19338" y="6844"/>
                  <a:pt x="12942" y="4063"/>
                </a:cubicBezTo>
                <a:cubicBezTo>
                  <a:pt x="6548" y="1282"/>
                  <a:pt x="6061" y="-1081"/>
                  <a:pt x="3837" y="518"/>
                </a:cubicBezTo>
                <a:cubicBezTo>
                  <a:pt x="1613" y="2047"/>
                  <a:pt x="-2072" y="3090"/>
                  <a:pt x="1473" y="7886"/>
                </a:cubicBezTo>
                <a:cubicBezTo>
                  <a:pt x="5019" y="12683"/>
                  <a:pt x="10788" y="16854"/>
                  <a:pt x="13290" y="18035"/>
                </a:cubicBezTo>
                <a:cubicBezTo>
                  <a:pt x="15793" y="19147"/>
                  <a:pt x="20102" y="21789"/>
                  <a:pt x="22883" y="22901"/>
                </a:cubicBezTo>
                <a:cubicBezTo>
                  <a:pt x="25733" y="24013"/>
                  <a:pt x="30669" y="26238"/>
                  <a:pt x="33449" y="27350"/>
                </a:cubicBezTo>
                <a:cubicBezTo>
                  <a:pt x="36300" y="28462"/>
                  <a:pt x="36160" y="27072"/>
                  <a:pt x="37411" y="29713"/>
                </a:cubicBezTo>
                <a:cubicBezTo>
                  <a:pt x="38663" y="32285"/>
                  <a:pt x="44363" y="35205"/>
                  <a:pt x="47838" y="32146"/>
                </a:cubicBezTo>
                <a:cubicBezTo>
                  <a:pt x="51314" y="29088"/>
                  <a:pt x="49924" y="28879"/>
                  <a:pt x="51106" y="27072"/>
                </a:cubicBezTo>
                <a:cubicBezTo>
                  <a:pt x="52287" y="25265"/>
                  <a:pt x="50967" y="18592"/>
                  <a:pt x="50967" y="18592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2d53e63def8_1_5"/>
          <p:cNvSpPr/>
          <p:nvPr/>
        </p:nvSpPr>
        <p:spPr>
          <a:xfrm>
            <a:off x="7195005" y="4271420"/>
            <a:ext cx="38698" cy="25092"/>
          </a:xfrm>
          <a:custGeom>
            <a:avLst/>
            <a:gdLst/>
            <a:ahLst/>
            <a:cxnLst/>
            <a:rect l="l" t="t" r="r" b="b"/>
            <a:pathLst>
              <a:path w="51597" h="33456" extrusionOk="0">
                <a:moveTo>
                  <a:pt x="50897" y="18592"/>
                </a:moveTo>
                <a:cubicBezTo>
                  <a:pt x="48325" y="16436"/>
                  <a:pt x="35534" y="14212"/>
                  <a:pt x="33101" y="13100"/>
                </a:cubicBezTo>
                <a:cubicBezTo>
                  <a:pt x="30599" y="11988"/>
                  <a:pt x="26776" y="10945"/>
                  <a:pt x="24273" y="9137"/>
                </a:cubicBezTo>
                <a:cubicBezTo>
                  <a:pt x="21701" y="7330"/>
                  <a:pt x="19338" y="6844"/>
                  <a:pt x="12942" y="4063"/>
                </a:cubicBezTo>
                <a:cubicBezTo>
                  <a:pt x="6548" y="1282"/>
                  <a:pt x="6061" y="-1081"/>
                  <a:pt x="3837" y="518"/>
                </a:cubicBezTo>
                <a:cubicBezTo>
                  <a:pt x="1613" y="2047"/>
                  <a:pt x="-2072" y="3090"/>
                  <a:pt x="1473" y="7886"/>
                </a:cubicBezTo>
                <a:cubicBezTo>
                  <a:pt x="5019" y="12683"/>
                  <a:pt x="10788" y="16854"/>
                  <a:pt x="13290" y="18035"/>
                </a:cubicBezTo>
                <a:cubicBezTo>
                  <a:pt x="15793" y="19147"/>
                  <a:pt x="20102" y="21789"/>
                  <a:pt x="22883" y="22901"/>
                </a:cubicBezTo>
                <a:cubicBezTo>
                  <a:pt x="25733" y="24013"/>
                  <a:pt x="30669" y="26238"/>
                  <a:pt x="33449" y="27350"/>
                </a:cubicBezTo>
                <a:cubicBezTo>
                  <a:pt x="36300" y="28462"/>
                  <a:pt x="36160" y="27072"/>
                  <a:pt x="37411" y="29713"/>
                </a:cubicBezTo>
                <a:cubicBezTo>
                  <a:pt x="38663" y="32285"/>
                  <a:pt x="44363" y="35205"/>
                  <a:pt x="47838" y="32146"/>
                </a:cubicBezTo>
                <a:cubicBezTo>
                  <a:pt x="51314" y="29088"/>
                  <a:pt x="49924" y="28879"/>
                  <a:pt x="51106" y="27072"/>
                </a:cubicBezTo>
                <a:cubicBezTo>
                  <a:pt x="52287" y="25265"/>
                  <a:pt x="50967" y="18592"/>
                  <a:pt x="50967" y="18592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2d53e63def8_1_5"/>
          <p:cNvSpPr/>
          <p:nvPr/>
        </p:nvSpPr>
        <p:spPr>
          <a:xfrm>
            <a:off x="7249848" y="4364380"/>
            <a:ext cx="59602" cy="33439"/>
          </a:xfrm>
          <a:custGeom>
            <a:avLst/>
            <a:gdLst/>
            <a:ahLst/>
            <a:cxnLst/>
            <a:rect l="l" t="t" r="r" b="b"/>
            <a:pathLst>
              <a:path w="79469" h="44586" extrusionOk="0">
                <a:moveTo>
                  <a:pt x="67723" y="44586"/>
                </a:moveTo>
                <a:cubicBezTo>
                  <a:pt x="70226" y="42640"/>
                  <a:pt x="73980" y="35550"/>
                  <a:pt x="75439" y="32700"/>
                </a:cubicBezTo>
                <a:cubicBezTo>
                  <a:pt x="76900" y="29849"/>
                  <a:pt x="78568" y="30058"/>
                  <a:pt x="78984" y="26583"/>
                </a:cubicBezTo>
                <a:cubicBezTo>
                  <a:pt x="79332" y="23176"/>
                  <a:pt x="80445" y="16920"/>
                  <a:pt x="77386" y="13167"/>
                </a:cubicBezTo>
                <a:cubicBezTo>
                  <a:pt x="74328" y="9343"/>
                  <a:pt x="77386" y="2600"/>
                  <a:pt x="67932" y="2183"/>
                </a:cubicBezTo>
                <a:cubicBezTo>
                  <a:pt x="58339" y="1697"/>
                  <a:pt x="55281" y="1280"/>
                  <a:pt x="48885" y="1905"/>
                </a:cubicBezTo>
                <a:cubicBezTo>
                  <a:pt x="42490" y="2531"/>
                  <a:pt x="37069" y="3017"/>
                  <a:pt x="30951" y="2531"/>
                </a:cubicBezTo>
                <a:cubicBezTo>
                  <a:pt x="24834" y="2114"/>
                  <a:pt x="18856" y="585"/>
                  <a:pt x="13781" y="376"/>
                </a:cubicBezTo>
                <a:cubicBezTo>
                  <a:pt x="8707" y="168"/>
                  <a:pt x="5856" y="-597"/>
                  <a:pt x="4327" y="932"/>
                </a:cubicBezTo>
                <a:cubicBezTo>
                  <a:pt x="2798" y="2461"/>
                  <a:pt x="435" y="2948"/>
                  <a:pt x="435" y="6702"/>
                </a:cubicBezTo>
                <a:cubicBezTo>
                  <a:pt x="435" y="10455"/>
                  <a:pt x="2450" y="13653"/>
                  <a:pt x="1546" y="18797"/>
                </a:cubicBezTo>
                <a:cubicBezTo>
                  <a:pt x="643" y="24011"/>
                  <a:pt x="-2068" y="27278"/>
                  <a:pt x="2937" y="30197"/>
                </a:cubicBezTo>
                <a:cubicBezTo>
                  <a:pt x="7942" y="33117"/>
                  <a:pt x="6760" y="31170"/>
                  <a:pt x="14338" y="32213"/>
                </a:cubicBezTo>
                <a:cubicBezTo>
                  <a:pt x="21914" y="33256"/>
                  <a:pt x="21497" y="32908"/>
                  <a:pt x="24695" y="34021"/>
                </a:cubicBezTo>
                <a:cubicBezTo>
                  <a:pt x="27823" y="35063"/>
                  <a:pt x="30882" y="34785"/>
                  <a:pt x="33870" y="34159"/>
                </a:cubicBezTo>
                <a:cubicBezTo>
                  <a:pt x="36860" y="33534"/>
                  <a:pt x="36651" y="30823"/>
                  <a:pt x="40475" y="31866"/>
                </a:cubicBezTo>
                <a:cubicBezTo>
                  <a:pt x="44297" y="32839"/>
                  <a:pt x="47287" y="32213"/>
                  <a:pt x="48885" y="34785"/>
                </a:cubicBezTo>
                <a:cubicBezTo>
                  <a:pt x="50484" y="37357"/>
                  <a:pt x="50275" y="39095"/>
                  <a:pt x="53195" y="40485"/>
                </a:cubicBezTo>
                <a:cubicBezTo>
                  <a:pt x="56046" y="41945"/>
                  <a:pt x="59521" y="42988"/>
                  <a:pt x="60911" y="43544"/>
                </a:cubicBezTo>
                <a:cubicBezTo>
                  <a:pt x="62302" y="44100"/>
                  <a:pt x="67793" y="44586"/>
                  <a:pt x="67793" y="4458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2d53e63def8_1_5"/>
          <p:cNvSpPr/>
          <p:nvPr/>
        </p:nvSpPr>
        <p:spPr>
          <a:xfrm>
            <a:off x="7249848" y="4364380"/>
            <a:ext cx="59602" cy="33439"/>
          </a:xfrm>
          <a:custGeom>
            <a:avLst/>
            <a:gdLst/>
            <a:ahLst/>
            <a:cxnLst/>
            <a:rect l="l" t="t" r="r" b="b"/>
            <a:pathLst>
              <a:path w="79469" h="44586" extrusionOk="0">
                <a:moveTo>
                  <a:pt x="67723" y="44586"/>
                </a:moveTo>
                <a:cubicBezTo>
                  <a:pt x="70226" y="42640"/>
                  <a:pt x="73980" y="35550"/>
                  <a:pt x="75439" y="32700"/>
                </a:cubicBezTo>
                <a:cubicBezTo>
                  <a:pt x="76900" y="29849"/>
                  <a:pt x="78568" y="30058"/>
                  <a:pt x="78984" y="26583"/>
                </a:cubicBezTo>
                <a:cubicBezTo>
                  <a:pt x="79332" y="23176"/>
                  <a:pt x="80445" y="16920"/>
                  <a:pt x="77386" y="13167"/>
                </a:cubicBezTo>
                <a:cubicBezTo>
                  <a:pt x="74328" y="9343"/>
                  <a:pt x="77386" y="2600"/>
                  <a:pt x="67932" y="2183"/>
                </a:cubicBezTo>
                <a:cubicBezTo>
                  <a:pt x="58339" y="1697"/>
                  <a:pt x="55281" y="1280"/>
                  <a:pt x="48885" y="1905"/>
                </a:cubicBezTo>
                <a:cubicBezTo>
                  <a:pt x="42490" y="2531"/>
                  <a:pt x="37069" y="3017"/>
                  <a:pt x="30951" y="2531"/>
                </a:cubicBezTo>
                <a:cubicBezTo>
                  <a:pt x="24834" y="2114"/>
                  <a:pt x="18856" y="585"/>
                  <a:pt x="13781" y="376"/>
                </a:cubicBezTo>
                <a:cubicBezTo>
                  <a:pt x="8707" y="168"/>
                  <a:pt x="5856" y="-597"/>
                  <a:pt x="4327" y="932"/>
                </a:cubicBezTo>
                <a:cubicBezTo>
                  <a:pt x="2798" y="2461"/>
                  <a:pt x="435" y="2948"/>
                  <a:pt x="435" y="6702"/>
                </a:cubicBezTo>
                <a:cubicBezTo>
                  <a:pt x="435" y="10455"/>
                  <a:pt x="2450" y="13653"/>
                  <a:pt x="1546" y="18797"/>
                </a:cubicBezTo>
                <a:cubicBezTo>
                  <a:pt x="643" y="24011"/>
                  <a:pt x="-2068" y="27278"/>
                  <a:pt x="2937" y="30197"/>
                </a:cubicBezTo>
                <a:cubicBezTo>
                  <a:pt x="7942" y="33117"/>
                  <a:pt x="6760" y="31170"/>
                  <a:pt x="14338" y="32213"/>
                </a:cubicBezTo>
                <a:cubicBezTo>
                  <a:pt x="21914" y="33256"/>
                  <a:pt x="21497" y="32908"/>
                  <a:pt x="24695" y="34021"/>
                </a:cubicBezTo>
                <a:cubicBezTo>
                  <a:pt x="27823" y="35063"/>
                  <a:pt x="30882" y="34785"/>
                  <a:pt x="33870" y="34159"/>
                </a:cubicBezTo>
                <a:cubicBezTo>
                  <a:pt x="36860" y="33534"/>
                  <a:pt x="36651" y="30823"/>
                  <a:pt x="40475" y="31866"/>
                </a:cubicBezTo>
                <a:cubicBezTo>
                  <a:pt x="44297" y="32839"/>
                  <a:pt x="47287" y="32213"/>
                  <a:pt x="48885" y="34785"/>
                </a:cubicBezTo>
                <a:cubicBezTo>
                  <a:pt x="50484" y="37357"/>
                  <a:pt x="50275" y="39095"/>
                  <a:pt x="53195" y="40485"/>
                </a:cubicBezTo>
                <a:cubicBezTo>
                  <a:pt x="56046" y="41945"/>
                  <a:pt x="59521" y="42988"/>
                  <a:pt x="60911" y="43544"/>
                </a:cubicBezTo>
                <a:cubicBezTo>
                  <a:pt x="62302" y="44100"/>
                  <a:pt x="67793" y="44586"/>
                  <a:pt x="67793" y="4458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g2d53e63def8_1_5"/>
          <p:cNvSpPr/>
          <p:nvPr/>
        </p:nvSpPr>
        <p:spPr>
          <a:xfrm>
            <a:off x="7319455" y="4355468"/>
            <a:ext cx="78358" cy="36512"/>
          </a:xfrm>
          <a:custGeom>
            <a:avLst/>
            <a:gdLst/>
            <a:ahLst/>
            <a:cxnLst/>
            <a:rect l="l" t="t" r="r" b="b"/>
            <a:pathLst>
              <a:path w="104477" h="48683" extrusionOk="0">
                <a:moveTo>
                  <a:pt x="99065" y="15316"/>
                </a:moveTo>
                <a:cubicBezTo>
                  <a:pt x="101290" y="14065"/>
                  <a:pt x="103792" y="7739"/>
                  <a:pt x="104348" y="6349"/>
                </a:cubicBezTo>
                <a:cubicBezTo>
                  <a:pt x="104904" y="4959"/>
                  <a:pt x="103722" y="-394"/>
                  <a:pt x="99691" y="23"/>
                </a:cubicBezTo>
                <a:cubicBezTo>
                  <a:pt x="95659" y="371"/>
                  <a:pt x="95311" y="440"/>
                  <a:pt x="87387" y="2526"/>
                </a:cubicBezTo>
                <a:cubicBezTo>
                  <a:pt x="79462" y="4611"/>
                  <a:pt x="75847" y="6627"/>
                  <a:pt x="69661" y="8921"/>
                </a:cubicBezTo>
                <a:cubicBezTo>
                  <a:pt x="63404" y="11215"/>
                  <a:pt x="60485" y="12118"/>
                  <a:pt x="56801" y="12814"/>
                </a:cubicBezTo>
                <a:cubicBezTo>
                  <a:pt x="53116" y="13509"/>
                  <a:pt x="49015" y="12536"/>
                  <a:pt x="43802" y="11980"/>
                </a:cubicBezTo>
                <a:cubicBezTo>
                  <a:pt x="38658" y="11423"/>
                  <a:pt x="40604" y="10242"/>
                  <a:pt x="30803" y="7044"/>
                </a:cubicBezTo>
                <a:cubicBezTo>
                  <a:pt x="21001" y="3916"/>
                  <a:pt x="22322" y="3082"/>
                  <a:pt x="16552" y="3638"/>
                </a:cubicBezTo>
                <a:cubicBezTo>
                  <a:pt x="10853" y="4194"/>
                  <a:pt x="3971" y="7183"/>
                  <a:pt x="3832" y="8921"/>
                </a:cubicBezTo>
                <a:cubicBezTo>
                  <a:pt x="3692" y="10589"/>
                  <a:pt x="7725" y="18027"/>
                  <a:pt x="7238" y="19835"/>
                </a:cubicBezTo>
                <a:cubicBezTo>
                  <a:pt x="6751" y="21573"/>
                  <a:pt x="-269" y="22545"/>
                  <a:pt x="8" y="25952"/>
                </a:cubicBezTo>
                <a:cubicBezTo>
                  <a:pt x="356" y="29288"/>
                  <a:pt x="2928" y="36170"/>
                  <a:pt x="4110" y="40827"/>
                </a:cubicBezTo>
                <a:cubicBezTo>
                  <a:pt x="5222" y="45485"/>
                  <a:pt x="6543" y="48752"/>
                  <a:pt x="14676" y="48682"/>
                </a:cubicBezTo>
                <a:cubicBezTo>
                  <a:pt x="22809" y="48613"/>
                  <a:pt x="23712" y="46806"/>
                  <a:pt x="28579" y="44720"/>
                </a:cubicBezTo>
                <a:cubicBezTo>
                  <a:pt x="33444" y="42565"/>
                  <a:pt x="37406" y="37421"/>
                  <a:pt x="40396" y="36796"/>
                </a:cubicBezTo>
                <a:cubicBezTo>
                  <a:pt x="43384" y="36170"/>
                  <a:pt x="49363" y="34571"/>
                  <a:pt x="53395" y="34571"/>
                </a:cubicBezTo>
                <a:cubicBezTo>
                  <a:pt x="57496" y="34571"/>
                  <a:pt x="69591" y="37143"/>
                  <a:pt x="76473" y="30748"/>
                </a:cubicBezTo>
                <a:cubicBezTo>
                  <a:pt x="83355" y="24353"/>
                  <a:pt x="82590" y="23032"/>
                  <a:pt x="84884" y="22476"/>
                </a:cubicBezTo>
                <a:cubicBezTo>
                  <a:pt x="87248" y="21920"/>
                  <a:pt x="85858" y="21711"/>
                  <a:pt x="89820" y="20669"/>
                </a:cubicBezTo>
                <a:cubicBezTo>
                  <a:pt x="93782" y="19626"/>
                  <a:pt x="91627" y="21503"/>
                  <a:pt x="95381" y="18444"/>
                </a:cubicBezTo>
                <a:lnTo>
                  <a:pt x="99134" y="15386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g2d53e63def8_1_5"/>
          <p:cNvSpPr/>
          <p:nvPr/>
        </p:nvSpPr>
        <p:spPr>
          <a:xfrm>
            <a:off x="7319455" y="4355468"/>
            <a:ext cx="78358" cy="36512"/>
          </a:xfrm>
          <a:custGeom>
            <a:avLst/>
            <a:gdLst/>
            <a:ahLst/>
            <a:cxnLst/>
            <a:rect l="l" t="t" r="r" b="b"/>
            <a:pathLst>
              <a:path w="104477" h="48683" extrusionOk="0">
                <a:moveTo>
                  <a:pt x="99065" y="15316"/>
                </a:moveTo>
                <a:cubicBezTo>
                  <a:pt x="101290" y="14065"/>
                  <a:pt x="103792" y="7739"/>
                  <a:pt x="104348" y="6349"/>
                </a:cubicBezTo>
                <a:cubicBezTo>
                  <a:pt x="104904" y="4959"/>
                  <a:pt x="103722" y="-394"/>
                  <a:pt x="99691" y="23"/>
                </a:cubicBezTo>
                <a:cubicBezTo>
                  <a:pt x="95659" y="371"/>
                  <a:pt x="95311" y="440"/>
                  <a:pt x="87387" y="2526"/>
                </a:cubicBezTo>
                <a:cubicBezTo>
                  <a:pt x="79462" y="4611"/>
                  <a:pt x="75847" y="6627"/>
                  <a:pt x="69661" y="8921"/>
                </a:cubicBezTo>
                <a:cubicBezTo>
                  <a:pt x="63404" y="11215"/>
                  <a:pt x="60485" y="12118"/>
                  <a:pt x="56801" y="12814"/>
                </a:cubicBezTo>
                <a:cubicBezTo>
                  <a:pt x="53116" y="13509"/>
                  <a:pt x="49015" y="12536"/>
                  <a:pt x="43802" y="11980"/>
                </a:cubicBezTo>
                <a:cubicBezTo>
                  <a:pt x="38658" y="11423"/>
                  <a:pt x="40604" y="10242"/>
                  <a:pt x="30803" y="7044"/>
                </a:cubicBezTo>
                <a:cubicBezTo>
                  <a:pt x="21001" y="3916"/>
                  <a:pt x="22322" y="3082"/>
                  <a:pt x="16552" y="3638"/>
                </a:cubicBezTo>
                <a:cubicBezTo>
                  <a:pt x="10853" y="4194"/>
                  <a:pt x="3971" y="7183"/>
                  <a:pt x="3832" y="8921"/>
                </a:cubicBezTo>
                <a:cubicBezTo>
                  <a:pt x="3692" y="10589"/>
                  <a:pt x="7725" y="18027"/>
                  <a:pt x="7238" y="19835"/>
                </a:cubicBezTo>
                <a:cubicBezTo>
                  <a:pt x="6751" y="21573"/>
                  <a:pt x="-269" y="22545"/>
                  <a:pt x="8" y="25952"/>
                </a:cubicBezTo>
                <a:cubicBezTo>
                  <a:pt x="356" y="29288"/>
                  <a:pt x="2928" y="36170"/>
                  <a:pt x="4110" y="40827"/>
                </a:cubicBezTo>
                <a:cubicBezTo>
                  <a:pt x="5222" y="45485"/>
                  <a:pt x="6543" y="48752"/>
                  <a:pt x="14676" y="48682"/>
                </a:cubicBezTo>
                <a:cubicBezTo>
                  <a:pt x="22809" y="48613"/>
                  <a:pt x="23712" y="46806"/>
                  <a:pt x="28579" y="44720"/>
                </a:cubicBezTo>
                <a:cubicBezTo>
                  <a:pt x="33444" y="42565"/>
                  <a:pt x="37406" y="37421"/>
                  <a:pt x="40396" y="36796"/>
                </a:cubicBezTo>
                <a:cubicBezTo>
                  <a:pt x="43384" y="36170"/>
                  <a:pt x="49363" y="34571"/>
                  <a:pt x="53395" y="34571"/>
                </a:cubicBezTo>
                <a:cubicBezTo>
                  <a:pt x="57496" y="34571"/>
                  <a:pt x="69591" y="37143"/>
                  <a:pt x="76473" y="30748"/>
                </a:cubicBezTo>
                <a:cubicBezTo>
                  <a:pt x="83355" y="24353"/>
                  <a:pt x="82590" y="23032"/>
                  <a:pt x="84884" y="22476"/>
                </a:cubicBezTo>
                <a:cubicBezTo>
                  <a:pt x="87248" y="21920"/>
                  <a:pt x="85858" y="21711"/>
                  <a:pt x="89820" y="20669"/>
                </a:cubicBezTo>
                <a:cubicBezTo>
                  <a:pt x="93782" y="19626"/>
                  <a:pt x="91627" y="21503"/>
                  <a:pt x="95381" y="18444"/>
                </a:cubicBezTo>
                <a:lnTo>
                  <a:pt x="99134" y="15386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2d53e63def8_1_5"/>
          <p:cNvSpPr/>
          <p:nvPr/>
        </p:nvSpPr>
        <p:spPr>
          <a:xfrm>
            <a:off x="7136711" y="4282966"/>
            <a:ext cx="38210" cy="34858"/>
          </a:xfrm>
          <a:custGeom>
            <a:avLst/>
            <a:gdLst/>
            <a:ahLst/>
            <a:cxnLst/>
            <a:rect l="l" t="t" r="r" b="b"/>
            <a:pathLst>
              <a:path w="50946" h="46477" extrusionOk="0">
                <a:moveTo>
                  <a:pt x="48058" y="32741"/>
                </a:moveTo>
                <a:cubicBezTo>
                  <a:pt x="45139" y="27249"/>
                  <a:pt x="35337" y="16266"/>
                  <a:pt x="34990" y="12582"/>
                </a:cubicBezTo>
                <a:cubicBezTo>
                  <a:pt x="34642" y="8897"/>
                  <a:pt x="34781" y="6465"/>
                  <a:pt x="32904" y="4936"/>
                </a:cubicBezTo>
                <a:cubicBezTo>
                  <a:pt x="31097" y="3406"/>
                  <a:pt x="23937" y="0"/>
                  <a:pt x="20253" y="0"/>
                </a:cubicBezTo>
                <a:cubicBezTo>
                  <a:pt x="16499" y="0"/>
                  <a:pt x="11146" y="139"/>
                  <a:pt x="8574" y="2085"/>
                </a:cubicBezTo>
                <a:cubicBezTo>
                  <a:pt x="6072" y="4032"/>
                  <a:pt x="1275" y="7160"/>
                  <a:pt x="1067" y="8897"/>
                </a:cubicBezTo>
                <a:cubicBezTo>
                  <a:pt x="859" y="10635"/>
                  <a:pt x="2388" y="15571"/>
                  <a:pt x="2805" y="16892"/>
                </a:cubicBezTo>
                <a:cubicBezTo>
                  <a:pt x="3291" y="18212"/>
                  <a:pt x="-4425" y="23009"/>
                  <a:pt x="3847" y="24260"/>
                </a:cubicBezTo>
                <a:cubicBezTo>
                  <a:pt x="12120" y="25511"/>
                  <a:pt x="12884" y="22731"/>
                  <a:pt x="18654" y="26276"/>
                </a:cubicBezTo>
                <a:cubicBezTo>
                  <a:pt x="24424" y="29821"/>
                  <a:pt x="27065" y="29543"/>
                  <a:pt x="28039" y="32185"/>
                </a:cubicBezTo>
                <a:cubicBezTo>
                  <a:pt x="28942" y="34826"/>
                  <a:pt x="29984" y="35035"/>
                  <a:pt x="33113" y="39206"/>
                </a:cubicBezTo>
                <a:cubicBezTo>
                  <a:pt x="36171" y="43307"/>
                  <a:pt x="35962" y="44697"/>
                  <a:pt x="41524" y="45531"/>
                </a:cubicBezTo>
                <a:cubicBezTo>
                  <a:pt x="47016" y="46365"/>
                  <a:pt x="47085" y="47061"/>
                  <a:pt x="50004" y="45740"/>
                </a:cubicBezTo>
                <a:cubicBezTo>
                  <a:pt x="52924" y="44419"/>
                  <a:pt x="48127" y="32671"/>
                  <a:pt x="48127" y="32671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2d53e63def8_1_5"/>
          <p:cNvSpPr/>
          <p:nvPr/>
        </p:nvSpPr>
        <p:spPr>
          <a:xfrm>
            <a:off x="7136711" y="4282966"/>
            <a:ext cx="38210" cy="34858"/>
          </a:xfrm>
          <a:custGeom>
            <a:avLst/>
            <a:gdLst/>
            <a:ahLst/>
            <a:cxnLst/>
            <a:rect l="l" t="t" r="r" b="b"/>
            <a:pathLst>
              <a:path w="50946" h="46477" extrusionOk="0">
                <a:moveTo>
                  <a:pt x="48058" y="32741"/>
                </a:moveTo>
                <a:cubicBezTo>
                  <a:pt x="45139" y="27249"/>
                  <a:pt x="35337" y="16266"/>
                  <a:pt x="34990" y="12582"/>
                </a:cubicBezTo>
                <a:cubicBezTo>
                  <a:pt x="34642" y="8897"/>
                  <a:pt x="34781" y="6465"/>
                  <a:pt x="32904" y="4936"/>
                </a:cubicBezTo>
                <a:cubicBezTo>
                  <a:pt x="31097" y="3406"/>
                  <a:pt x="23937" y="0"/>
                  <a:pt x="20253" y="0"/>
                </a:cubicBezTo>
                <a:cubicBezTo>
                  <a:pt x="16499" y="0"/>
                  <a:pt x="11146" y="139"/>
                  <a:pt x="8574" y="2085"/>
                </a:cubicBezTo>
                <a:cubicBezTo>
                  <a:pt x="6072" y="4032"/>
                  <a:pt x="1275" y="7160"/>
                  <a:pt x="1067" y="8897"/>
                </a:cubicBezTo>
                <a:cubicBezTo>
                  <a:pt x="859" y="10635"/>
                  <a:pt x="2388" y="15571"/>
                  <a:pt x="2805" y="16892"/>
                </a:cubicBezTo>
                <a:cubicBezTo>
                  <a:pt x="3291" y="18212"/>
                  <a:pt x="-4425" y="23009"/>
                  <a:pt x="3847" y="24260"/>
                </a:cubicBezTo>
                <a:cubicBezTo>
                  <a:pt x="12120" y="25511"/>
                  <a:pt x="12884" y="22731"/>
                  <a:pt x="18654" y="26276"/>
                </a:cubicBezTo>
                <a:cubicBezTo>
                  <a:pt x="24424" y="29821"/>
                  <a:pt x="27065" y="29543"/>
                  <a:pt x="28039" y="32185"/>
                </a:cubicBezTo>
                <a:cubicBezTo>
                  <a:pt x="28942" y="34826"/>
                  <a:pt x="29984" y="35035"/>
                  <a:pt x="33113" y="39206"/>
                </a:cubicBezTo>
                <a:cubicBezTo>
                  <a:pt x="36171" y="43307"/>
                  <a:pt x="35962" y="44697"/>
                  <a:pt x="41524" y="45531"/>
                </a:cubicBezTo>
                <a:cubicBezTo>
                  <a:pt x="47016" y="46365"/>
                  <a:pt x="47085" y="47061"/>
                  <a:pt x="50004" y="45740"/>
                </a:cubicBezTo>
                <a:cubicBezTo>
                  <a:pt x="52924" y="44419"/>
                  <a:pt x="48127" y="32671"/>
                  <a:pt x="48127" y="3267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2d53e63def8_1_5"/>
          <p:cNvSpPr/>
          <p:nvPr/>
        </p:nvSpPr>
        <p:spPr>
          <a:xfrm>
            <a:off x="7222908" y="4357243"/>
            <a:ext cx="11518" cy="11254"/>
          </a:xfrm>
          <a:custGeom>
            <a:avLst/>
            <a:gdLst/>
            <a:ahLst/>
            <a:cxnLst/>
            <a:rect l="l" t="t" r="r" b="b"/>
            <a:pathLst>
              <a:path w="15358" h="15006" extrusionOk="0">
                <a:moveTo>
                  <a:pt x="138" y="13993"/>
                </a:moveTo>
                <a:cubicBezTo>
                  <a:pt x="-70" y="11977"/>
                  <a:pt x="5144" y="2315"/>
                  <a:pt x="5144" y="2315"/>
                </a:cubicBezTo>
                <a:cubicBezTo>
                  <a:pt x="5144" y="2315"/>
                  <a:pt x="6048" y="855"/>
                  <a:pt x="8411" y="646"/>
                </a:cubicBezTo>
                <a:cubicBezTo>
                  <a:pt x="10774" y="438"/>
                  <a:pt x="13069" y="-813"/>
                  <a:pt x="13833" y="855"/>
                </a:cubicBezTo>
                <a:cubicBezTo>
                  <a:pt x="14667" y="2453"/>
                  <a:pt x="16057" y="3010"/>
                  <a:pt x="14945" y="5860"/>
                </a:cubicBezTo>
                <a:cubicBezTo>
                  <a:pt x="13833" y="8710"/>
                  <a:pt x="11122" y="8571"/>
                  <a:pt x="10635" y="11004"/>
                </a:cubicBezTo>
                <a:cubicBezTo>
                  <a:pt x="10218" y="13437"/>
                  <a:pt x="8550" y="13923"/>
                  <a:pt x="6882" y="14757"/>
                </a:cubicBezTo>
                <a:cubicBezTo>
                  <a:pt x="5214" y="15592"/>
                  <a:pt x="0" y="14062"/>
                  <a:pt x="0" y="14062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2d53e63def8_1_5"/>
          <p:cNvSpPr/>
          <p:nvPr/>
        </p:nvSpPr>
        <p:spPr>
          <a:xfrm>
            <a:off x="7222908" y="4357243"/>
            <a:ext cx="11518" cy="11254"/>
          </a:xfrm>
          <a:custGeom>
            <a:avLst/>
            <a:gdLst/>
            <a:ahLst/>
            <a:cxnLst/>
            <a:rect l="l" t="t" r="r" b="b"/>
            <a:pathLst>
              <a:path w="15358" h="15006" extrusionOk="0">
                <a:moveTo>
                  <a:pt x="138" y="13993"/>
                </a:moveTo>
                <a:cubicBezTo>
                  <a:pt x="-70" y="11977"/>
                  <a:pt x="5144" y="2315"/>
                  <a:pt x="5144" y="2315"/>
                </a:cubicBezTo>
                <a:cubicBezTo>
                  <a:pt x="5144" y="2315"/>
                  <a:pt x="6048" y="855"/>
                  <a:pt x="8411" y="646"/>
                </a:cubicBezTo>
                <a:cubicBezTo>
                  <a:pt x="10774" y="438"/>
                  <a:pt x="13069" y="-813"/>
                  <a:pt x="13833" y="855"/>
                </a:cubicBezTo>
                <a:cubicBezTo>
                  <a:pt x="14667" y="2453"/>
                  <a:pt x="16057" y="3010"/>
                  <a:pt x="14945" y="5860"/>
                </a:cubicBezTo>
                <a:cubicBezTo>
                  <a:pt x="13833" y="8710"/>
                  <a:pt x="11122" y="8571"/>
                  <a:pt x="10635" y="11004"/>
                </a:cubicBezTo>
                <a:cubicBezTo>
                  <a:pt x="10218" y="13437"/>
                  <a:pt x="8550" y="13923"/>
                  <a:pt x="6882" y="14757"/>
                </a:cubicBezTo>
                <a:cubicBezTo>
                  <a:pt x="5214" y="15592"/>
                  <a:pt x="0" y="14062"/>
                  <a:pt x="0" y="14062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2d53e63def8_1_5"/>
          <p:cNvSpPr/>
          <p:nvPr/>
        </p:nvSpPr>
        <p:spPr>
          <a:xfrm rot="-1352783">
            <a:off x="6999742" y="1129270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5" y="87309"/>
                  <a:pt x="43655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5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2d53e63def8_1_5"/>
          <p:cNvSpPr/>
          <p:nvPr/>
        </p:nvSpPr>
        <p:spPr>
          <a:xfrm>
            <a:off x="7012022" y="114162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2d53e63def8_1_5"/>
          <p:cNvSpPr/>
          <p:nvPr/>
        </p:nvSpPr>
        <p:spPr>
          <a:xfrm rot="-1352783">
            <a:off x="6982378" y="1254577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2d53e63def8_1_5"/>
          <p:cNvSpPr/>
          <p:nvPr/>
        </p:nvSpPr>
        <p:spPr>
          <a:xfrm>
            <a:off x="6994660" y="126690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g2d53e63def8_1_5"/>
          <p:cNvSpPr/>
          <p:nvPr/>
        </p:nvSpPr>
        <p:spPr>
          <a:xfrm rot="-1352783">
            <a:off x="7057529" y="1310443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2d53e63def8_1_5"/>
          <p:cNvSpPr/>
          <p:nvPr/>
        </p:nvSpPr>
        <p:spPr>
          <a:xfrm>
            <a:off x="7069839" y="132278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2d53e63def8_1_5"/>
          <p:cNvSpPr/>
          <p:nvPr/>
        </p:nvSpPr>
        <p:spPr>
          <a:xfrm rot="-1352783">
            <a:off x="7013208" y="1341271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2d53e63def8_1_5"/>
          <p:cNvSpPr/>
          <p:nvPr/>
        </p:nvSpPr>
        <p:spPr>
          <a:xfrm>
            <a:off x="7025524" y="1353601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2d53e63def8_1_5"/>
          <p:cNvSpPr/>
          <p:nvPr/>
        </p:nvSpPr>
        <p:spPr>
          <a:xfrm rot="-1352783">
            <a:off x="7126954" y="1640014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2d53e63def8_1_5"/>
          <p:cNvSpPr/>
          <p:nvPr/>
        </p:nvSpPr>
        <p:spPr>
          <a:xfrm>
            <a:off x="7139179" y="165233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g2d53e63def8_1_5"/>
          <p:cNvSpPr/>
          <p:nvPr/>
        </p:nvSpPr>
        <p:spPr>
          <a:xfrm rot="-1352783">
            <a:off x="6978563" y="1722814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2d53e63def8_1_5"/>
          <p:cNvSpPr/>
          <p:nvPr/>
        </p:nvSpPr>
        <p:spPr>
          <a:xfrm>
            <a:off x="6990802" y="1735178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2d53e63def8_1_5"/>
          <p:cNvSpPr/>
          <p:nvPr/>
        </p:nvSpPr>
        <p:spPr>
          <a:xfrm rot="-1352783">
            <a:off x="6976620" y="1639977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2d53e63def8_1_5"/>
          <p:cNvSpPr/>
          <p:nvPr/>
        </p:nvSpPr>
        <p:spPr>
          <a:xfrm>
            <a:off x="6988873" y="165233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2d53e63def8_1_5"/>
          <p:cNvSpPr/>
          <p:nvPr/>
        </p:nvSpPr>
        <p:spPr>
          <a:xfrm rot="-1352783">
            <a:off x="7055635" y="2010032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2d53e63def8_1_5"/>
          <p:cNvSpPr/>
          <p:nvPr/>
        </p:nvSpPr>
        <p:spPr>
          <a:xfrm>
            <a:off x="7067910" y="2022338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2d53e63def8_1_5"/>
          <p:cNvSpPr/>
          <p:nvPr/>
        </p:nvSpPr>
        <p:spPr>
          <a:xfrm rot="-1352783">
            <a:off x="7030598" y="2036999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2d53e63def8_1_5"/>
          <p:cNvSpPr/>
          <p:nvPr/>
        </p:nvSpPr>
        <p:spPr>
          <a:xfrm>
            <a:off x="7042833" y="204934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2d53e63def8_1_5"/>
          <p:cNvSpPr/>
          <p:nvPr/>
        </p:nvSpPr>
        <p:spPr>
          <a:xfrm rot="-1352783">
            <a:off x="6947672" y="2058196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2d53e63def8_1_5"/>
          <p:cNvSpPr/>
          <p:nvPr/>
        </p:nvSpPr>
        <p:spPr>
          <a:xfrm>
            <a:off x="6959990" y="207051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2d53e63def8_1_5"/>
          <p:cNvSpPr/>
          <p:nvPr/>
        </p:nvSpPr>
        <p:spPr>
          <a:xfrm rot="-332387">
            <a:off x="7003419" y="2232238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2d53e63def8_1_5"/>
          <p:cNvSpPr/>
          <p:nvPr/>
        </p:nvSpPr>
        <p:spPr>
          <a:xfrm>
            <a:off x="7015880" y="224396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2d53e63def8_1_5"/>
          <p:cNvSpPr/>
          <p:nvPr/>
        </p:nvSpPr>
        <p:spPr>
          <a:xfrm rot="-332387">
            <a:off x="6997655" y="228619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5" y="87309"/>
                  <a:pt x="43655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5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2d53e63def8_1_5"/>
          <p:cNvSpPr/>
          <p:nvPr/>
        </p:nvSpPr>
        <p:spPr>
          <a:xfrm>
            <a:off x="7010092" y="229792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2d53e63def8_1_5"/>
          <p:cNvSpPr/>
          <p:nvPr/>
        </p:nvSpPr>
        <p:spPr>
          <a:xfrm rot="-332387">
            <a:off x="6986070" y="2309325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2d53e63def8_1_5"/>
          <p:cNvSpPr/>
          <p:nvPr/>
        </p:nvSpPr>
        <p:spPr>
          <a:xfrm>
            <a:off x="6998519" y="2321072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2d53e63def8_1_5"/>
          <p:cNvSpPr/>
          <p:nvPr/>
        </p:nvSpPr>
        <p:spPr>
          <a:xfrm rot="-332387">
            <a:off x="7020785" y="237290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5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2d53e63def8_1_5"/>
          <p:cNvSpPr/>
          <p:nvPr/>
        </p:nvSpPr>
        <p:spPr>
          <a:xfrm>
            <a:off x="7033188" y="2384676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2d53e63def8_1_5"/>
          <p:cNvSpPr/>
          <p:nvPr/>
        </p:nvSpPr>
        <p:spPr>
          <a:xfrm rot="-332387">
            <a:off x="6941761" y="244804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2d53e63def8_1_5"/>
          <p:cNvSpPr/>
          <p:nvPr/>
        </p:nvSpPr>
        <p:spPr>
          <a:xfrm>
            <a:off x="6954203" y="245980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2d53e63def8_1_5"/>
          <p:cNvSpPr/>
          <p:nvPr/>
        </p:nvSpPr>
        <p:spPr>
          <a:xfrm rot="-332387">
            <a:off x="6966791" y="255791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2d53e63def8_1_5"/>
          <p:cNvSpPr/>
          <p:nvPr/>
        </p:nvSpPr>
        <p:spPr>
          <a:xfrm>
            <a:off x="6979228" y="2569652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2d53e63def8_1_5"/>
          <p:cNvSpPr/>
          <p:nvPr/>
        </p:nvSpPr>
        <p:spPr>
          <a:xfrm rot="-332387">
            <a:off x="6941721" y="2665796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2d53e63def8_1_5"/>
          <p:cNvSpPr/>
          <p:nvPr/>
        </p:nvSpPr>
        <p:spPr>
          <a:xfrm>
            <a:off x="6954203" y="2677571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2d53e63def8_1_5"/>
          <p:cNvSpPr/>
          <p:nvPr/>
        </p:nvSpPr>
        <p:spPr>
          <a:xfrm rot="-332387">
            <a:off x="6989906" y="2688990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2d53e63def8_1_5"/>
          <p:cNvSpPr/>
          <p:nvPr/>
        </p:nvSpPr>
        <p:spPr>
          <a:xfrm>
            <a:off x="7002376" y="270071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2d53e63def8_1_5"/>
          <p:cNvSpPr/>
          <p:nvPr/>
        </p:nvSpPr>
        <p:spPr>
          <a:xfrm rot="-332387">
            <a:off x="6901278" y="279687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g2d53e63def8_1_5"/>
          <p:cNvSpPr/>
          <p:nvPr/>
        </p:nvSpPr>
        <p:spPr>
          <a:xfrm>
            <a:off x="6913747" y="2808638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g2d53e63def8_1_5"/>
          <p:cNvSpPr/>
          <p:nvPr/>
        </p:nvSpPr>
        <p:spPr>
          <a:xfrm rot="-332387">
            <a:off x="6959067" y="282965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g2d53e63def8_1_5"/>
          <p:cNvSpPr/>
          <p:nvPr/>
        </p:nvSpPr>
        <p:spPr>
          <a:xfrm>
            <a:off x="6971564" y="284138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g2d53e63def8_1_5"/>
          <p:cNvSpPr/>
          <p:nvPr/>
        </p:nvSpPr>
        <p:spPr>
          <a:xfrm rot="-332387">
            <a:off x="6878096" y="2854708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5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2d53e63def8_1_5"/>
          <p:cNvSpPr/>
          <p:nvPr/>
        </p:nvSpPr>
        <p:spPr>
          <a:xfrm>
            <a:off x="6890599" y="2866457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g2d53e63def8_1_5"/>
          <p:cNvSpPr/>
          <p:nvPr/>
        </p:nvSpPr>
        <p:spPr>
          <a:xfrm rot="-332387">
            <a:off x="6914729" y="293947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g2d53e63def8_1_5"/>
          <p:cNvSpPr/>
          <p:nvPr/>
        </p:nvSpPr>
        <p:spPr>
          <a:xfrm>
            <a:off x="6927197" y="2951228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2d53e63def8_1_5"/>
          <p:cNvSpPr/>
          <p:nvPr/>
        </p:nvSpPr>
        <p:spPr>
          <a:xfrm rot="-332387">
            <a:off x="6964838" y="295682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5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2d53e63def8_1_5"/>
          <p:cNvSpPr/>
          <p:nvPr/>
        </p:nvSpPr>
        <p:spPr>
          <a:xfrm>
            <a:off x="6977299" y="296858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2d53e63def8_1_5"/>
          <p:cNvSpPr/>
          <p:nvPr/>
        </p:nvSpPr>
        <p:spPr>
          <a:xfrm rot="-332387">
            <a:off x="6897385" y="3101338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2d53e63def8_1_5"/>
          <p:cNvSpPr/>
          <p:nvPr/>
        </p:nvSpPr>
        <p:spPr>
          <a:xfrm>
            <a:off x="6909889" y="3113107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2d53e63def8_1_5"/>
          <p:cNvSpPr/>
          <p:nvPr/>
        </p:nvSpPr>
        <p:spPr>
          <a:xfrm rot="-332387">
            <a:off x="6953290" y="309368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5" y="87309"/>
                  <a:pt x="43655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5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2d53e63def8_1_5"/>
          <p:cNvSpPr/>
          <p:nvPr/>
        </p:nvSpPr>
        <p:spPr>
          <a:xfrm>
            <a:off x="6965777" y="310544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2d53e63def8_1_5"/>
          <p:cNvSpPr/>
          <p:nvPr/>
        </p:nvSpPr>
        <p:spPr>
          <a:xfrm rot="-332387">
            <a:off x="6949426" y="3065888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8" y="43654"/>
                </a:moveTo>
                <a:cubicBezTo>
                  <a:pt x="87308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8" y="19545"/>
                  <a:pt x="87308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g2d53e63def8_1_5"/>
          <p:cNvSpPr/>
          <p:nvPr/>
        </p:nvSpPr>
        <p:spPr>
          <a:xfrm>
            <a:off x="6961919" y="307765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2d53e63def8_1_5"/>
          <p:cNvSpPr/>
          <p:nvPr/>
        </p:nvSpPr>
        <p:spPr>
          <a:xfrm rot="-332387">
            <a:off x="6899319" y="3166106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2d53e63def8_1_5"/>
          <p:cNvSpPr/>
          <p:nvPr/>
        </p:nvSpPr>
        <p:spPr>
          <a:xfrm>
            <a:off x="6911818" y="317785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g2d53e63def8_1_5"/>
          <p:cNvSpPr/>
          <p:nvPr/>
        </p:nvSpPr>
        <p:spPr>
          <a:xfrm rot="-332387">
            <a:off x="7003347" y="338274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5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2d53e63def8_1_5"/>
          <p:cNvSpPr/>
          <p:nvPr/>
        </p:nvSpPr>
        <p:spPr>
          <a:xfrm>
            <a:off x="7015880" y="339448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2d53e63def8_1_5"/>
          <p:cNvSpPr/>
          <p:nvPr/>
        </p:nvSpPr>
        <p:spPr>
          <a:xfrm rot="-332387">
            <a:off x="6995615" y="334033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8" y="43655"/>
                </a:moveTo>
                <a:cubicBezTo>
                  <a:pt x="87308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8" y="19545"/>
                  <a:pt x="87308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2d53e63def8_1_5"/>
          <p:cNvSpPr/>
          <p:nvPr/>
        </p:nvSpPr>
        <p:spPr>
          <a:xfrm>
            <a:off x="7008163" y="335209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2d53e63def8_1_5"/>
          <p:cNvSpPr/>
          <p:nvPr/>
        </p:nvSpPr>
        <p:spPr>
          <a:xfrm rot="-148876">
            <a:off x="6999917" y="4077729"/>
            <a:ext cx="65542" cy="6555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5" y="87309"/>
                  <a:pt x="43655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5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2d53e63def8_1_5"/>
          <p:cNvSpPr/>
          <p:nvPr/>
        </p:nvSpPr>
        <p:spPr>
          <a:xfrm>
            <a:off x="7012022" y="409022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50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2d53e63def8_1_5"/>
          <p:cNvSpPr/>
          <p:nvPr/>
        </p:nvSpPr>
        <p:spPr>
          <a:xfrm rot="-183784">
            <a:off x="7020985" y="4002811"/>
            <a:ext cx="65356" cy="65368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4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2d53e63def8_1_5"/>
          <p:cNvSpPr/>
          <p:nvPr/>
        </p:nvSpPr>
        <p:spPr>
          <a:xfrm>
            <a:off x="7033188" y="401504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2d53e63def8_1_5"/>
          <p:cNvSpPr/>
          <p:nvPr/>
        </p:nvSpPr>
        <p:spPr>
          <a:xfrm rot="-80200">
            <a:off x="7140204" y="4207332"/>
            <a:ext cx="65499" cy="6549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5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g2d53e63def8_1_5"/>
          <p:cNvSpPr/>
          <p:nvPr/>
        </p:nvSpPr>
        <p:spPr>
          <a:xfrm>
            <a:off x="7152682" y="421930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50"/>
                </a:moveTo>
                <a:cubicBezTo>
                  <a:pt x="54499" y="42264"/>
                  <a:pt x="42334" y="54499"/>
                  <a:pt x="27250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2d53e63def8_1_5"/>
          <p:cNvSpPr/>
          <p:nvPr/>
        </p:nvSpPr>
        <p:spPr>
          <a:xfrm rot="-80200">
            <a:off x="7234655" y="4236259"/>
            <a:ext cx="65499" cy="6549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5"/>
                  <a:pt x="0" y="43655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2d53e63def8_1_5"/>
          <p:cNvSpPr/>
          <p:nvPr/>
        </p:nvSpPr>
        <p:spPr>
          <a:xfrm>
            <a:off x="7247150" y="424824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50"/>
                </a:moveTo>
                <a:cubicBezTo>
                  <a:pt x="54499" y="42264"/>
                  <a:pt x="42334" y="54499"/>
                  <a:pt x="27250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2d53e63def8_1_5"/>
          <p:cNvSpPr/>
          <p:nvPr/>
        </p:nvSpPr>
        <p:spPr>
          <a:xfrm>
            <a:off x="6962650" y="1090528"/>
            <a:ext cx="130546" cy="154163"/>
          </a:xfrm>
          <a:custGeom>
            <a:avLst/>
            <a:gdLst/>
            <a:ahLst/>
            <a:cxnLst/>
            <a:rect l="l" t="t" r="r" b="b"/>
            <a:pathLst>
              <a:path w="174061" h="205551" extrusionOk="0">
                <a:moveTo>
                  <a:pt x="173992" y="167736"/>
                </a:moveTo>
                <a:cubicBezTo>
                  <a:pt x="173436" y="168222"/>
                  <a:pt x="171003" y="170030"/>
                  <a:pt x="168779" y="170725"/>
                </a:cubicBezTo>
                <a:cubicBezTo>
                  <a:pt x="166345" y="171420"/>
                  <a:pt x="164886" y="172671"/>
                  <a:pt x="160854" y="173019"/>
                </a:cubicBezTo>
                <a:cubicBezTo>
                  <a:pt x="156822" y="173366"/>
                  <a:pt x="155849" y="174479"/>
                  <a:pt x="151817" y="174826"/>
                </a:cubicBezTo>
                <a:cubicBezTo>
                  <a:pt x="147786" y="175174"/>
                  <a:pt x="147646" y="178788"/>
                  <a:pt x="145283" y="180457"/>
                </a:cubicBezTo>
                <a:cubicBezTo>
                  <a:pt x="142919" y="182264"/>
                  <a:pt x="137567" y="185253"/>
                  <a:pt x="133118" y="187200"/>
                </a:cubicBezTo>
                <a:cubicBezTo>
                  <a:pt x="128739" y="189146"/>
                  <a:pt x="117825" y="186574"/>
                  <a:pt x="115114" y="184280"/>
                </a:cubicBezTo>
                <a:cubicBezTo>
                  <a:pt x="112264" y="181986"/>
                  <a:pt x="109275" y="181778"/>
                  <a:pt x="102045" y="180387"/>
                </a:cubicBezTo>
                <a:cubicBezTo>
                  <a:pt x="94747" y="179136"/>
                  <a:pt x="84806" y="181986"/>
                  <a:pt x="78758" y="182542"/>
                </a:cubicBezTo>
                <a:cubicBezTo>
                  <a:pt x="72641" y="183098"/>
                  <a:pt x="72364" y="185253"/>
                  <a:pt x="65482" y="187825"/>
                </a:cubicBezTo>
                <a:cubicBezTo>
                  <a:pt x="58669" y="190606"/>
                  <a:pt x="41569" y="198739"/>
                  <a:pt x="35173" y="200894"/>
                </a:cubicBezTo>
                <a:cubicBezTo>
                  <a:pt x="28639" y="202979"/>
                  <a:pt x="17587" y="205551"/>
                  <a:pt x="17587" y="205551"/>
                </a:cubicBezTo>
                <a:cubicBezTo>
                  <a:pt x="16544" y="200755"/>
                  <a:pt x="15362" y="195889"/>
                  <a:pt x="15153" y="194220"/>
                </a:cubicBezTo>
                <a:cubicBezTo>
                  <a:pt x="14876" y="190884"/>
                  <a:pt x="16475" y="186713"/>
                  <a:pt x="16266" y="183933"/>
                </a:cubicBezTo>
                <a:cubicBezTo>
                  <a:pt x="16057" y="181291"/>
                  <a:pt x="10844" y="169543"/>
                  <a:pt x="9384" y="167666"/>
                </a:cubicBezTo>
                <a:cubicBezTo>
                  <a:pt x="7855" y="165789"/>
                  <a:pt x="8341" y="156197"/>
                  <a:pt x="7855" y="151539"/>
                </a:cubicBezTo>
                <a:lnTo>
                  <a:pt x="7021" y="142781"/>
                </a:lnTo>
                <a:cubicBezTo>
                  <a:pt x="6743" y="140000"/>
                  <a:pt x="7021" y="135968"/>
                  <a:pt x="7925" y="130477"/>
                </a:cubicBezTo>
                <a:cubicBezTo>
                  <a:pt x="8689" y="124916"/>
                  <a:pt x="5700" y="121162"/>
                  <a:pt x="4658" y="117200"/>
                </a:cubicBezTo>
                <a:cubicBezTo>
                  <a:pt x="3545" y="113237"/>
                  <a:pt x="0" y="103992"/>
                  <a:pt x="0" y="103992"/>
                </a:cubicBezTo>
                <a:cubicBezTo>
                  <a:pt x="0" y="103992"/>
                  <a:pt x="6673" y="102741"/>
                  <a:pt x="7160" y="100655"/>
                </a:cubicBezTo>
                <a:cubicBezTo>
                  <a:pt x="7577" y="98570"/>
                  <a:pt x="14319" y="97944"/>
                  <a:pt x="14319" y="97944"/>
                </a:cubicBezTo>
                <a:cubicBezTo>
                  <a:pt x="14319" y="97944"/>
                  <a:pt x="21827" y="97944"/>
                  <a:pt x="25789" y="96902"/>
                </a:cubicBezTo>
                <a:cubicBezTo>
                  <a:pt x="29752" y="95859"/>
                  <a:pt x="31142" y="95720"/>
                  <a:pt x="34201" y="92661"/>
                </a:cubicBezTo>
                <a:cubicBezTo>
                  <a:pt x="37329" y="89672"/>
                  <a:pt x="43098" y="92592"/>
                  <a:pt x="46087" y="88838"/>
                </a:cubicBezTo>
                <a:cubicBezTo>
                  <a:pt x="49146" y="85154"/>
                  <a:pt x="51579" y="82234"/>
                  <a:pt x="57904" y="76187"/>
                </a:cubicBezTo>
                <a:cubicBezTo>
                  <a:pt x="64091" y="70209"/>
                  <a:pt x="61658" y="58878"/>
                  <a:pt x="60407" y="52274"/>
                </a:cubicBezTo>
                <a:cubicBezTo>
                  <a:pt x="59156" y="45531"/>
                  <a:pt x="57627" y="44350"/>
                  <a:pt x="54498" y="39206"/>
                </a:cubicBezTo>
                <a:cubicBezTo>
                  <a:pt x="51231" y="34062"/>
                  <a:pt x="48938" y="30933"/>
                  <a:pt x="48034" y="28222"/>
                </a:cubicBezTo>
                <a:cubicBezTo>
                  <a:pt x="47130" y="25650"/>
                  <a:pt x="56723" y="19255"/>
                  <a:pt x="56723" y="19255"/>
                </a:cubicBezTo>
                <a:cubicBezTo>
                  <a:pt x="56723" y="19255"/>
                  <a:pt x="70069" y="17378"/>
                  <a:pt x="74727" y="15571"/>
                </a:cubicBezTo>
                <a:cubicBezTo>
                  <a:pt x="79315" y="13833"/>
                  <a:pt x="81330" y="6812"/>
                  <a:pt x="81053" y="3476"/>
                </a:cubicBezTo>
                <a:cubicBezTo>
                  <a:pt x="80705" y="69"/>
                  <a:pt x="88212" y="0"/>
                  <a:pt x="88212" y="0"/>
                </a:cubicBezTo>
                <a:lnTo>
                  <a:pt x="94956" y="4866"/>
                </a:lnTo>
                <a:cubicBezTo>
                  <a:pt x="94956" y="4866"/>
                  <a:pt x="96971" y="9732"/>
                  <a:pt x="98153" y="12234"/>
                </a:cubicBezTo>
                <a:cubicBezTo>
                  <a:pt x="99405" y="14667"/>
                  <a:pt x="103227" y="17309"/>
                  <a:pt x="105938" y="18630"/>
                </a:cubicBezTo>
                <a:cubicBezTo>
                  <a:pt x="108580" y="19950"/>
                  <a:pt x="112195" y="25233"/>
                  <a:pt x="112195" y="25233"/>
                </a:cubicBezTo>
                <a:cubicBezTo>
                  <a:pt x="112195" y="25233"/>
                  <a:pt x="113376" y="32741"/>
                  <a:pt x="113238" y="36773"/>
                </a:cubicBezTo>
                <a:cubicBezTo>
                  <a:pt x="113029" y="40874"/>
                  <a:pt x="114697" y="41778"/>
                  <a:pt x="116505" y="44628"/>
                </a:cubicBezTo>
                <a:cubicBezTo>
                  <a:pt x="118312" y="47547"/>
                  <a:pt x="121161" y="45740"/>
                  <a:pt x="125194" y="45392"/>
                </a:cubicBezTo>
                <a:cubicBezTo>
                  <a:pt x="129225" y="45045"/>
                  <a:pt x="135482" y="46991"/>
                  <a:pt x="140209" y="48659"/>
                </a:cubicBezTo>
                <a:cubicBezTo>
                  <a:pt x="144935" y="50189"/>
                  <a:pt x="144240" y="53317"/>
                  <a:pt x="143615" y="57488"/>
                </a:cubicBezTo>
                <a:cubicBezTo>
                  <a:pt x="142919" y="61658"/>
                  <a:pt x="142850" y="60685"/>
                  <a:pt x="138888" y="67080"/>
                </a:cubicBezTo>
                <a:cubicBezTo>
                  <a:pt x="134856" y="73684"/>
                  <a:pt x="139861" y="72572"/>
                  <a:pt x="143197" y="81053"/>
                </a:cubicBezTo>
                <a:cubicBezTo>
                  <a:pt x="146604" y="89394"/>
                  <a:pt x="156684" y="121996"/>
                  <a:pt x="158004" y="136177"/>
                </a:cubicBezTo>
                <a:cubicBezTo>
                  <a:pt x="159325" y="150288"/>
                  <a:pt x="171907" y="165928"/>
                  <a:pt x="171907" y="165928"/>
                </a:cubicBezTo>
                <a:cubicBezTo>
                  <a:pt x="171907" y="165928"/>
                  <a:pt x="172602" y="166693"/>
                  <a:pt x="174062" y="167875"/>
                </a:cubicBezTo>
              </a:path>
            </a:pathLst>
          </a:custGeom>
          <a:solidFill>
            <a:srgbClr val="434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2d53e63def8_1_5"/>
          <p:cNvSpPr/>
          <p:nvPr/>
        </p:nvSpPr>
        <p:spPr>
          <a:xfrm>
            <a:off x="6962650" y="1090528"/>
            <a:ext cx="130546" cy="154163"/>
          </a:xfrm>
          <a:custGeom>
            <a:avLst/>
            <a:gdLst/>
            <a:ahLst/>
            <a:cxnLst/>
            <a:rect l="l" t="t" r="r" b="b"/>
            <a:pathLst>
              <a:path w="174061" h="205551" extrusionOk="0">
                <a:moveTo>
                  <a:pt x="173992" y="167736"/>
                </a:moveTo>
                <a:cubicBezTo>
                  <a:pt x="173436" y="168222"/>
                  <a:pt x="171003" y="170030"/>
                  <a:pt x="168779" y="170725"/>
                </a:cubicBezTo>
                <a:cubicBezTo>
                  <a:pt x="166345" y="171420"/>
                  <a:pt x="164886" y="172671"/>
                  <a:pt x="160854" y="173019"/>
                </a:cubicBezTo>
                <a:cubicBezTo>
                  <a:pt x="156822" y="173366"/>
                  <a:pt x="155849" y="174479"/>
                  <a:pt x="151817" y="174826"/>
                </a:cubicBezTo>
                <a:cubicBezTo>
                  <a:pt x="147786" y="175174"/>
                  <a:pt x="147646" y="178788"/>
                  <a:pt x="145283" y="180457"/>
                </a:cubicBezTo>
                <a:cubicBezTo>
                  <a:pt x="142919" y="182264"/>
                  <a:pt x="137567" y="185253"/>
                  <a:pt x="133118" y="187200"/>
                </a:cubicBezTo>
                <a:cubicBezTo>
                  <a:pt x="128739" y="189146"/>
                  <a:pt x="117825" y="186574"/>
                  <a:pt x="115114" y="184280"/>
                </a:cubicBezTo>
                <a:cubicBezTo>
                  <a:pt x="112264" y="181986"/>
                  <a:pt x="109275" y="181778"/>
                  <a:pt x="102045" y="180387"/>
                </a:cubicBezTo>
                <a:cubicBezTo>
                  <a:pt x="94747" y="179136"/>
                  <a:pt x="84806" y="181986"/>
                  <a:pt x="78758" y="182542"/>
                </a:cubicBezTo>
                <a:cubicBezTo>
                  <a:pt x="72641" y="183098"/>
                  <a:pt x="72364" y="185253"/>
                  <a:pt x="65482" y="187825"/>
                </a:cubicBezTo>
                <a:cubicBezTo>
                  <a:pt x="58669" y="190606"/>
                  <a:pt x="41569" y="198739"/>
                  <a:pt x="35173" y="200894"/>
                </a:cubicBezTo>
                <a:cubicBezTo>
                  <a:pt x="28639" y="202979"/>
                  <a:pt x="17587" y="205551"/>
                  <a:pt x="17587" y="205551"/>
                </a:cubicBezTo>
                <a:cubicBezTo>
                  <a:pt x="16544" y="200755"/>
                  <a:pt x="15362" y="195889"/>
                  <a:pt x="15153" y="194220"/>
                </a:cubicBezTo>
                <a:cubicBezTo>
                  <a:pt x="14876" y="190884"/>
                  <a:pt x="16475" y="186713"/>
                  <a:pt x="16266" y="183933"/>
                </a:cubicBezTo>
                <a:cubicBezTo>
                  <a:pt x="16057" y="181291"/>
                  <a:pt x="10844" y="169543"/>
                  <a:pt x="9384" y="167666"/>
                </a:cubicBezTo>
                <a:cubicBezTo>
                  <a:pt x="7855" y="165789"/>
                  <a:pt x="8341" y="156197"/>
                  <a:pt x="7855" y="151539"/>
                </a:cubicBezTo>
                <a:lnTo>
                  <a:pt x="7021" y="142781"/>
                </a:lnTo>
                <a:cubicBezTo>
                  <a:pt x="6743" y="140000"/>
                  <a:pt x="7021" y="135968"/>
                  <a:pt x="7925" y="130477"/>
                </a:cubicBezTo>
                <a:cubicBezTo>
                  <a:pt x="8689" y="124916"/>
                  <a:pt x="5700" y="121162"/>
                  <a:pt x="4658" y="117200"/>
                </a:cubicBezTo>
                <a:cubicBezTo>
                  <a:pt x="3545" y="113237"/>
                  <a:pt x="0" y="103992"/>
                  <a:pt x="0" y="103992"/>
                </a:cubicBezTo>
                <a:cubicBezTo>
                  <a:pt x="0" y="103992"/>
                  <a:pt x="6673" y="102741"/>
                  <a:pt x="7160" y="100655"/>
                </a:cubicBezTo>
                <a:cubicBezTo>
                  <a:pt x="7577" y="98570"/>
                  <a:pt x="14319" y="97944"/>
                  <a:pt x="14319" y="97944"/>
                </a:cubicBezTo>
                <a:cubicBezTo>
                  <a:pt x="14319" y="97944"/>
                  <a:pt x="21827" y="97944"/>
                  <a:pt x="25789" y="96902"/>
                </a:cubicBezTo>
                <a:cubicBezTo>
                  <a:pt x="29752" y="95859"/>
                  <a:pt x="31142" y="95720"/>
                  <a:pt x="34201" y="92661"/>
                </a:cubicBezTo>
                <a:cubicBezTo>
                  <a:pt x="37329" y="89672"/>
                  <a:pt x="43098" y="92592"/>
                  <a:pt x="46087" y="88838"/>
                </a:cubicBezTo>
                <a:cubicBezTo>
                  <a:pt x="49146" y="85154"/>
                  <a:pt x="51579" y="82234"/>
                  <a:pt x="57904" y="76187"/>
                </a:cubicBezTo>
                <a:cubicBezTo>
                  <a:pt x="64091" y="70209"/>
                  <a:pt x="61658" y="58878"/>
                  <a:pt x="60407" y="52274"/>
                </a:cubicBezTo>
                <a:cubicBezTo>
                  <a:pt x="59156" y="45531"/>
                  <a:pt x="57627" y="44350"/>
                  <a:pt x="54498" y="39206"/>
                </a:cubicBezTo>
                <a:cubicBezTo>
                  <a:pt x="51231" y="34062"/>
                  <a:pt x="48938" y="30933"/>
                  <a:pt x="48034" y="28222"/>
                </a:cubicBezTo>
                <a:cubicBezTo>
                  <a:pt x="47130" y="25650"/>
                  <a:pt x="56723" y="19255"/>
                  <a:pt x="56723" y="19255"/>
                </a:cubicBezTo>
                <a:cubicBezTo>
                  <a:pt x="56723" y="19255"/>
                  <a:pt x="70069" y="17378"/>
                  <a:pt x="74727" y="15571"/>
                </a:cubicBezTo>
                <a:cubicBezTo>
                  <a:pt x="79315" y="13833"/>
                  <a:pt x="81330" y="6812"/>
                  <a:pt x="81053" y="3476"/>
                </a:cubicBezTo>
                <a:cubicBezTo>
                  <a:pt x="80705" y="69"/>
                  <a:pt x="88212" y="0"/>
                  <a:pt x="88212" y="0"/>
                </a:cubicBezTo>
                <a:lnTo>
                  <a:pt x="94956" y="4866"/>
                </a:lnTo>
                <a:cubicBezTo>
                  <a:pt x="94956" y="4866"/>
                  <a:pt x="96971" y="9732"/>
                  <a:pt x="98153" y="12234"/>
                </a:cubicBezTo>
                <a:cubicBezTo>
                  <a:pt x="99405" y="14667"/>
                  <a:pt x="103227" y="17309"/>
                  <a:pt x="105938" y="18630"/>
                </a:cubicBezTo>
                <a:cubicBezTo>
                  <a:pt x="108580" y="19950"/>
                  <a:pt x="112195" y="25233"/>
                  <a:pt x="112195" y="25233"/>
                </a:cubicBezTo>
                <a:cubicBezTo>
                  <a:pt x="112195" y="25233"/>
                  <a:pt x="113376" y="32741"/>
                  <a:pt x="113238" y="36773"/>
                </a:cubicBezTo>
                <a:cubicBezTo>
                  <a:pt x="113029" y="40874"/>
                  <a:pt x="114697" y="41778"/>
                  <a:pt x="116505" y="44628"/>
                </a:cubicBezTo>
                <a:cubicBezTo>
                  <a:pt x="118312" y="47547"/>
                  <a:pt x="121161" y="45740"/>
                  <a:pt x="125194" y="45392"/>
                </a:cubicBezTo>
                <a:cubicBezTo>
                  <a:pt x="129225" y="45045"/>
                  <a:pt x="135482" y="46991"/>
                  <a:pt x="140209" y="48659"/>
                </a:cubicBezTo>
                <a:cubicBezTo>
                  <a:pt x="144935" y="50189"/>
                  <a:pt x="144240" y="53317"/>
                  <a:pt x="143615" y="57488"/>
                </a:cubicBezTo>
                <a:cubicBezTo>
                  <a:pt x="142919" y="61658"/>
                  <a:pt x="142850" y="60685"/>
                  <a:pt x="138888" y="67080"/>
                </a:cubicBezTo>
                <a:cubicBezTo>
                  <a:pt x="134856" y="73684"/>
                  <a:pt x="139861" y="72572"/>
                  <a:pt x="143197" y="81053"/>
                </a:cubicBezTo>
                <a:cubicBezTo>
                  <a:pt x="146604" y="89394"/>
                  <a:pt x="156684" y="121996"/>
                  <a:pt x="158004" y="136177"/>
                </a:cubicBezTo>
                <a:cubicBezTo>
                  <a:pt x="159325" y="150288"/>
                  <a:pt x="171907" y="165928"/>
                  <a:pt x="171907" y="165928"/>
                </a:cubicBezTo>
                <a:cubicBezTo>
                  <a:pt x="171907" y="165928"/>
                  <a:pt x="172602" y="166693"/>
                  <a:pt x="174062" y="16787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g2d53e63def8_1_5"/>
          <p:cNvSpPr/>
          <p:nvPr/>
        </p:nvSpPr>
        <p:spPr>
          <a:xfrm>
            <a:off x="6975840" y="1216225"/>
            <a:ext cx="165215" cy="229607"/>
          </a:xfrm>
          <a:custGeom>
            <a:avLst/>
            <a:gdLst/>
            <a:ahLst/>
            <a:cxnLst/>
            <a:rect l="l" t="t" r="r" b="b"/>
            <a:pathLst>
              <a:path w="220287" h="306142" extrusionOk="0">
                <a:moveTo>
                  <a:pt x="211390" y="207845"/>
                </a:moveTo>
                <a:cubicBezTo>
                  <a:pt x="211668" y="210904"/>
                  <a:pt x="216812" y="217021"/>
                  <a:pt x="220288" y="221261"/>
                </a:cubicBezTo>
                <a:lnTo>
                  <a:pt x="213267" y="233635"/>
                </a:lnTo>
                <a:cubicBezTo>
                  <a:pt x="213267" y="233635"/>
                  <a:pt x="209096" y="238570"/>
                  <a:pt x="206663" y="239891"/>
                </a:cubicBezTo>
                <a:cubicBezTo>
                  <a:pt x="204230" y="241073"/>
                  <a:pt x="202145" y="245382"/>
                  <a:pt x="198808" y="248163"/>
                </a:cubicBezTo>
                <a:cubicBezTo>
                  <a:pt x="195472" y="251013"/>
                  <a:pt x="194638" y="252612"/>
                  <a:pt x="190328" y="255531"/>
                </a:cubicBezTo>
                <a:cubicBezTo>
                  <a:pt x="186018" y="258520"/>
                  <a:pt x="180248" y="262066"/>
                  <a:pt x="175868" y="264012"/>
                </a:cubicBezTo>
                <a:cubicBezTo>
                  <a:pt x="171489" y="265958"/>
                  <a:pt x="169543" y="267140"/>
                  <a:pt x="165441" y="266514"/>
                </a:cubicBezTo>
                <a:cubicBezTo>
                  <a:pt x="161340" y="265819"/>
                  <a:pt x="157170" y="276385"/>
                  <a:pt x="157170" y="276385"/>
                </a:cubicBezTo>
                <a:cubicBezTo>
                  <a:pt x="157170" y="276385"/>
                  <a:pt x="144032" y="283198"/>
                  <a:pt x="142572" y="283337"/>
                </a:cubicBezTo>
                <a:cubicBezTo>
                  <a:pt x="141042" y="283476"/>
                  <a:pt x="131241" y="287994"/>
                  <a:pt x="126444" y="290914"/>
                </a:cubicBezTo>
                <a:cubicBezTo>
                  <a:pt x="121579" y="293903"/>
                  <a:pt x="116852" y="298421"/>
                  <a:pt x="115044" y="299603"/>
                </a:cubicBezTo>
                <a:cubicBezTo>
                  <a:pt x="113029" y="300785"/>
                  <a:pt x="108510" y="306346"/>
                  <a:pt x="105382" y="306137"/>
                </a:cubicBezTo>
                <a:cubicBezTo>
                  <a:pt x="102324" y="305859"/>
                  <a:pt x="95163" y="304469"/>
                  <a:pt x="93426" y="303148"/>
                </a:cubicBezTo>
                <a:cubicBezTo>
                  <a:pt x="91757" y="301758"/>
                  <a:pt x="83902" y="299950"/>
                  <a:pt x="79106" y="296822"/>
                </a:cubicBezTo>
                <a:cubicBezTo>
                  <a:pt x="74240" y="293694"/>
                  <a:pt x="68887" y="296683"/>
                  <a:pt x="62353" y="297309"/>
                </a:cubicBezTo>
                <a:cubicBezTo>
                  <a:pt x="55750" y="297935"/>
                  <a:pt x="47199" y="298908"/>
                  <a:pt x="47199" y="298908"/>
                </a:cubicBezTo>
                <a:cubicBezTo>
                  <a:pt x="48103" y="294111"/>
                  <a:pt x="45670" y="289593"/>
                  <a:pt x="45670" y="289593"/>
                </a:cubicBezTo>
                <a:cubicBezTo>
                  <a:pt x="45670" y="289593"/>
                  <a:pt x="42403" y="269504"/>
                  <a:pt x="42194" y="266793"/>
                </a:cubicBezTo>
                <a:cubicBezTo>
                  <a:pt x="41986" y="264151"/>
                  <a:pt x="41221" y="256018"/>
                  <a:pt x="40317" y="253446"/>
                </a:cubicBezTo>
                <a:cubicBezTo>
                  <a:pt x="39344" y="250804"/>
                  <a:pt x="36495" y="248997"/>
                  <a:pt x="35591" y="246425"/>
                </a:cubicBezTo>
                <a:cubicBezTo>
                  <a:pt x="34618" y="243853"/>
                  <a:pt x="33644" y="240516"/>
                  <a:pt x="32462" y="234469"/>
                </a:cubicBezTo>
                <a:cubicBezTo>
                  <a:pt x="31211" y="228491"/>
                  <a:pt x="30029" y="223138"/>
                  <a:pt x="28431" y="219941"/>
                </a:cubicBezTo>
                <a:cubicBezTo>
                  <a:pt x="26762" y="216673"/>
                  <a:pt x="23356" y="202076"/>
                  <a:pt x="23426" y="195958"/>
                </a:cubicBezTo>
                <a:cubicBezTo>
                  <a:pt x="23634" y="189841"/>
                  <a:pt x="25372" y="180109"/>
                  <a:pt x="25580" y="175382"/>
                </a:cubicBezTo>
                <a:cubicBezTo>
                  <a:pt x="25859" y="170586"/>
                  <a:pt x="25998" y="157656"/>
                  <a:pt x="26484" y="154945"/>
                </a:cubicBezTo>
                <a:cubicBezTo>
                  <a:pt x="26832" y="152165"/>
                  <a:pt x="28083" y="150010"/>
                  <a:pt x="28222" y="144588"/>
                </a:cubicBezTo>
                <a:cubicBezTo>
                  <a:pt x="28361" y="139096"/>
                  <a:pt x="27527" y="137150"/>
                  <a:pt x="26484" y="132493"/>
                </a:cubicBezTo>
                <a:cubicBezTo>
                  <a:pt x="25303" y="127766"/>
                  <a:pt x="24191" y="123178"/>
                  <a:pt x="23703" y="117756"/>
                </a:cubicBezTo>
                <a:cubicBezTo>
                  <a:pt x="23217" y="112403"/>
                  <a:pt x="21410" y="92870"/>
                  <a:pt x="19672" y="89603"/>
                </a:cubicBezTo>
                <a:cubicBezTo>
                  <a:pt x="18073" y="86405"/>
                  <a:pt x="17309" y="85780"/>
                  <a:pt x="15848" y="83833"/>
                </a:cubicBezTo>
                <a:cubicBezTo>
                  <a:pt x="14319" y="81956"/>
                  <a:pt x="14598" y="77855"/>
                  <a:pt x="13555" y="73893"/>
                </a:cubicBezTo>
                <a:cubicBezTo>
                  <a:pt x="12512" y="69931"/>
                  <a:pt x="13276" y="70556"/>
                  <a:pt x="12373" y="67915"/>
                </a:cubicBezTo>
                <a:cubicBezTo>
                  <a:pt x="11400" y="65343"/>
                  <a:pt x="12373" y="60477"/>
                  <a:pt x="10149" y="59295"/>
                </a:cubicBezTo>
                <a:cubicBezTo>
                  <a:pt x="7993" y="58113"/>
                  <a:pt x="2642" y="51162"/>
                  <a:pt x="2363" y="48451"/>
                </a:cubicBezTo>
                <a:cubicBezTo>
                  <a:pt x="2224" y="47130"/>
                  <a:pt x="1181" y="42542"/>
                  <a:pt x="0" y="37815"/>
                </a:cubicBezTo>
                <a:cubicBezTo>
                  <a:pt x="0" y="37815"/>
                  <a:pt x="11122" y="35243"/>
                  <a:pt x="17586" y="33158"/>
                </a:cubicBezTo>
                <a:cubicBezTo>
                  <a:pt x="23982" y="31003"/>
                  <a:pt x="41082" y="22870"/>
                  <a:pt x="47895" y="20089"/>
                </a:cubicBezTo>
                <a:cubicBezTo>
                  <a:pt x="54846" y="17517"/>
                  <a:pt x="55124" y="15363"/>
                  <a:pt x="61171" y="14806"/>
                </a:cubicBezTo>
                <a:cubicBezTo>
                  <a:pt x="67219" y="14250"/>
                  <a:pt x="77090" y="11331"/>
                  <a:pt x="84458" y="12651"/>
                </a:cubicBezTo>
                <a:cubicBezTo>
                  <a:pt x="91688" y="14111"/>
                  <a:pt x="94677" y="14320"/>
                  <a:pt x="97527" y="16544"/>
                </a:cubicBezTo>
                <a:cubicBezTo>
                  <a:pt x="100238" y="18838"/>
                  <a:pt x="111152" y="21410"/>
                  <a:pt x="115531" y="19464"/>
                </a:cubicBezTo>
                <a:cubicBezTo>
                  <a:pt x="119980" y="17517"/>
                  <a:pt x="125332" y="14459"/>
                  <a:pt x="127696" y="12721"/>
                </a:cubicBezTo>
                <a:cubicBezTo>
                  <a:pt x="130059" y="11053"/>
                  <a:pt x="130198" y="7438"/>
                  <a:pt x="134230" y="7090"/>
                </a:cubicBezTo>
                <a:cubicBezTo>
                  <a:pt x="138262" y="6743"/>
                  <a:pt x="139235" y="5631"/>
                  <a:pt x="143267" y="5283"/>
                </a:cubicBezTo>
                <a:cubicBezTo>
                  <a:pt x="147299" y="4935"/>
                  <a:pt x="148758" y="3754"/>
                  <a:pt x="151192" y="2989"/>
                </a:cubicBezTo>
                <a:cubicBezTo>
                  <a:pt x="153416" y="2294"/>
                  <a:pt x="155849" y="417"/>
                  <a:pt x="156405" y="0"/>
                </a:cubicBezTo>
                <a:lnTo>
                  <a:pt x="156475" y="0"/>
                </a:lnTo>
                <a:cubicBezTo>
                  <a:pt x="158977" y="2016"/>
                  <a:pt x="163564" y="5422"/>
                  <a:pt x="170030" y="8342"/>
                </a:cubicBezTo>
                <a:cubicBezTo>
                  <a:pt x="180039" y="13069"/>
                  <a:pt x="175938" y="17517"/>
                  <a:pt x="178858" y="20785"/>
                </a:cubicBezTo>
                <a:cubicBezTo>
                  <a:pt x="181708" y="24052"/>
                  <a:pt x="187130" y="28153"/>
                  <a:pt x="195402" y="34965"/>
                </a:cubicBezTo>
                <a:cubicBezTo>
                  <a:pt x="203674" y="41847"/>
                  <a:pt x="204647" y="46922"/>
                  <a:pt x="204647" y="46922"/>
                </a:cubicBezTo>
                <a:cubicBezTo>
                  <a:pt x="204647" y="46922"/>
                  <a:pt x="203188" y="53664"/>
                  <a:pt x="200893" y="55889"/>
                </a:cubicBezTo>
                <a:cubicBezTo>
                  <a:pt x="198599" y="58113"/>
                  <a:pt x="197626" y="59225"/>
                  <a:pt x="190189" y="67080"/>
                </a:cubicBezTo>
                <a:cubicBezTo>
                  <a:pt x="182750" y="74936"/>
                  <a:pt x="189632" y="77299"/>
                  <a:pt x="189771" y="79315"/>
                </a:cubicBezTo>
                <a:cubicBezTo>
                  <a:pt x="189910" y="81331"/>
                  <a:pt x="194845" y="84459"/>
                  <a:pt x="201589" y="97041"/>
                </a:cubicBezTo>
                <a:cubicBezTo>
                  <a:pt x="208401" y="109692"/>
                  <a:pt x="204022" y="106495"/>
                  <a:pt x="204091" y="112612"/>
                </a:cubicBezTo>
                <a:cubicBezTo>
                  <a:pt x="204161" y="118729"/>
                  <a:pt x="194081" y="114002"/>
                  <a:pt x="186504" y="115323"/>
                </a:cubicBezTo>
                <a:cubicBezTo>
                  <a:pt x="178927" y="116505"/>
                  <a:pt x="183376" y="125680"/>
                  <a:pt x="183654" y="128322"/>
                </a:cubicBezTo>
                <a:cubicBezTo>
                  <a:pt x="183863" y="130824"/>
                  <a:pt x="186018" y="137220"/>
                  <a:pt x="186365" y="141251"/>
                </a:cubicBezTo>
                <a:cubicBezTo>
                  <a:pt x="186713" y="145283"/>
                  <a:pt x="185531" y="148967"/>
                  <a:pt x="185531" y="148967"/>
                </a:cubicBezTo>
                <a:cubicBezTo>
                  <a:pt x="185531" y="148967"/>
                  <a:pt x="189354" y="162870"/>
                  <a:pt x="190744" y="166346"/>
                </a:cubicBezTo>
                <a:cubicBezTo>
                  <a:pt x="191996" y="169752"/>
                  <a:pt x="201032" y="172463"/>
                  <a:pt x="205204" y="173645"/>
                </a:cubicBezTo>
                <a:cubicBezTo>
                  <a:pt x="209374" y="174826"/>
                  <a:pt x="212363" y="179623"/>
                  <a:pt x="214727" y="183446"/>
                </a:cubicBezTo>
                <a:cubicBezTo>
                  <a:pt x="217090" y="187269"/>
                  <a:pt x="214101" y="193178"/>
                  <a:pt x="212224" y="194916"/>
                </a:cubicBezTo>
                <a:cubicBezTo>
                  <a:pt x="210348" y="196584"/>
                  <a:pt x="211112" y="204648"/>
                  <a:pt x="211390" y="207706"/>
                </a:cubicBezTo>
              </a:path>
            </a:pathLst>
          </a:custGeom>
          <a:solidFill>
            <a:srgbClr val="5F5E6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2d53e63def8_1_5"/>
          <p:cNvSpPr/>
          <p:nvPr/>
        </p:nvSpPr>
        <p:spPr>
          <a:xfrm>
            <a:off x="6975840" y="1216225"/>
            <a:ext cx="165215" cy="229607"/>
          </a:xfrm>
          <a:custGeom>
            <a:avLst/>
            <a:gdLst/>
            <a:ahLst/>
            <a:cxnLst/>
            <a:rect l="l" t="t" r="r" b="b"/>
            <a:pathLst>
              <a:path w="220287" h="306142" extrusionOk="0">
                <a:moveTo>
                  <a:pt x="211390" y="207845"/>
                </a:moveTo>
                <a:cubicBezTo>
                  <a:pt x="211668" y="210904"/>
                  <a:pt x="216812" y="217021"/>
                  <a:pt x="220288" y="221261"/>
                </a:cubicBezTo>
                <a:lnTo>
                  <a:pt x="213267" y="233635"/>
                </a:lnTo>
                <a:cubicBezTo>
                  <a:pt x="213267" y="233635"/>
                  <a:pt x="209096" y="238570"/>
                  <a:pt x="206663" y="239891"/>
                </a:cubicBezTo>
                <a:cubicBezTo>
                  <a:pt x="204230" y="241073"/>
                  <a:pt x="202145" y="245382"/>
                  <a:pt x="198808" y="248163"/>
                </a:cubicBezTo>
                <a:cubicBezTo>
                  <a:pt x="195472" y="251013"/>
                  <a:pt x="194638" y="252612"/>
                  <a:pt x="190328" y="255531"/>
                </a:cubicBezTo>
                <a:cubicBezTo>
                  <a:pt x="186018" y="258520"/>
                  <a:pt x="180248" y="262066"/>
                  <a:pt x="175868" y="264012"/>
                </a:cubicBezTo>
                <a:cubicBezTo>
                  <a:pt x="171489" y="265958"/>
                  <a:pt x="169543" y="267140"/>
                  <a:pt x="165441" y="266514"/>
                </a:cubicBezTo>
                <a:cubicBezTo>
                  <a:pt x="161340" y="265819"/>
                  <a:pt x="157170" y="276385"/>
                  <a:pt x="157170" y="276385"/>
                </a:cubicBezTo>
                <a:cubicBezTo>
                  <a:pt x="157170" y="276385"/>
                  <a:pt x="144032" y="283198"/>
                  <a:pt x="142572" y="283337"/>
                </a:cubicBezTo>
                <a:cubicBezTo>
                  <a:pt x="141042" y="283476"/>
                  <a:pt x="131241" y="287994"/>
                  <a:pt x="126444" y="290914"/>
                </a:cubicBezTo>
                <a:cubicBezTo>
                  <a:pt x="121579" y="293903"/>
                  <a:pt x="116852" y="298421"/>
                  <a:pt x="115044" y="299603"/>
                </a:cubicBezTo>
                <a:cubicBezTo>
                  <a:pt x="113029" y="300785"/>
                  <a:pt x="108510" y="306346"/>
                  <a:pt x="105382" y="306137"/>
                </a:cubicBezTo>
                <a:cubicBezTo>
                  <a:pt x="102324" y="305859"/>
                  <a:pt x="95163" y="304469"/>
                  <a:pt x="93426" y="303148"/>
                </a:cubicBezTo>
                <a:cubicBezTo>
                  <a:pt x="91757" y="301758"/>
                  <a:pt x="83902" y="299950"/>
                  <a:pt x="79106" y="296822"/>
                </a:cubicBezTo>
                <a:cubicBezTo>
                  <a:pt x="74240" y="293694"/>
                  <a:pt x="68887" y="296683"/>
                  <a:pt x="62353" y="297309"/>
                </a:cubicBezTo>
                <a:cubicBezTo>
                  <a:pt x="55750" y="297935"/>
                  <a:pt x="47199" y="298908"/>
                  <a:pt x="47199" y="298908"/>
                </a:cubicBezTo>
                <a:cubicBezTo>
                  <a:pt x="48103" y="294111"/>
                  <a:pt x="45670" y="289593"/>
                  <a:pt x="45670" y="289593"/>
                </a:cubicBezTo>
                <a:cubicBezTo>
                  <a:pt x="45670" y="289593"/>
                  <a:pt x="42403" y="269504"/>
                  <a:pt x="42194" y="266793"/>
                </a:cubicBezTo>
                <a:cubicBezTo>
                  <a:pt x="41986" y="264151"/>
                  <a:pt x="41221" y="256018"/>
                  <a:pt x="40317" y="253446"/>
                </a:cubicBezTo>
                <a:cubicBezTo>
                  <a:pt x="39344" y="250804"/>
                  <a:pt x="36495" y="248997"/>
                  <a:pt x="35591" y="246425"/>
                </a:cubicBezTo>
                <a:cubicBezTo>
                  <a:pt x="34618" y="243853"/>
                  <a:pt x="33644" y="240516"/>
                  <a:pt x="32462" y="234469"/>
                </a:cubicBezTo>
                <a:cubicBezTo>
                  <a:pt x="31211" y="228491"/>
                  <a:pt x="30029" y="223138"/>
                  <a:pt x="28431" y="219941"/>
                </a:cubicBezTo>
                <a:cubicBezTo>
                  <a:pt x="26762" y="216673"/>
                  <a:pt x="23356" y="202076"/>
                  <a:pt x="23426" y="195958"/>
                </a:cubicBezTo>
                <a:cubicBezTo>
                  <a:pt x="23634" y="189841"/>
                  <a:pt x="25372" y="180109"/>
                  <a:pt x="25580" y="175382"/>
                </a:cubicBezTo>
                <a:cubicBezTo>
                  <a:pt x="25859" y="170586"/>
                  <a:pt x="25998" y="157656"/>
                  <a:pt x="26484" y="154945"/>
                </a:cubicBezTo>
                <a:cubicBezTo>
                  <a:pt x="26832" y="152165"/>
                  <a:pt x="28083" y="150010"/>
                  <a:pt x="28222" y="144588"/>
                </a:cubicBezTo>
                <a:cubicBezTo>
                  <a:pt x="28361" y="139096"/>
                  <a:pt x="27527" y="137150"/>
                  <a:pt x="26484" y="132493"/>
                </a:cubicBezTo>
                <a:cubicBezTo>
                  <a:pt x="25303" y="127766"/>
                  <a:pt x="24191" y="123178"/>
                  <a:pt x="23703" y="117756"/>
                </a:cubicBezTo>
                <a:cubicBezTo>
                  <a:pt x="23217" y="112403"/>
                  <a:pt x="21410" y="92870"/>
                  <a:pt x="19672" y="89603"/>
                </a:cubicBezTo>
                <a:cubicBezTo>
                  <a:pt x="18073" y="86405"/>
                  <a:pt x="17309" y="85780"/>
                  <a:pt x="15848" y="83833"/>
                </a:cubicBezTo>
                <a:cubicBezTo>
                  <a:pt x="14319" y="81956"/>
                  <a:pt x="14598" y="77855"/>
                  <a:pt x="13555" y="73893"/>
                </a:cubicBezTo>
                <a:cubicBezTo>
                  <a:pt x="12512" y="69931"/>
                  <a:pt x="13276" y="70556"/>
                  <a:pt x="12373" y="67915"/>
                </a:cubicBezTo>
                <a:cubicBezTo>
                  <a:pt x="11400" y="65343"/>
                  <a:pt x="12373" y="60477"/>
                  <a:pt x="10149" y="59295"/>
                </a:cubicBezTo>
                <a:cubicBezTo>
                  <a:pt x="7993" y="58113"/>
                  <a:pt x="2642" y="51162"/>
                  <a:pt x="2363" y="48451"/>
                </a:cubicBezTo>
                <a:cubicBezTo>
                  <a:pt x="2224" y="47130"/>
                  <a:pt x="1181" y="42542"/>
                  <a:pt x="0" y="37815"/>
                </a:cubicBezTo>
                <a:cubicBezTo>
                  <a:pt x="0" y="37815"/>
                  <a:pt x="11122" y="35243"/>
                  <a:pt x="17586" y="33158"/>
                </a:cubicBezTo>
                <a:cubicBezTo>
                  <a:pt x="23982" y="31003"/>
                  <a:pt x="41082" y="22870"/>
                  <a:pt x="47895" y="20089"/>
                </a:cubicBezTo>
                <a:cubicBezTo>
                  <a:pt x="54846" y="17517"/>
                  <a:pt x="55124" y="15363"/>
                  <a:pt x="61171" y="14806"/>
                </a:cubicBezTo>
                <a:cubicBezTo>
                  <a:pt x="67219" y="14250"/>
                  <a:pt x="77090" y="11331"/>
                  <a:pt x="84458" y="12651"/>
                </a:cubicBezTo>
                <a:cubicBezTo>
                  <a:pt x="91688" y="14111"/>
                  <a:pt x="94677" y="14320"/>
                  <a:pt x="97527" y="16544"/>
                </a:cubicBezTo>
                <a:cubicBezTo>
                  <a:pt x="100238" y="18838"/>
                  <a:pt x="111152" y="21410"/>
                  <a:pt x="115531" y="19464"/>
                </a:cubicBezTo>
                <a:cubicBezTo>
                  <a:pt x="119980" y="17517"/>
                  <a:pt x="125332" y="14459"/>
                  <a:pt x="127696" y="12721"/>
                </a:cubicBezTo>
                <a:cubicBezTo>
                  <a:pt x="130059" y="11053"/>
                  <a:pt x="130198" y="7438"/>
                  <a:pt x="134230" y="7090"/>
                </a:cubicBezTo>
                <a:cubicBezTo>
                  <a:pt x="138262" y="6743"/>
                  <a:pt x="139235" y="5631"/>
                  <a:pt x="143267" y="5283"/>
                </a:cubicBezTo>
                <a:cubicBezTo>
                  <a:pt x="147299" y="4935"/>
                  <a:pt x="148758" y="3754"/>
                  <a:pt x="151192" y="2989"/>
                </a:cubicBezTo>
                <a:cubicBezTo>
                  <a:pt x="153416" y="2294"/>
                  <a:pt x="155849" y="417"/>
                  <a:pt x="156405" y="0"/>
                </a:cubicBezTo>
                <a:lnTo>
                  <a:pt x="156475" y="0"/>
                </a:lnTo>
                <a:cubicBezTo>
                  <a:pt x="158977" y="2016"/>
                  <a:pt x="163564" y="5422"/>
                  <a:pt x="170030" y="8342"/>
                </a:cubicBezTo>
                <a:cubicBezTo>
                  <a:pt x="180039" y="13069"/>
                  <a:pt x="175938" y="17517"/>
                  <a:pt x="178858" y="20785"/>
                </a:cubicBezTo>
                <a:cubicBezTo>
                  <a:pt x="181708" y="24052"/>
                  <a:pt x="187130" y="28153"/>
                  <a:pt x="195402" y="34965"/>
                </a:cubicBezTo>
                <a:cubicBezTo>
                  <a:pt x="203674" y="41847"/>
                  <a:pt x="204647" y="46922"/>
                  <a:pt x="204647" y="46922"/>
                </a:cubicBezTo>
                <a:cubicBezTo>
                  <a:pt x="204647" y="46922"/>
                  <a:pt x="203188" y="53664"/>
                  <a:pt x="200893" y="55889"/>
                </a:cubicBezTo>
                <a:cubicBezTo>
                  <a:pt x="198599" y="58113"/>
                  <a:pt x="197626" y="59225"/>
                  <a:pt x="190189" y="67080"/>
                </a:cubicBezTo>
                <a:cubicBezTo>
                  <a:pt x="182750" y="74936"/>
                  <a:pt x="189632" y="77299"/>
                  <a:pt x="189771" y="79315"/>
                </a:cubicBezTo>
                <a:cubicBezTo>
                  <a:pt x="189910" y="81331"/>
                  <a:pt x="194845" y="84459"/>
                  <a:pt x="201589" y="97041"/>
                </a:cubicBezTo>
                <a:cubicBezTo>
                  <a:pt x="208401" y="109692"/>
                  <a:pt x="204022" y="106495"/>
                  <a:pt x="204091" y="112612"/>
                </a:cubicBezTo>
                <a:cubicBezTo>
                  <a:pt x="204161" y="118729"/>
                  <a:pt x="194081" y="114002"/>
                  <a:pt x="186504" y="115323"/>
                </a:cubicBezTo>
                <a:cubicBezTo>
                  <a:pt x="178927" y="116505"/>
                  <a:pt x="183376" y="125680"/>
                  <a:pt x="183654" y="128322"/>
                </a:cubicBezTo>
                <a:cubicBezTo>
                  <a:pt x="183863" y="130824"/>
                  <a:pt x="186018" y="137220"/>
                  <a:pt x="186365" y="141251"/>
                </a:cubicBezTo>
                <a:cubicBezTo>
                  <a:pt x="186713" y="145283"/>
                  <a:pt x="185531" y="148967"/>
                  <a:pt x="185531" y="148967"/>
                </a:cubicBezTo>
                <a:cubicBezTo>
                  <a:pt x="185531" y="148967"/>
                  <a:pt x="189354" y="162870"/>
                  <a:pt x="190744" y="166346"/>
                </a:cubicBezTo>
                <a:cubicBezTo>
                  <a:pt x="191996" y="169752"/>
                  <a:pt x="201032" y="172463"/>
                  <a:pt x="205204" y="173645"/>
                </a:cubicBezTo>
                <a:cubicBezTo>
                  <a:pt x="209374" y="174826"/>
                  <a:pt x="212363" y="179623"/>
                  <a:pt x="214727" y="183446"/>
                </a:cubicBezTo>
                <a:cubicBezTo>
                  <a:pt x="217090" y="187269"/>
                  <a:pt x="214101" y="193178"/>
                  <a:pt x="212224" y="194916"/>
                </a:cubicBezTo>
                <a:cubicBezTo>
                  <a:pt x="210348" y="196584"/>
                  <a:pt x="211112" y="204648"/>
                  <a:pt x="211390" y="20770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2d53e63def8_1_5"/>
          <p:cNvSpPr/>
          <p:nvPr/>
        </p:nvSpPr>
        <p:spPr>
          <a:xfrm>
            <a:off x="6982977" y="1382327"/>
            <a:ext cx="286249" cy="458528"/>
          </a:xfrm>
          <a:custGeom>
            <a:avLst/>
            <a:gdLst/>
            <a:ahLst/>
            <a:cxnLst/>
            <a:rect l="l" t="t" r="r" b="b"/>
            <a:pathLst>
              <a:path w="381666" h="611370" extrusionOk="0">
                <a:moveTo>
                  <a:pt x="380315" y="263178"/>
                </a:moveTo>
                <a:cubicBezTo>
                  <a:pt x="378855" y="281182"/>
                  <a:pt x="364535" y="291122"/>
                  <a:pt x="364535" y="291122"/>
                </a:cubicBezTo>
                <a:cubicBezTo>
                  <a:pt x="364535" y="291122"/>
                  <a:pt x="363284" y="305025"/>
                  <a:pt x="361824" y="317329"/>
                </a:cubicBezTo>
                <a:cubicBezTo>
                  <a:pt x="360434" y="329702"/>
                  <a:pt x="360364" y="334221"/>
                  <a:pt x="355915" y="341797"/>
                </a:cubicBezTo>
                <a:cubicBezTo>
                  <a:pt x="351536" y="349305"/>
                  <a:pt x="336660" y="358828"/>
                  <a:pt x="318378" y="365085"/>
                </a:cubicBezTo>
                <a:cubicBezTo>
                  <a:pt x="300166" y="371410"/>
                  <a:pt x="301139" y="371827"/>
                  <a:pt x="293145" y="373496"/>
                </a:cubicBezTo>
                <a:cubicBezTo>
                  <a:pt x="285151" y="375303"/>
                  <a:pt x="287793" y="381698"/>
                  <a:pt x="276948" y="390318"/>
                </a:cubicBezTo>
                <a:cubicBezTo>
                  <a:pt x="266035" y="399007"/>
                  <a:pt x="262072" y="400328"/>
                  <a:pt x="257137" y="407974"/>
                </a:cubicBezTo>
                <a:cubicBezTo>
                  <a:pt x="252201" y="415551"/>
                  <a:pt x="238091" y="438769"/>
                  <a:pt x="238368" y="442314"/>
                </a:cubicBezTo>
                <a:cubicBezTo>
                  <a:pt x="238716" y="445790"/>
                  <a:pt x="242956" y="447944"/>
                  <a:pt x="245598" y="448222"/>
                </a:cubicBezTo>
                <a:cubicBezTo>
                  <a:pt x="248170" y="448501"/>
                  <a:pt x="248030" y="458650"/>
                  <a:pt x="247544" y="464350"/>
                </a:cubicBezTo>
                <a:cubicBezTo>
                  <a:pt x="246988" y="470050"/>
                  <a:pt x="248865" y="468312"/>
                  <a:pt x="249073" y="470814"/>
                </a:cubicBezTo>
                <a:cubicBezTo>
                  <a:pt x="249282" y="473317"/>
                  <a:pt x="253314" y="477557"/>
                  <a:pt x="252897" y="483674"/>
                </a:cubicBezTo>
                <a:cubicBezTo>
                  <a:pt x="252410" y="489931"/>
                  <a:pt x="250672" y="492572"/>
                  <a:pt x="246849" y="495492"/>
                </a:cubicBezTo>
                <a:cubicBezTo>
                  <a:pt x="243026" y="498411"/>
                  <a:pt x="243999" y="497786"/>
                  <a:pt x="237326" y="502999"/>
                </a:cubicBezTo>
                <a:cubicBezTo>
                  <a:pt x="232182" y="507100"/>
                  <a:pt x="234267" y="509811"/>
                  <a:pt x="234754" y="513982"/>
                </a:cubicBezTo>
                <a:cubicBezTo>
                  <a:pt x="234754" y="513982"/>
                  <a:pt x="223631" y="519543"/>
                  <a:pt x="220573" y="520377"/>
                </a:cubicBezTo>
                <a:cubicBezTo>
                  <a:pt x="217514" y="521142"/>
                  <a:pt x="214525" y="520934"/>
                  <a:pt x="208894" y="521420"/>
                </a:cubicBezTo>
                <a:cubicBezTo>
                  <a:pt x="203403" y="521907"/>
                  <a:pt x="201318" y="522115"/>
                  <a:pt x="198328" y="522880"/>
                </a:cubicBezTo>
                <a:cubicBezTo>
                  <a:pt x="195409" y="523714"/>
                  <a:pt x="194784" y="528372"/>
                  <a:pt x="194784" y="528372"/>
                </a:cubicBezTo>
                <a:cubicBezTo>
                  <a:pt x="194784" y="528372"/>
                  <a:pt x="193880" y="535531"/>
                  <a:pt x="194436" y="541092"/>
                </a:cubicBezTo>
                <a:cubicBezTo>
                  <a:pt x="194922" y="546654"/>
                  <a:pt x="197147" y="553535"/>
                  <a:pt x="189083" y="559444"/>
                </a:cubicBezTo>
                <a:cubicBezTo>
                  <a:pt x="180881" y="565283"/>
                  <a:pt x="174277" y="575571"/>
                  <a:pt x="167186" y="576197"/>
                </a:cubicBezTo>
                <a:cubicBezTo>
                  <a:pt x="160165" y="576822"/>
                  <a:pt x="156273" y="579255"/>
                  <a:pt x="154744" y="578908"/>
                </a:cubicBezTo>
                <a:cubicBezTo>
                  <a:pt x="153144" y="578491"/>
                  <a:pt x="153492" y="582036"/>
                  <a:pt x="147862" y="587110"/>
                </a:cubicBezTo>
                <a:cubicBezTo>
                  <a:pt x="142231" y="592254"/>
                  <a:pt x="141328" y="592880"/>
                  <a:pt x="133333" y="594618"/>
                </a:cubicBezTo>
                <a:cubicBezTo>
                  <a:pt x="125339" y="596356"/>
                  <a:pt x="123393" y="591976"/>
                  <a:pt x="118388" y="592880"/>
                </a:cubicBezTo>
                <a:cubicBezTo>
                  <a:pt x="113383" y="593853"/>
                  <a:pt x="109699" y="597259"/>
                  <a:pt x="106015" y="596564"/>
                </a:cubicBezTo>
                <a:cubicBezTo>
                  <a:pt x="102331" y="595939"/>
                  <a:pt x="97465" y="597954"/>
                  <a:pt x="91904" y="597885"/>
                </a:cubicBezTo>
                <a:cubicBezTo>
                  <a:pt x="86273" y="597885"/>
                  <a:pt x="86412" y="599484"/>
                  <a:pt x="78835" y="599692"/>
                </a:cubicBezTo>
                <a:cubicBezTo>
                  <a:pt x="71189" y="599831"/>
                  <a:pt x="71328" y="600874"/>
                  <a:pt x="65975" y="598789"/>
                </a:cubicBezTo>
                <a:cubicBezTo>
                  <a:pt x="60692" y="596773"/>
                  <a:pt x="60205" y="596286"/>
                  <a:pt x="57495" y="595521"/>
                </a:cubicBezTo>
                <a:cubicBezTo>
                  <a:pt x="54923" y="594757"/>
                  <a:pt x="53185" y="598511"/>
                  <a:pt x="48527" y="602542"/>
                </a:cubicBezTo>
                <a:cubicBezTo>
                  <a:pt x="43730" y="606505"/>
                  <a:pt x="40324" y="607339"/>
                  <a:pt x="36362" y="608729"/>
                </a:cubicBezTo>
                <a:cubicBezTo>
                  <a:pt x="32400" y="610050"/>
                  <a:pt x="23155" y="611371"/>
                  <a:pt x="23155" y="611371"/>
                </a:cubicBezTo>
                <a:cubicBezTo>
                  <a:pt x="22321" y="609424"/>
                  <a:pt x="23155" y="605253"/>
                  <a:pt x="20861" y="601361"/>
                </a:cubicBezTo>
                <a:cubicBezTo>
                  <a:pt x="18497" y="597537"/>
                  <a:pt x="18359" y="596773"/>
                  <a:pt x="15995" y="592949"/>
                </a:cubicBezTo>
                <a:cubicBezTo>
                  <a:pt x="13631" y="589126"/>
                  <a:pt x="13353" y="578282"/>
                  <a:pt x="13145" y="576266"/>
                </a:cubicBezTo>
                <a:cubicBezTo>
                  <a:pt x="12936" y="574250"/>
                  <a:pt x="14813" y="572721"/>
                  <a:pt x="15578" y="566534"/>
                </a:cubicBezTo>
                <a:cubicBezTo>
                  <a:pt x="16412" y="560348"/>
                  <a:pt x="16621" y="562364"/>
                  <a:pt x="16621" y="562364"/>
                </a:cubicBezTo>
                <a:cubicBezTo>
                  <a:pt x="16621" y="562364"/>
                  <a:pt x="17941" y="554856"/>
                  <a:pt x="17663" y="552076"/>
                </a:cubicBezTo>
                <a:cubicBezTo>
                  <a:pt x="17385" y="549434"/>
                  <a:pt x="21208" y="546376"/>
                  <a:pt x="21208" y="546376"/>
                </a:cubicBezTo>
                <a:cubicBezTo>
                  <a:pt x="21208" y="546376"/>
                  <a:pt x="27812" y="545055"/>
                  <a:pt x="28160" y="540953"/>
                </a:cubicBezTo>
                <a:cubicBezTo>
                  <a:pt x="28438" y="536852"/>
                  <a:pt x="32261" y="533794"/>
                  <a:pt x="32261" y="533794"/>
                </a:cubicBezTo>
                <a:cubicBezTo>
                  <a:pt x="32261" y="533794"/>
                  <a:pt x="33930" y="522810"/>
                  <a:pt x="33443" y="517388"/>
                </a:cubicBezTo>
                <a:cubicBezTo>
                  <a:pt x="32956" y="511966"/>
                  <a:pt x="34485" y="506475"/>
                  <a:pt x="34485" y="506475"/>
                </a:cubicBezTo>
                <a:cubicBezTo>
                  <a:pt x="34485" y="506475"/>
                  <a:pt x="32678" y="501192"/>
                  <a:pt x="31774" y="499245"/>
                </a:cubicBezTo>
                <a:cubicBezTo>
                  <a:pt x="30940" y="497299"/>
                  <a:pt x="31705" y="490417"/>
                  <a:pt x="29967" y="486524"/>
                </a:cubicBezTo>
                <a:cubicBezTo>
                  <a:pt x="28229" y="482632"/>
                  <a:pt x="24823" y="481519"/>
                  <a:pt x="24823" y="481519"/>
                </a:cubicBezTo>
                <a:cubicBezTo>
                  <a:pt x="24823" y="481519"/>
                  <a:pt x="24823" y="475402"/>
                  <a:pt x="23085" y="470814"/>
                </a:cubicBezTo>
                <a:cubicBezTo>
                  <a:pt x="21347" y="466157"/>
                  <a:pt x="17732" y="463863"/>
                  <a:pt x="14813" y="461430"/>
                </a:cubicBezTo>
                <a:cubicBezTo>
                  <a:pt x="11824" y="458928"/>
                  <a:pt x="16343" y="442244"/>
                  <a:pt x="15439" y="439603"/>
                </a:cubicBezTo>
                <a:cubicBezTo>
                  <a:pt x="14466" y="437031"/>
                  <a:pt x="15369" y="431470"/>
                  <a:pt x="14883" y="426812"/>
                </a:cubicBezTo>
                <a:cubicBezTo>
                  <a:pt x="14466" y="422016"/>
                  <a:pt x="15787" y="414509"/>
                  <a:pt x="15369" y="410477"/>
                </a:cubicBezTo>
                <a:cubicBezTo>
                  <a:pt x="15021" y="406445"/>
                  <a:pt x="17941" y="386495"/>
                  <a:pt x="16203" y="382532"/>
                </a:cubicBezTo>
                <a:cubicBezTo>
                  <a:pt x="14466" y="378640"/>
                  <a:pt x="15995" y="373009"/>
                  <a:pt x="13492" y="367865"/>
                </a:cubicBezTo>
                <a:cubicBezTo>
                  <a:pt x="10990" y="362651"/>
                  <a:pt x="14396" y="355561"/>
                  <a:pt x="15300" y="350695"/>
                </a:cubicBezTo>
                <a:cubicBezTo>
                  <a:pt x="16134" y="345899"/>
                  <a:pt x="23850" y="326157"/>
                  <a:pt x="24337" y="323376"/>
                </a:cubicBezTo>
                <a:cubicBezTo>
                  <a:pt x="24753" y="320665"/>
                  <a:pt x="24614" y="319275"/>
                  <a:pt x="24337" y="316564"/>
                </a:cubicBezTo>
                <a:cubicBezTo>
                  <a:pt x="24058" y="313923"/>
                  <a:pt x="20583" y="312880"/>
                  <a:pt x="17872" y="313089"/>
                </a:cubicBezTo>
                <a:cubicBezTo>
                  <a:pt x="15091" y="313367"/>
                  <a:pt x="13353" y="315521"/>
                  <a:pt x="8627" y="316008"/>
                </a:cubicBezTo>
                <a:cubicBezTo>
                  <a:pt x="3899" y="316425"/>
                  <a:pt x="493" y="316078"/>
                  <a:pt x="77" y="312046"/>
                </a:cubicBezTo>
                <a:cubicBezTo>
                  <a:pt x="-271" y="308014"/>
                  <a:pt x="702" y="303843"/>
                  <a:pt x="285" y="299047"/>
                </a:cubicBezTo>
                <a:cubicBezTo>
                  <a:pt x="-132" y="294389"/>
                  <a:pt x="1467" y="290149"/>
                  <a:pt x="1814" y="286673"/>
                </a:cubicBezTo>
                <a:cubicBezTo>
                  <a:pt x="2231" y="283337"/>
                  <a:pt x="4039" y="281112"/>
                  <a:pt x="8348" y="275899"/>
                </a:cubicBezTo>
                <a:cubicBezTo>
                  <a:pt x="12589" y="270755"/>
                  <a:pt x="8348" y="275899"/>
                  <a:pt x="10225" y="274439"/>
                </a:cubicBezTo>
                <a:cubicBezTo>
                  <a:pt x="12102" y="272910"/>
                  <a:pt x="17525" y="272354"/>
                  <a:pt x="19331" y="269504"/>
                </a:cubicBezTo>
                <a:cubicBezTo>
                  <a:pt x="21139" y="266584"/>
                  <a:pt x="21695" y="259077"/>
                  <a:pt x="21973" y="254280"/>
                </a:cubicBezTo>
                <a:cubicBezTo>
                  <a:pt x="22181" y="249553"/>
                  <a:pt x="27325" y="245660"/>
                  <a:pt x="26770" y="240308"/>
                </a:cubicBezTo>
                <a:cubicBezTo>
                  <a:pt x="26283" y="234886"/>
                  <a:pt x="26144" y="219245"/>
                  <a:pt x="25240" y="216673"/>
                </a:cubicBezTo>
                <a:cubicBezTo>
                  <a:pt x="24267" y="214101"/>
                  <a:pt x="30384" y="184280"/>
                  <a:pt x="29481" y="181013"/>
                </a:cubicBezTo>
                <a:cubicBezTo>
                  <a:pt x="28438" y="177676"/>
                  <a:pt x="30801" y="173436"/>
                  <a:pt x="28577" y="164052"/>
                </a:cubicBezTo>
                <a:cubicBezTo>
                  <a:pt x="26352" y="154806"/>
                  <a:pt x="27952" y="150566"/>
                  <a:pt x="25935" y="142642"/>
                </a:cubicBezTo>
                <a:cubicBezTo>
                  <a:pt x="23780" y="134717"/>
                  <a:pt x="28786" y="100238"/>
                  <a:pt x="28786" y="100238"/>
                </a:cubicBezTo>
                <a:cubicBezTo>
                  <a:pt x="28786" y="100238"/>
                  <a:pt x="31149" y="96624"/>
                  <a:pt x="30662" y="91897"/>
                </a:cubicBezTo>
                <a:cubicBezTo>
                  <a:pt x="30176" y="87170"/>
                  <a:pt x="36641" y="82513"/>
                  <a:pt x="37475" y="77646"/>
                </a:cubicBezTo>
                <a:cubicBezTo>
                  <a:pt x="37475" y="77646"/>
                  <a:pt x="46025" y="76673"/>
                  <a:pt x="52628" y="76048"/>
                </a:cubicBezTo>
                <a:cubicBezTo>
                  <a:pt x="59163" y="75422"/>
                  <a:pt x="64515" y="72433"/>
                  <a:pt x="69381" y="75561"/>
                </a:cubicBezTo>
                <a:cubicBezTo>
                  <a:pt x="74247" y="78689"/>
                  <a:pt x="82032" y="80497"/>
                  <a:pt x="83701" y="81887"/>
                </a:cubicBezTo>
                <a:cubicBezTo>
                  <a:pt x="85369" y="83208"/>
                  <a:pt x="92599" y="84598"/>
                  <a:pt x="95658" y="84876"/>
                </a:cubicBezTo>
                <a:cubicBezTo>
                  <a:pt x="98785" y="85084"/>
                  <a:pt x="103304" y="79523"/>
                  <a:pt x="105320" y="78342"/>
                </a:cubicBezTo>
                <a:cubicBezTo>
                  <a:pt x="107127" y="77090"/>
                  <a:pt x="111854" y="72572"/>
                  <a:pt x="116720" y="69652"/>
                </a:cubicBezTo>
                <a:cubicBezTo>
                  <a:pt x="121516" y="66663"/>
                  <a:pt x="131248" y="62214"/>
                  <a:pt x="132778" y="62076"/>
                </a:cubicBezTo>
                <a:cubicBezTo>
                  <a:pt x="134237" y="61936"/>
                  <a:pt x="147375" y="55124"/>
                  <a:pt x="147375" y="55124"/>
                </a:cubicBezTo>
                <a:cubicBezTo>
                  <a:pt x="147375" y="55124"/>
                  <a:pt x="151546" y="44558"/>
                  <a:pt x="155648" y="45253"/>
                </a:cubicBezTo>
                <a:cubicBezTo>
                  <a:pt x="159749" y="45809"/>
                  <a:pt x="161695" y="44697"/>
                  <a:pt x="166075" y="42751"/>
                </a:cubicBezTo>
                <a:cubicBezTo>
                  <a:pt x="170454" y="40804"/>
                  <a:pt x="176223" y="37259"/>
                  <a:pt x="180533" y="34270"/>
                </a:cubicBezTo>
                <a:cubicBezTo>
                  <a:pt x="184913" y="31351"/>
                  <a:pt x="185747" y="29682"/>
                  <a:pt x="189014" y="26902"/>
                </a:cubicBezTo>
                <a:cubicBezTo>
                  <a:pt x="192350" y="24052"/>
                  <a:pt x="194505" y="19811"/>
                  <a:pt x="196869" y="18630"/>
                </a:cubicBezTo>
                <a:cubicBezTo>
                  <a:pt x="199301" y="17309"/>
                  <a:pt x="203473" y="12373"/>
                  <a:pt x="203473" y="12373"/>
                </a:cubicBezTo>
                <a:lnTo>
                  <a:pt x="210493" y="0"/>
                </a:lnTo>
                <a:cubicBezTo>
                  <a:pt x="213900" y="4240"/>
                  <a:pt x="220086" y="5214"/>
                  <a:pt x="222241" y="5978"/>
                </a:cubicBezTo>
                <a:cubicBezTo>
                  <a:pt x="224327" y="6812"/>
                  <a:pt x="228358" y="11609"/>
                  <a:pt x="229123" y="14528"/>
                </a:cubicBezTo>
                <a:cubicBezTo>
                  <a:pt x="229957" y="17448"/>
                  <a:pt x="234197" y="25233"/>
                  <a:pt x="235101" y="28709"/>
                </a:cubicBezTo>
                <a:cubicBezTo>
                  <a:pt x="235935" y="32185"/>
                  <a:pt x="242331" y="41291"/>
                  <a:pt x="242609" y="44767"/>
                </a:cubicBezTo>
                <a:cubicBezTo>
                  <a:pt x="242956" y="48312"/>
                  <a:pt x="242609" y="55055"/>
                  <a:pt x="240036" y="61311"/>
                </a:cubicBezTo>
                <a:cubicBezTo>
                  <a:pt x="237673" y="67706"/>
                  <a:pt x="246293" y="68401"/>
                  <a:pt x="251367" y="79176"/>
                </a:cubicBezTo>
                <a:cubicBezTo>
                  <a:pt x="256442" y="89881"/>
                  <a:pt x="266521" y="115879"/>
                  <a:pt x="266521" y="115879"/>
                </a:cubicBezTo>
                <a:cubicBezTo>
                  <a:pt x="266521" y="115879"/>
                  <a:pt x="275697" y="126723"/>
                  <a:pt x="278130" y="131102"/>
                </a:cubicBezTo>
                <a:cubicBezTo>
                  <a:pt x="280563" y="135551"/>
                  <a:pt x="282787" y="137845"/>
                  <a:pt x="283621" y="152026"/>
                </a:cubicBezTo>
                <a:cubicBezTo>
                  <a:pt x="284455" y="166207"/>
                  <a:pt x="284664" y="175313"/>
                  <a:pt x="284873" y="176842"/>
                </a:cubicBezTo>
                <a:cubicBezTo>
                  <a:pt x="285012" y="178371"/>
                  <a:pt x="290503" y="193664"/>
                  <a:pt x="292658" y="205690"/>
                </a:cubicBezTo>
                <a:cubicBezTo>
                  <a:pt x="294744" y="217716"/>
                  <a:pt x="296899" y="212364"/>
                  <a:pt x="303989" y="212781"/>
                </a:cubicBezTo>
                <a:cubicBezTo>
                  <a:pt x="311080" y="213128"/>
                  <a:pt x="317753" y="212989"/>
                  <a:pt x="322688" y="211529"/>
                </a:cubicBezTo>
                <a:cubicBezTo>
                  <a:pt x="327693" y="210070"/>
                  <a:pt x="335756" y="209305"/>
                  <a:pt x="348964" y="203466"/>
                </a:cubicBezTo>
                <a:cubicBezTo>
                  <a:pt x="362102" y="197696"/>
                  <a:pt x="368011" y="205760"/>
                  <a:pt x="368011" y="205760"/>
                </a:cubicBezTo>
                <a:cubicBezTo>
                  <a:pt x="368011" y="205760"/>
                  <a:pt x="379689" y="222026"/>
                  <a:pt x="381010" y="225502"/>
                </a:cubicBezTo>
                <a:cubicBezTo>
                  <a:pt x="382400" y="228908"/>
                  <a:pt x="381358" y="245243"/>
                  <a:pt x="379967" y="263247"/>
                </a:cubicBezTo>
              </a:path>
            </a:pathLst>
          </a:custGeom>
          <a:solidFill>
            <a:srgbClr val="72757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2d53e63def8_1_5"/>
          <p:cNvSpPr/>
          <p:nvPr/>
        </p:nvSpPr>
        <p:spPr>
          <a:xfrm>
            <a:off x="6982977" y="1382327"/>
            <a:ext cx="286249" cy="458528"/>
          </a:xfrm>
          <a:custGeom>
            <a:avLst/>
            <a:gdLst/>
            <a:ahLst/>
            <a:cxnLst/>
            <a:rect l="l" t="t" r="r" b="b"/>
            <a:pathLst>
              <a:path w="381666" h="611370" extrusionOk="0">
                <a:moveTo>
                  <a:pt x="380315" y="263178"/>
                </a:moveTo>
                <a:cubicBezTo>
                  <a:pt x="378855" y="281182"/>
                  <a:pt x="364535" y="291122"/>
                  <a:pt x="364535" y="291122"/>
                </a:cubicBezTo>
                <a:cubicBezTo>
                  <a:pt x="364535" y="291122"/>
                  <a:pt x="363284" y="305025"/>
                  <a:pt x="361824" y="317329"/>
                </a:cubicBezTo>
                <a:cubicBezTo>
                  <a:pt x="360434" y="329702"/>
                  <a:pt x="360364" y="334221"/>
                  <a:pt x="355915" y="341797"/>
                </a:cubicBezTo>
                <a:cubicBezTo>
                  <a:pt x="351536" y="349305"/>
                  <a:pt x="336660" y="358828"/>
                  <a:pt x="318378" y="365085"/>
                </a:cubicBezTo>
                <a:cubicBezTo>
                  <a:pt x="300166" y="371410"/>
                  <a:pt x="301139" y="371827"/>
                  <a:pt x="293145" y="373496"/>
                </a:cubicBezTo>
                <a:cubicBezTo>
                  <a:pt x="285151" y="375303"/>
                  <a:pt x="287793" y="381698"/>
                  <a:pt x="276948" y="390318"/>
                </a:cubicBezTo>
                <a:cubicBezTo>
                  <a:pt x="266035" y="399007"/>
                  <a:pt x="262072" y="400328"/>
                  <a:pt x="257137" y="407974"/>
                </a:cubicBezTo>
                <a:cubicBezTo>
                  <a:pt x="252201" y="415551"/>
                  <a:pt x="238091" y="438769"/>
                  <a:pt x="238368" y="442314"/>
                </a:cubicBezTo>
                <a:cubicBezTo>
                  <a:pt x="238716" y="445790"/>
                  <a:pt x="242956" y="447944"/>
                  <a:pt x="245598" y="448222"/>
                </a:cubicBezTo>
                <a:cubicBezTo>
                  <a:pt x="248170" y="448501"/>
                  <a:pt x="248030" y="458650"/>
                  <a:pt x="247544" y="464350"/>
                </a:cubicBezTo>
                <a:cubicBezTo>
                  <a:pt x="246988" y="470050"/>
                  <a:pt x="248865" y="468312"/>
                  <a:pt x="249073" y="470814"/>
                </a:cubicBezTo>
                <a:cubicBezTo>
                  <a:pt x="249282" y="473317"/>
                  <a:pt x="253314" y="477557"/>
                  <a:pt x="252897" y="483674"/>
                </a:cubicBezTo>
                <a:cubicBezTo>
                  <a:pt x="252410" y="489931"/>
                  <a:pt x="250672" y="492572"/>
                  <a:pt x="246849" y="495492"/>
                </a:cubicBezTo>
                <a:cubicBezTo>
                  <a:pt x="243026" y="498411"/>
                  <a:pt x="243999" y="497786"/>
                  <a:pt x="237326" y="502999"/>
                </a:cubicBezTo>
                <a:cubicBezTo>
                  <a:pt x="232182" y="507100"/>
                  <a:pt x="234267" y="509811"/>
                  <a:pt x="234754" y="513982"/>
                </a:cubicBezTo>
                <a:cubicBezTo>
                  <a:pt x="234754" y="513982"/>
                  <a:pt x="223631" y="519543"/>
                  <a:pt x="220573" y="520377"/>
                </a:cubicBezTo>
                <a:cubicBezTo>
                  <a:pt x="217514" y="521142"/>
                  <a:pt x="214525" y="520934"/>
                  <a:pt x="208894" y="521420"/>
                </a:cubicBezTo>
                <a:cubicBezTo>
                  <a:pt x="203403" y="521907"/>
                  <a:pt x="201318" y="522115"/>
                  <a:pt x="198328" y="522880"/>
                </a:cubicBezTo>
                <a:cubicBezTo>
                  <a:pt x="195409" y="523714"/>
                  <a:pt x="194784" y="528372"/>
                  <a:pt x="194784" y="528372"/>
                </a:cubicBezTo>
                <a:cubicBezTo>
                  <a:pt x="194784" y="528372"/>
                  <a:pt x="193880" y="535531"/>
                  <a:pt x="194436" y="541092"/>
                </a:cubicBezTo>
                <a:cubicBezTo>
                  <a:pt x="194922" y="546654"/>
                  <a:pt x="197147" y="553535"/>
                  <a:pt x="189083" y="559444"/>
                </a:cubicBezTo>
                <a:cubicBezTo>
                  <a:pt x="180881" y="565283"/>
                  <a:pt x="174277" y="575571"/>
                  <a:pt x="167186" y="576197"/>
                </a:cubicBezTo>
                <a:cubicBezTo>
                  <a:pt x="160165" y="576822"/>
                  <a:pt x="156273" y="579255"/>
                  <a:pt x="154744" y="578908"/>
                </a:cubicBezTo>
                <a:cubicBezTo>
                  <a:pt x="153144" y="578491"/>
                  <a:pt x="153492" y="582036"/>
                  <a:pt x="147862" y="587110"/>
                </a:cubicBezTo>
                <a:cubicBezTo>
                  <a:pt x="142231" y="592254"/>
                  <a:pt x="141328" y="592880"/>
                  <a:pt x="133333" y="594618"/>
                </a:cubicBezTo>
                <a:cubicBezTo>
                  <a:pt x="125339" y="596356"/>
                  <a:pt x="123393" y="591976"/>
                  <a:pt x="118388" y="592880"/>
                </a:cubicBezTo>
                <a:cubicBezTo>
                  <a:pt x="113383" y="593853"/>
                  <a:pt x="109699" y="597259"/>
                  <a:pt x="106015" y="596564"/>
                </a:cubicBezTo>
                <a:cubicBezTo>
                  <a:pt x="102331" y="595939"/>
                  <a:pt x="97465" y="597954"/>
                  <a:pt x="91904" y="597885"/>
                </a:cubicBezTo>
                <a:cubicBezTo>
                  <a:pt x="86273" y="597885"/>
                  <a:pt x="86412" y="599484"/>
                  <a:pt x="78835" y="599692"/>
                </a:cubicBezTo>
                <a:cubicBezTo>
                  <a:pt x="71189" y="599831"/>
                  <a:pt x="71328" y="600874"/>
                  <a:pt x="65975" y="598789"/>
                </a:cubicBezTo>
                <a:cubicBezTo>
                  <a:pt x="60692" y="596773"/>
                  <a:pt x="60205" y="596286"/>
                  <a:pt x="57495" y="595521"/>
                </a:cubicBezTo>
                <a:cubicBezTo>
                  <a:pt x="54923" y="594757"/>
                  <a:pt x="53185" y="598511"/>
                  <a:pt x="48527" y="602542"/>
                </a:cubicBezTo>
                <a:cubicBezTo>
                  <a:pt x="43730" y="606505"/>
                  <a:pt x="40324" y="607339"/>
                  <a:pt x="36362" y="608729"/>
                </a:cubicBezTo>
                <a:cubicBezTo>
                  <a:pt x="32400" y="610050"/>
                  <a:pt x="23155" y="611371"/>
                  <a:pt x="23155" y="611371"/>
                </a:cubicBezTo>
                <a:cubicBezTo>
                  <a:pt x="22321" y="609424"/>
                  <a:pt x="23155" y="605253"/>
                  <a:pt x="20861" y="601361"/>
                </a:cubicBezTo>
                <a:cubicBezTo>
                  <a:pt x="18497" y="597537"/>
                  <a:pt x="18359" y="596773"/>
                  <a:pt x="15995" y="592949"/>
                </a:cubicBezTo>
                <a:cubicBezTo>
                  <a:pt x="13631" y="589126"/>
                  <a:pt x="13353" y="578282"/>
                  <a:pt x="13145" y="576266"/>
                </a:cubicBezTo>
                <a:cubicBezTo>
                  <a:pt x="12936" y="574250"/>
                  <a:pt x="14813" y="572721"/>
                  <a:pt x="15578" y="566534"/>
                </a:cubicBezTo>
                <a:cubicBezTo>
                  <a:pt x="16412" y="560348"/>
                  <a:pt x="16621" y="562364"/>
                  <a:pt x="16621" y="562364"/>
                </a:cubicBezTo>
                <a:cubicBezTo>
                  <a:pt x="16621" y="562364"/>
                  <a:pt x="17941" y="554856"/>
                  <a:pt x="17663" y="552076"/>
                </a:cubicBezTo>
                <a:cubicBezTo>
                  <a:pt x="17385" y="549434"/>
                  <a:pt x="21208" y="546376"/>
                  <a:pt x="21208" y="546376"/>
                </a:cubicBezTo>
                <a:cubicBezTo>
                  <a:pt x="21208" y="546376"/>
                  <a:pt x="27812" y="545055"/>
                  <a:pt x="28160" y="540953"/>
                </a:cubicBezTo>
                <a:cubicBezTo>
                  <a:pt x="28438" y="536852"/>
                  <a:pt x="32261" y="533794"/>
                  <a:pt x="32261" y="533794"/>
                </a:cubicBezTo>
                <a:cubicBezTo>
                  <a:pt x="32261" y="533794"/>
                  <a:pt x="33930" y="522810"/>
                  <a:pt x="33443" y="517388"/>
                </a:cubicBezTo>
                <a:cubicBezTo>
                  <a:pt x="32956" y="511966"/>
                  <a:pt x="34485" y="506475"/>
                  <a:pt x="34485" y="506475"/>
                </a:cubicBezTo>
                <a:cubicBezTo>
                  <a:pt x="34485" y="506475"/>
                  <a:pt x="32678" y="501192"/>
                  <a:pt x="31774" y="499245"/>
                </a:cubicBezTo>
                <a:cubicBezTo>
                  <a:pt x="30940" y="497299"/>
                  <a:pt x="31705" y="490417"/>
                  <a:pt x="29967" y="486524"/>
                </a:cubicBezTo>
                <a:cubicBezTo>
                  <a:pt x="28229" y="482632"/>
                  <a:pt x="24823" y="481519"/>
                  <a:pt x="24823" y="481519"/>
                </a:cubicBezTo>
                <a:cubicBezTo>
                  <a:pt x="24823" y="481519"/>
                  <a:pt x="24823" y="475402"/>
                  <a:pt x="23085" y="470814"/>
                </a:cubicBezTo>
                <a:cubicBezTo>
                  <a:pt x="21347" y="466157"/>
                  <a:pt x="17732" y="463863"/>
                  <a:pt x="14813" y="461430"/>
                </a:cubicBezTo>
                <a:cubicBezTo>
                  <a:pt x="11824" y="458928"/>
                  <a:pt x="16343" y="442244"/>
                  <a:pt x="15439" y="439603"/>
                </a:cubicBezTo>
                <a:cubicBezTo>
                  <a:pt x="14466" y="437031"/>
                  <a:pt x="15369" y="431470"/>
                  <a:pt x="14883" y="426812"/>
                </a:cubicBezTo>
                <a:cubicBezTo>
                  <a:pt x="14466" y="422016"/>
                  <a:pt x="15787" y="414509"/>
                  <a:pt x="15369" y="410477"/>
                </a:cubicBezTo>
                <a:cubicBezTo>
                  <a:pt x="15021" y="406445"/>
                  <a:pt x="17941" y="386495"/>
                  <a:pt x="16203" y="382532"/>
                </a:cubicBezTo>
                <a:cubicBezTo>
                  <a:pt x="14466" y="378640"/>
                  <a:pt x="15995" y="373009"/>
                  <a:pt x="13492" y="367865"/>
                </a:cubicBezTo>
                <a:cubicBezTo>
                  <a:pt x="10990" y="362651"/>
                  <a:pt x="14396" y="355561"/>
                  <a:pt x="15300" y="350695"/>
                </a:cubicBezTo>
                <a:cubicBezTo>
                  <a:pt x="16134" y="345899"/>
                  <a:pt x="23850" y="326157"/>
                  <a:pt x="24337" y="323376"/>
                </a:cubicBezTo>
                <a:cubicBezTo>
                  <a:pt x="24753" y="320665"/>
                  <a:pt x="24614" y="319275"/>
                  <a:pt x="24337" y="316564"/>
                </a:cubicBezTo>
                <a:cubicBezTo>
                  <a:pt x="24058" y="313923"/>
                  <a:pt x="20583" y="312880"/>
                  <a:pt x="17872" y="313089"/>
                </a:cubicBezTo>
                <a:cubicBezTo>
                  <a:pt x="15091" y="313367"/>
                  <a:pt x="13353" y="315521"/>
                  <a:pt x="8627" y="316008"/>
                </a:cubicBezTo>
                <a:cubicBezTo>
                  <a:pt x="3899" y="316425"/>
                  <a:pt x="493" y="316078"/>
                  <a:pt x="77" y="312046"/>
                </a:cubicBezTo>
                <a:cubicBezTo>
                  <a:pt x="-271" y="308014"/>
                  <a:pt x="702" y="303843"/>
                  <a:pt x="285" y="299047"/>
                </a:cubicBezTo>
                <a:cubicBezTo>
                  <a:pt x="-132" y="294389"/>
                  <a:pt x="1467" y="290149"/>
                  <a:pt x="1814" y="286673"/>
                </a:cubicBezTo>
                <a:cubicBezTo>
                  <a:pt x="2231" y="283337"/>
                  <a:pt x="4039" y="281112"/>
                  <a:pt x="8348" y="275899"/>
                </a:cubicBezTo>
                <a:cubicBezTo>
                  <a:pt x="12589" y="270755"/>
                  <a:pt x="8348" y="275899"/>
                  <a:pt x="10225" y="274439"/>
                </a:cubicBezTo>
                <a:cubicBezTo>
                  <a:pt x="12102" y="272910"/>
                  <a:pt x="17525" y="272354"/>
                  <a:pt x="19331" y="269504"/>
                </a:cubicBezTo>
                <a:cubicBezTo>
                  <a:pt x="21139" y="266584"/>
                  <a:pt x="21695" y="259077"/>
                  <a:pt x="21973" y="254280"/>
                </a:cubicBezTo>
                <a:cubicBezTo>
                  <a:pt x="22181" y="249553"/>
                  <a:pt x="27325" y="245660"/>
                  <a:pt x="26770" y="240308"/>
                </a:cubicBezTo>
                <a:cubicBezTo>
                  <a:pt x="26283" y="234886"/>
                  <a:pt x="26144" y="219245"/>
                  <a:pt x="25240" y="216673"/>
                </a:cubicBezTo>
                <a:cubicBezTo>
                  <a:pt x="24267" y="214101"/>
                  <a:pt x="30384" y="184280"/>
                  <a:pt x="29481" y="181013"/>
                </a:cubicBezTo>
                <a:cubicBezTo>
                  <a:pt x="28438" y="177676"/>
                  <a:pt x="30801" y="173436"/>
                  <a:pt x="28577" y="164052"/>
                </a:cubicBezTo>
                <a:cubicBezTo>
                  <a:pt x="26352" y="154806"/>
                  <a:pt x="27952" y="150566"/>
                  <a:pt x="25935" y="142642"/>
                </a:cubicBezTo>
                <a:cubicBezTo>
                  <a:pt x="23780" y="134717"/>
                  <a:pt x="28786" y="100238"/>
                  <a:pt x="28786" y="100238"/>
                </a:cubicBezTo>
                <a:cubicBezTo>
                  <a:pt x="28786" y="100238"/>
                  <a:pt x="31149" y="96624"/>
                  <a:pt x="30662" y="91897"/>
                </a:cubicBezTo>
                <a:cubicBezTo>
                  <a:pt x="30176" y="87170"/>
                  <a:pt x="36641" y="82513"/>
                  <a:pt x="37475" y="77646"/>
                </a:cubicBezTo>
                <a:cubicBezTo>
                  <a:pt x="37475" y="77646"/>
                  <a:pt x="46025" y="76673"/>
                  <a:pt x="52628" y="76048"/>
                </a:cubicBezTo>
                <a:cubicBezTo>
                  <a:pt x="59163" y="75422"/>
                  <a:pt x="64515" y="72433"/>
                  <a:pt x="69381" y="75561"/>
                </a:cubicBezTo>
                <a:cubicBezTo>
                  <a:pt x="74247" y="78689"/>
                  <a:pt x="82032" y="80497"/>
                  <a:pt x="83701" y="81887"/>
                </a:cubicBezTo>
                <a:cubicBezTo>
                  <a:pt x="85369" y="83208"/>
                  <a:pt x="92599" y="84598"/>
                  <a:pt x="95658" y="84876"/>
                </a:cubicBezTo>
                <a:cubicBezTo>
                  <a:pt x="98785" y="85084"/>
                  <a:pt x="103304" y="79523"/>
                  <a:pt x="105320" y="78342"/>
                </a:cubicBezTo>
                <a:cubicBezTo>
                  <a:pt x="107127" y="77090"/>
                  <a:pt x="111854" y="72572"/>
                  <a:pt x="116720" y="69652"/>
                </a:cubicBezTo>
                <a:cubicBezTo>
                  <a:pt x="121516" y="66663"/>
                  <a:pt x="131248" y="62214"/>
                  <a:pt x="132778" y="62076"/>
                </a:cubicBezTo>
                <a:cubicBezTo>
                  <a:pt x="134237" y="61936"/>
                  <a:pt x="147375" y="55124"/>
                  <a:pt x="147375" y="55124"/>
                </a:cubicBezTo>
                <a:cubicBezTo>
                  <a:pt x="147375" y="55124"/>
                  <a:pt x="151546" y="44558"/>
                  <a:pt x="155648" y="45253"/>
                </a:cubicBezTo>
                <a:cubicBezTo>
                  <a:pt x="159749" y="45809"/>
                  <a:pt x="161695" y="44697"/>
                  <a:pt x="166075" y="42751"/>
                </a:cubicBezTo>
                <a:cubicBezTo>
                  <a:pt x="170454" y="40804"/>
                  <a:pt x="176223" y="37259"/>
                  <a:pt x="180533" y="34270"/>
                </a:cubicBezTo>
                <a:cubicBezTo>
                  <a:pt x="184913" y="31351"/>
                  <a:pt x="185747" y="29682"/>
                  <a:pt x="189014" y="26902"/>
                </a:cubicBezTo>
                <a:cubicBezTo>
                  <a:pt x="192350" y="24052"/>
                  <a:pt x="194505" y="19811"/>
                  <a:pt x="196869" y="18630"/>
                </a:cubicBezTo>
                <a:cubicBezTo>
                  <a:pt x="199301" y="17309"/>
                  <a:pt x="203473" y="12373"/>
                  <a:pt x="203473" y="12373"/>
                </a:cubicBezTo>
                <a:lnTo>
                  <a:pt x="210493" y="0"/>
                </a:lnTo>
                <a:cubicBezTo>
                  <a:pt x="213900" y="4240"/>
                  <a:pt x="220086" y="5214"/>
                  <a:pt x="222241" y="5978"/>
                </a:cubicBezTo>
                <a:cubicBezTo>
                  <a:pt x="224327" y="6812"/>
                  <a:pt x="228358" y="11609"/>
                  <a:pt x="229123" y="14528"/>
                </a:cubicBezTo>
                <a:cubicBezTo>
                  <a:pt x="229957" y="17448"/>
                  <a:pt x="234197" y="25233"/>
                  <a:pt x="235101" y="28709"/>
                </a:cubicBezTo>
                <a:cubicBezTo>
                  <a:pt x="235935" y="32185"/>
                  <a:pt x="242331" y="41291"/>
                  <a:pt x="242609" y="44767"/>
                </a:cubicBezTo>
                <a:cubicBezTo>
                  <a:pt x="242956" y="48312"/>
                  <a:pt x="242609" y="55055"/>
                  <a:pt x="240036" y="61311"/>
                </a:cubicBezTo>
                <a:cubicBezTo>
                  <a:pt x="237673" y="67706"/>
                  <a:pt x="246293" y="68401"/>
                  <a:pt x="251367" y="79176"/>
                </a:cubicBezTo>
                <a:cubicBezTo>
                  <a:pt x="256442" y="89881"/>
                  <a:pt x="266521" y="115879"/>
                  <a:pt x="266521" y="115879"/>
                </a:cubicBezTo>
                <a:cubicBezTo>
                  <a:pt x="266521" y="115879"/>
                  <a:pt x="275697" y="126723"/>
                  <a:pt x="278130" y="131102"/>
                </a:cubicBezTo>
                <a:cubicBezTo>
                  <a:pt x="280563" y="135551"/>
                  <a:pt x="282787" y="137845"/>
                  <a:pt x="283621" y="152026"/>
                </a:cubicBezTo>
                <a:cubicBezTo>
                  <a:pt x="284455" y="166207"/>
                  <a:pt x="284664" y="175313"/>
                  <a:pt x="284873" y="176842"/>
                </a:cubicBezTo>
                <a:cubicBezTo>
                  <a:pt x="285012" y="178371"/>
                  <a:pt x="290503" y="193664"/>
                  <a:pt x="292658" y="205690"/>
                </a:cubicBezTo>
                <a:cubicBezTo>
                  <a:pt x="294744" y="217716"/>
                  <a:pt x="296899" y="212364"/>
                  <a:pt x="303989" y="212781"/>
                </a:cubicBezTo>
                <a:cubicBezTo>
                  <a:pt x="311080" y="213128"/>
                  <a:pt x="317753" y="212989"/>
                  <a:pt x="322688" y="211529"/>
                </a:cubicBezTo>
                <a:cubicBezTo>
                  <a:pt x="327693" y="210070"/>
                  <a:pt x="335756" y="209305"/>
                  <a:pt x="348964" y="203466"/>
                </a:cubicBezTo>
                <a:cubicBezTo>
                  <a:pt x="362102" y="197696"/>
                  <a:pt x="368011" y="205760"/>
                  <a:pt x="368011" y="205760"/>
                </a:cubicBezTo>
                <a:cubicBezTo>
                  <a:pt x="368011" y="205760"/>
                  <a:pt x="379689" y="222026"/>
                  <a:pt x="381010" y="225502"/>
                </a:cubicBezTo>
                <a:cubicBezTo>
                  <a:pt x="382400" y="228908"/>
                  <a:pt x="381358" y="245243"/>
                  <a:pt x="379967" y="263247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2d53e63def8_1_5"/>
          <p:cNvSpPr/>
          <p:nvPr/>
        </p:nvSpPr>
        <p:spPr>
          <a:xfrm>
            <a:off x="6956438" y="1767658"/>
            <a:ext cx="234355" cy="394146"/>
          </a:xfrm>
          <a:custGeom>
            <a:avLst/>
            <a:gdLst/>
            <a:ahLst/>
            <a:cxnLst/>
            <a:rect l="l" t="t" r="r" b="b"/>
            <a:pathLst>
              <a:path w="312473" h="525528" extrusionOk="0">
                <a:moveTo>
                  <a:pt x="312335" y="183585"/>
                </a:moveTo>
                <a:cubicBezTo>
                  <a:pt x="312543" y="191718"/>
                  <a:pt x="301421" y="197835"/>
                  <a:pt x="297389" y="197766"/>
                </a:cubicBezTo>
                <a:cubicBezTo>
                  <a:pt x="293288" y="197557"/>
                  <a:pt x="292454" y="200268"/>
                  <a:pt x="292454" y="200268"/>
                </a:cubicBezTo>
                <a:cubicBezTo>
                  <a:pt x="292454" y="200268"/>
                  <a:pt x="290786" y="204022"/>
                  <a:pt x="288909" y="205621"/>
                </a:cubicBezTo>
                <a:cubicBezTo>
                  <a:pt x="287032" y="207359"/>
                  <a:pt x="285989" y="206941"/>
                  <a:pt x="280359" y="206872"/>
                </a:cubicBezTo>
                <a:cubicBezTo>
                  <a:pt x="274728" y="206872"/>
                  <a:pt x="280359" y="206872"/>
                  <a:pt x="278968" y="202910"/>
                </a:cubicBezTo>
                <a:cubicBezTo>
                  <a:pt x="277647" y="198947"/>
                  <a:pt x="271182" y="201658"/>
                  <a:pt x="269306" y="202354"/>
                </a:cubicBezTo>
                <a:cubicBezTo>
                  <a:pt x="267290" y="203049"/>
                  <a:pt x="262216" y="208054"/>
                  <a:pt x="259852" y="210904"/>
                </a:cubicBezTo>
                <a:cubicBezTo>
                  <a:pt x="257558" y="213615"/>
                  <a:pt x="258183" y="220149"/>
                  <a:pt x="256933" y="223416"/>
                </a:cubicBezTo>
                <a:cubicBezTo>
                  <a:pt x="255750" y="226544"/>
                  <a:pt x="253318" y="233356"/>
                  <a:pt x="248521" y="236415"/>
                </a:cubicBezTo>
                <a:cubicBezTo>
                  <a:pt x="243655" y="239404"/>
                  <a:pt x="244629" y="243853"/>
                  <a:pt x="241292" y="251847"/>
                </a:cubicBezTo>
                <a:cubicBezTo>
                  <a:pt x="237956" y="259772"/>
                  <a:pt x="237399" y="270546"/>
                  <a:pt x="235661" y="273744"/>
                </a:cubicBezTo>
                <a:cubicBezTo>
                  <a:pt x="233923" y="277011"/>
                  <a:pt x="234410" y="288620"/>
                  <a:pt x="232116" y="291400"/>
                </a:cubicBezTo>
                <a:cubicBezTo>
                  <a:pt x="229822" y="294111"/>
                  <a:pt x="229961" y="300715"/>
                  <a:pt x="228640" y="303426"/>
                </a:cubicBezTo>
                <a:cubicBezTo>
                  <a:pt x="227320" y="306068"/>
                  <a:pt x="224400" y="312949"/>
                  <a:pt x="222315" y="317676"/>
                </a:cubicBezTo>
                <a:cubicBezTo>
                  <a:pt x="220229" y="322403"/>
                  <a:pt x="217936" y="325253"/>
                  <a:pt x="211679" y="328868"/>
                </a:cubicBezTo>
                <a:cubicBezTo>
                  <a:pt x="205353" y="332552"/>
                  <a:pt x="199654" y="342215"/>
                  <a:pt x="193258" y="356048"/>
                </a:cubicBezTo>
                <a:cubicBezTo>
                  <a:pt x="186932" y="369811"/>
                  <a:pt x="182275" y="379960"/>
                  <a:pt x="181927" y="382046"/>
                </a:cubicBezTo>
                <a:cubicBezTo>
                  <a:pt x="181579" y="384131"/>
                  <a:pt x="181858" y="391778"/>
                  <a:pt x="181302" y="396366"/>
                </a:cubicBezTo>
                <a:cubicBezTo>
                  <a:pt x="180677" y="400953"/>
                  <a:pt x="182483" y="403317"/>
                  <a:pt x="181788" y="408044"/>
                </a:cubicBezTo>
                <a:cubicBezTo>
                  <a:pt x="181232" y="412632"/>
                  <a:pt x="181441" y="420765"/>
                  <a:pt x="178312" y="425144"/>
                </a:cubicBezTo>
                <a:cubicBezTo>
                  <a:pt x="175115" y="429523"/>
                  <a:pt x="178035" y="438908"/>
                  <a:pt x="173029" y="445512"/>
                </a:cubicBezTo>
                <a:cubicBezTo>
                  <a:pt x="168025" y="452115"/>
                  <a:pt x="163645" y="459553"/>
                  <a:pt x="163645" y="459553"/>
                </a:cubicBezTo>
                <a:cubicBezTo>
                  <a:pt x="163645" y="459553"/>
                  <a:pt x="162116" y="464836"/>
                  <a:pt x="160587" y="470536"/>
                </a:cubicBezTo>
                <a:cubicBezTo>
                  <a:pt x="159057" y="476306"/>
                  <a:pt x="163298" y="483049"/>
                  <a:pt x="163645" y="487080"/>
                </a:cubicBezTo>
                <a:cubicBezTo>
                  <a:pt x="163993" y="491112"/>
                  <a:pt x="167051" y="496465"/>
                  <a:pt x="167051" y="496465"/>
                </a:cubicBezTo>
                <a:cubicBezTo>
                  <a:pt x="167051" y="496465"/>
                  <a:pt x="172334" y="504111"/>
                  <a:pt x="172195" y="507657"/>
                </a:cubicBezTo>
                <a:cubicBezTo>
                  <a:pt x="172056" y="511271"/>
                  <a:pt x="173863" y="520308"/>
                  <a:pt x="173516" y="522254"/>
                </a:cubicBezTo>
                <a:cubicBezTo>
                  <a:pt x="173516" y="522671"/>
                  <a:pt x="173516" y="523297"/>
                  <a:pt x="173447" y="523992"/>
                </a:cubicBezTo>
                <a:cubicBezTo>
                  <a:pt x="173447" y="523992"/>
                  <a:pt x="159196" y="526217"/>
                  <a:pt x="157528" y="525313"/>
                </a:cubicBezTo>
                <a:cubicBezTo>
                  <a:pt x="155929" y="524479"/>
                  <a:pt x="150925" y="524965"/>
                  <a:pt x="150925" y="524965"/>
                </a:cubicBezTo>
                <a:cubicBezTo>
                  <a:pt x="150925" y="524965"/>
                  <a:pt x="139176" y="524479"/>
                  <a:pt x="135979" y="522741"/>
                </a:cubicBezTo>
                <a:cubicBezTo>
                  <a:pt x="132712" y="521003"/>
                  <a:pt x="134172" y="519891"/>
                  <a:pt x="133755" y="515303"/>
                </a:cubicBezTo>
                <a:cubicBezTo>
                  <a:pt x="133337" y="510785"/>
                  <a:pt x="124092" y="510576"/>
                  <a:pt x="120269" y="507934"/>
                </a:cubicBezTo>
                <a:cubicBezTo>
                  <a:pt x="116515" y="505293"/>
                  <a:pt x="110537" y="501192"/>
                  <a:pt x="110328" y="499176"/>
                </a:cubicBezTo>
                <a:cubicBezTo>
                  <a:pt x="110120" y="497160"/>
                  <a:pt x="109077" y="491182"/>
                  <a:pt x="108799" y="488123"/>
                </a:cubicBezTo>
                <a:cubicBezTo>
                  <a:pt x="108522" y="485065"/>
                  <a:pt x="103933" y="479365"/>
                  <a:pt x="102404" y="474916"/>
                </a:cubicBezTo>
                <a:cubicBezTo>
                  <a:pt x="101014" y="470467"/>
                  <a:pt x="98025" y="471231"/>
                  <a:pt x="96704" y="467825"/>
                </a:cubicBezTo>
                <a:cubicBezTo>
                  <a:pt x="95314" y="464350"/>
                  <a:pt x="97121" y="461708"/>
                  <a:pt x="95800" y="457746"/>
                </a:cubicBezTo>
                <a:cubicBezTo>
                  <a:pt x="94341" y="453784"/>
                  <a:pt x="91699" y="452532"/>
                  <a:pt x="88988" y="450238"/>
                </a:cubicBezTo>
                <a:cubicBezTo>
                  <a:pt x="86207" y="447944"/>
                  <a:pt x="83149" y="452810"/>
                  <a:pt x="83149" y="452810"/>
                </a:cubicBezTo>
                <a:cubicBezTo>
                  <a:pt x="83149" y="452810"/>
                  <a:pt x="78213" y="460457"/>
                  <a:pt x="76267" y="461083"/>
                </a:cubicBezTo>
                <a:cubicBezTo>
                  <a:pt x="74321" y="461778"/>
                  <a:pt x="73626" y="464906"/>
                  <a:pt x="69663" y="466296"/>
                </a:cubicBezTo>
                <a:cubicBezTo>
                  <a:pt x="65771" y="467686"/>
                  <a:pt x="62572" y="467408"/>
                  <a:pt x="60209" y="468729"/>
                </a:cubicBezTo>
                <a:cubicBezTo>
                  <a:pt x="57776" y="469980"/>
                  <a:pt x="58263" y="474985"/>
                  <a:pt x="57429" y="477627"/>
                </a:cubicBezTo>
                <a:cubicBezTo>
                  <a:pt x="56664" y="480268"/>
                  <a:pt x="58124" y="485204"/>
                  <a:pt x="56803" y="487359"/>
                </a:cubicBezTo>
                <a:cubicBezTo>
                  <a:pt x="55552" y="489513"/>
                  <a:pt x="51450" y="489861"/>
                  <a:pt x="49366" y="489583"/>
                </a:cubicBezTo>
                <a:cubicBezTo>
                  <a:pt x="47349" y="489166"/>
                  <a:pt x="44290" y="489027"/>
                  <a:pt x="37826" y="485482"/>
                </a:cubicBezTo>
                <a:cubicBezTo>
                  <a:pt x="31361" y="482006"/>
                  <a:pt x="32543" y="483466"/>
                  <a:pt x="30319" y="481102"/>
                </a:cubicBezTo>
                <a:cubicBezTo>
                  <a:pt x="27955" y="478739"/>
                  <a:pt x="30527" y="477974"/>
                  <a:pt x="28512" y="473108"/>
                </a:cubicBezTo>
                <a:cubicBezTo>
                  <a:pt x="26495" y="468173"/>
                  <a:pt x="22950" y="473595"/>
                  <a:pt x="16416" y="474220"/>
                </a:cubicBezTo>
                <a:cubicBezTo>
                  <a:pt x="9882" y="474846"/>
                  <a:pt x="5502" y="471648"/>
                  <a:pt x="5502" y="471648"/>
                </a:cubicBezTo>
                <a:cubicBezTo>
                  <a:pt x="5363" y="469563"/>
                  <a:pt x="5433" y="467339"/>
                  <a:pt x="5224" y="465531"/>
                </a:cubicBezTo>
                <a:cubicBezTo>
                  <a:pt x="4807" y="460874"/>
                  <a:pt x="776" y="454340"/>
                  <a:pt x="80" y="447041"/>
                </a:cubicBezTo>
                <a:cubicBezTo>
                  <a:pt x="-615" y="439603"/>
                  <a:pt x="3348" y="438560"/>
                  <a:pt x="7031" y="434181"/>
                </a:cubicBezTo>
                <a:cubicBezTo>
                  <a:pt x="10716" y="429801"/>
                  <a:pt x="10437" y="427021"/>
                  <a:pt x="14331" y="417220"/>
                </a:cubicBezTo>
                <a:cubicBezTo>
                  <a:pt x="18154" y="407349"/>
                  <a:pt x="19266" y="397686"/>
                  <a:pt x="20309" y="393515"/>
                </a:cubicBezTo>
                <a:cubicBezTo>
                  <a:pt x="21212" y="389345"/>
                  <a:pt x="24479" y="387746"/>
                  <a:pt x="24132" y="383714"/>
                </a:cubicBezTo>
                <a:cubicBezTo>
                  <a:pt x="23784" y="379682"/>
                  <a:pt x="30388" y="370159"/>
                  <a:pt x="28164" y="360914"/>
                </a:cubicBezTo>
                <a:cubicBezTo>
                  <a:pt x="25940" y="351599"/>
                  <a:pt x="28442" y="327547"/>
                  <a:pt x="29693" y="318649"/>
                </a:cubicBezTo>
                <a:cubicBezTo>
                  <a:pt x="30875" y="309752"/>
                  <a:pt x="33238" y="306137"/>
                  <a:pt x="32891" y="302731"/>
                </a:cubicBezTo>
                <a:cubicBezTo>
                  <a:pt x="32613" y="299394"/>
                  <a:pt x="40537" y="297309"/>
                  <a:pt x="40537" y="289801"/>
                </a:cubicBezTo>
                <a:cubicBezTo>
                  <a:pt x="40537" y="282363"/>
                  <a:pt x="44638" y="268391"/>
                  <a:pt x="44638" y="268391"/>
                </a:cubicBezTo>
                <a:cubicBezTo>
                  <a:pt x="44638" y="268391"/>
                  <a:pt x="44777" y="261579"/>
                  <a:pt x="42831" y="256296"/>
                </a:cubicBezTo>
                <a:cubicBezTo>
                  <a:pt x="40954" y="251013"/>
                  <a:pt x="42692" y="247537"/>
                  <a:pt x="41232" y="238779"/>
                </a:cubicBezTo>
                <a:cubicBezTo>
                  <a:pt x="39773" y="230089"/>
                  <a:pt x="38312" y="228908"/>
                  <a:pt x="40537" y="223972"/>
                </a:cubicBezTo>
                <a:cubicBezTo>
                  <a:pt x="42831" y="219037"/>
                  <a:pt x="46167" y="219384"/>
                  <a:pt x="46794" y="217299"/>
                </a:cubicBezTo>
                <a:cubicBezTo>
                  <a:pt x="47280" y="215214"/>
                  <a:pt x="51520" y="210070"/>
                  <a:pt x="51520" y="210070"/>
                </a:cubicBezTo>
                <a:cubicBezTo>
                  <a:pt x="51520" y="210070"/>
                  <a:pt x="51729" y="204578"/>
                  <a:pt x="50547" y="199225"/>
                </a:cubicBezTo>
                <a:cubicBezTo>
                  <a:pt x="49366" y="193942"/>
                  <a:pt x="53536" y="194846"/>
                  <a:pt x="53953" y="192135"/>
                </a:cubicBezTo>
                <a:cubicBezTo>
                  <a:pt x="54440" y="189424"/>
                  <a:pt x="54926" y="187964"/>
                  <a:pt x="55344" y="185253"/>
                </a:cubicBezTo>
                <a:cubicBezTo>
                  <a:pt x="55830" y="182473"/>
                  <a:pt x="56247" y="172949"/>
                  <a:pt x="56803" y="170864"/>
                </a:cubicBezTo>
                <a:cubicBezTo>
                  <a:pt x="57221" y="168779"/>
                  <a:pt x="58889" y="157726"/>
                  <a:pt x="58124" y="155710"/>
                </a:cubicBezTo>
                <a:cubicBezTo>
                  <a:pt x="57290" y="153764"/>
                  <a:pt x="57985" y="147577"/>
                  <a:pt x="56942" y="142989"/>
                </a:cubicBezTo>
                <a:cubicBezTo>
                  <a:pt x="55830" y="138332"/>
                  <a:pt x="59166" y="138054"/>
                  <a:pt x="59166" y="138054"/>
                </a:cubicBezTo>
                <a:cubicBezTo>
                  <a:pt x="59166" y="138054"/>
                  <a:pt x="61877" y="130338"/>
                  <a:pt x="62156" y="126236"/>
                </a:cubicBezTo>
                <a:cubicBezTo>
                  <a:pt x="62504" y="122135"/>
                  <a:pt x="58680" y="117756"/>
                  <a:pt x="57637" y="113029"/>
                </a:cubicBezTo>
                <a:cubicBezTo>
                  <a:pt x="56455" y="108441"/>
                  <a:pt x="59723" y="106703"/>
                  <a:pt x="59584" y="104687"/>
                </a:cubicBezTo>
                <a:cubicBezTo>
                  <a:pt x="59375" y="102671"/>
                  <a:pt x="59723" y="99335"/>
                  <a:pt x="58889" y="97319"/>
                </a:cubicBezTo>
                <a:cubicBezTo>
                  <a:pt x="58889" y="97319"/>
                  <a:pt x="68134" y="96067"/>
                  <a:pt x="72096" y="94747"/>
                </a:cubicBezTo>
                <a:cubicBezTo>
                  <a:pt x="76058" y="93426"/>
                  <a:pt x="79465" y="92522"/>
                  <a:pt x="84261" y="88560"/>
                </a:cubicBezTo>
                <a:cubicBezTo>
                  <a:pt x="88918" y="84528"/>
                  <a:pt x="90587" y="80775"/>
                  <a:pt x="93228" y="81539"/>
                </a:cubicBezTo>
                <a:cubicBezTo>
                  <a:pt x="95870" y="82373"/>
                  <a:pt x="96425" y="82791"/>
                  <a:pt x="101709" y="84806"/>
                </a:cubicBezTo>
                <a:cubicBezTo>
                  <a:pt x="107061" y="86892"/>
                  <a:pt x="106922" y="85849"/>
                  <a:pt x="114569" y="85710"/>
                </a:cubicBezTo>
                <a:cubicBezTo>
                  <a:pt x="122146" y="85502"/>
                  <a:pt x="122007" y="83972"/>
                  <a:pt x="127568" y="83903"/>
                </a:cubicBezTo>
                <a:cubicBezTo>
                  <a:pt x="133198" y="83903"/>
                  <a:pt x="138065" y="81956"/>
                  <a:pt x="141679" y="82582"/>
                </a:cubicBezTo>
                <a:cubicBezTo>
                  <a:pt x="145363" y="83277"/>
                  <a:pt x="149048" y="79871"/>
                  <a:pt x="154052" y="78898"/>
                </a:cubicBezTo>
                <a:cubicBezTo>
                  <a:pt x="159057" y="77925"/>
                  <a:pt x="161004" y="82304"/>
                  <a:pt x="168998" y="80636"/>
                </a:cubicBezTo>
                <a:cubicBezTo>
                  <a:pt x="176992" y="78828"/>
                  <a:pt x="177896" y="78272"/>
                  <a:pt x="183526" y="73128"/>
                </a:cubicBezTo>
                <a:cubicBezTo>
                  <a:pt x="189157" y="68054"/>
                  <a:pt x="188809" y="64508"/>
                  <a:pt x="190408" y="64926"/>
                </a:cubicBezTo>
                <a:cubicBezTo>
                  <a:pt x="192006" y="65273"/>
                  <a:pt x="195830" y="62840"/>
                  <a:pt x="202851" y="62214"/>
                </a:cubicBezTo>
                <a:cubicBezTo>
                  <a:pt x="209941" y="61589"/>
                  <a:pt x="216545" y="51231"/>
                  <a:pt x="224748" y="45462"/>
                </a:cubicBezTo>
                <a:cubicBezTo>
                  <a:pt x="232812" y="39553"/>
                  <a:pt x="230656" y="32671"/>
                  <a:pt x="230100" y="27110"/>
                </a:cubicBezTo>
                <a:cubicBezTo>
                  <a:pt x="229613" y="21549"/>
                  <a:pt x="230448" y="14389"/>
                  <a:pt x="230448" y="14389"/>
                </a:cubicBezTo>
                <a:cubicBezTo>
                  <a:pt x="230448" y="14389"/>
                  <a:pt x="231074" y="9732"/>
                  <a:pt x="233993" y="8898"/>
                </a:cubicBezTo>
                <a:cubicBezTo>
                  <a:pt x="236913" y="8133"/>
                  <a:pt x="239067" y="7925"/>
                  <a:pt x="244559" y="7438"/>
                </a:cubicBezTo>
                <a:cubicBezTo>
                  <a:pt x="250120" y="6951"/>
                  <a:pt x="253179" y="7090"/>
                  <a:pt x="256168" y="6395"/>
                </a:cubicBezTo>
                <a:cubicBezTo>
                  <a:pt x="259226" y="5631"/>
                  <a:pt x="270348" y="0"/>
                  <a:pt x="270348" y="0"/>
                </a:cubicBezTo>
                <a:cubicBezTo>
                  <a:pt x="270557" y="1182"/>
                  <a:pt x="270557" y="2502"/>
                  <a:pt x="270279" y="4032"/>
                </a:cubicBezTo>
                <a:cubicBezTo>
                  <a:pt x="268889" y="10844"/>
                  <a:pt x="273059" y="17517"/>
                  <a:pt x="274936" y="27041"/>
                </a:cubicBezTo>
                <a:cubicBezTo>
                  <a:pt x="276883" y="36564"/>
                  <a:pt x="278342" y="35382"/>
                  <a:pt x="280567" y="38232"/>
                </a:cubicBezTo>
                <a:cubicBezTo>
                  <a:pt x="282930" y="41013"/>
                  <a:pt x="290646" y="47478"/>
                  <a:pt x="293357" y="54777"/>
                </a:cubicBezTo>
                <a:cubicBezTo>
                  <a:pt x="296069" y="62214"/>
                  <a:pt x="296833" y="82026"/>
                  <a:pt x="296833" y="82026"/>
                </a:cubicBezTo>
                <a:cubicBezTo>
                  <a:pt x="296833" y="82026"/>
                  <a:pt x="294539" y="94955"/>
                  <a:pt x="290368" y="99891"/>
                </a:cubicBezTo>
                <a:cubicBezTo>
                  <a:pt x="286267" y="104896"/>
                  <a:pt x="288005" y="107259"/>
                  <a:pt x="285085" y="114141"/>
                </a:cubicBezTo>
                <a:cubicBezTo>
                  <a:pt x="282236" y="121023"/>
                  <a:pt x="283765" y="127071"/>
                  <a:pt x="284112" y="131102"/>
                </a:cubicBezTo>
                <a:cubicBezTo>
                  <a:pt x="284460" y="135134"/>
                  <a:pt x="297111" y="144657"/>
                  <a:pt x="302116" y="149245"/>
                </a:cubicBezTo>
                <a:cubicBezTo>
                  <a:pt x="307121" y="153903"/>
                  <a:pt x="306496" y="157587"/>
                  <a:pt x="307816" y="161480"/>
                </a:cubicBezTo>
                <a:cubicBezTo>
                  <a:pt x="309276" y="165442"/>
                  <a:pt x="312195" y="175243"/>
                  <a:pt x="312474" y="183376"/>
                </a:cubicBezTo>
              </a:path>
            </a:pathLst>
          </a:custGeom>
          <a:solidFill>
            <a:srgbClr val="8887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2d53e63def8_1_5"/>
          <p:cNvSpPr/>
          <p:nvPr/>
        </p:nvSpPr>
        <p:spPr>
          <a:xfrm>
            <a:off x="6955044" y="2105032"/>
            <a:ext cx="139075" cy="281813"/>
          </a:xfrm>
          <a:custGeom>
            <a:avLst/>
            <a:gdLst/>
            <a:ahLst/>
            <a:cxnLst/>
            <a:rect l="l" t="t" r="r" b="b"/>
            <a:pathLst>
              <a:path w="185433" h="375750" extrusionOk="0">
                <a:moveTo>
                  <a:pt x="183020" y="126851"/>
                </a:moveTo>
                <a:cubicBezTo>
                  <a:pt x="182742" y="128797"/>
                  <a:pt x="180309" y="135262"/>
                  <a:pt x="180309" y="135262"/>
                </a:cubicBezTo>
                <a:cubicBezTo>
                  <a:pt x="180309" y="135262"/>
                  <a:pt x="176903" y="142631"/>
                  <a:pt x="174540" y="144925"/>
                </a:cubicBezTo>
                <a:cubicBezTo>
                  <a:pt x="172176" y="147149"/>
                  <a:pt x="170021" y="145828"/>
                  <a:pt x="166337" y="144716"/>
                </a:cubicBezTo>
                <a:cubicBezTo>
                  <a:pt x="162652" y="143534"/>
                  <a:pt x="161541" y="147149"/>
                  <a:pt x="158065" y="148539"/>
                </a:cubicBezTo>
                <a:cubicBezTo>
                  <a:pt x="154589" y="149930"/>
                  <a:pt x="153477" y="159661"/>
                  <a:pt x="149932" y="165083"/>
                </a:cubicBezTo>
                <a:cubicBezTo>
                  <a:pt x="146317" y="170436"/>
                  <a:pt x="147290" y="174468"/>
                  <a:pt x="147429" y="182114"/>
                </a:cubicBezTo>
                <a:cubicBezTo>
                  <a:pt x="147638" y="189761"/>
                  <a:pt x="144232" y="202273"/>
                  <a:pt x="144232" y="202273"/>
                </a:cubicBezTo>
                <a:cubicBezTo>
                  <a:pt x="144232" y="202273"/>
                  <a:pt x="145483" y="205679"/>
                  <a:pt x="150140" y="211449"/>
                </a:cubicBezTo>
                <a:cubicBezTo>
                  <a:pt x="154729" y="217079"/>
                  <a:pt x="149445" y="220625"/>
                  <a:pt x="149237" y="223197"/>
                </a:cubicBezTo>
                <a:cubicBezTo>
                  <a:pt x="149028" y="225769"/>
                  <a:pt x="145761" y="229661"/>
                  <a:pt x="141868" y="232025"/>
                </a:cubicBezTo>
                <a:cubicBezTo>
                  <a:pt x="138045" y="234388"/>
                  <a:pt x="130329" y="239185"/>
                  <a:pt x="127479" y="241479"/>
                </a:cubicBezTo>
                <a:cubicBezTo>
                  <a:pt x="124629" y="243773"/>
                  <a:pt x="127201" y="250237"/>
                  <a:pt x="126366" y="256911"/>
                </a:cubicBezTo>
                <a:cubicBezTo>
                  <a:pt x="125463" y="263584"/>
                  <a:pt x="127479" y="263862"/>
                  <a:pt x="127549" y="275610"/>
                </a:cubicBezTo>
                <a:cubicBezTo>
                  <a:pt x="127618" y="287358"/>
                  <a:pt x="130051" y="291181"/>
                  <a:pt x="130051" y="291181"/>
                </a:cubicBezTo>
                <a:cubicBezTo>
                  <a:pt x="130051" y="291181"/>
                  <a:pt x="136724" y="297159"/>
                  <a:pt x="139088" y="300565"/>
                </a:cubicBezTo>
                <a:cubicBezTo>
                  <a:pt x="141451" y="303832"/>
                  <a:pt x="141034" y="305987"/>
                  <a:pt x="142494" y="309949"/>
                </a:cubicBezTo>
                <a:cubicBezTo>
                  <a:pt x="143954" y="313912"/>
                  <a:pt x="144857" y="313217"/>
                  <a:pt x="150280" y="317387"/>
                </a:cubicBezTo>
                <a:cubicBezTo>
                  <a:pt x="155771" y="321419"/>
                  <a:pt x="157439" y="322253"/>
                  <a:pt x="157439" y="322253"/>
                </a:cubicBezTo>
                <a:cubicBezTo>
                  <a:pt x="157439" y="322253"/>
                  <a:pt x="160914" y="327050"/>
                  <a:pt x="163556" y="333931"/>
                </a:cubicBezTo>
                <a:cubicBezTo>
                  <a:pt x="166198" y="340883"/>
                  <a:pt x="161123" y="340257"/>
                  <a:pt x="157161" y="341161"/>
                </a:cubicBezTo>
                <a:cubicBezTo>
                  <a:pt x="153129" y="341995"/>
                  <a:pt x="154659" y="347417"/>
                  <a:pt x="154659" y="347417"/>
                </a:cubicBezTo>
                <a:cubicBezTo>
                  <a:pt x="154659" y="347417"/>
                  <a:pt x="157092" y="356871"/>
                  <a:pt x="157300" y="364031"/>
                </a:cubicBezTo>
                <a:cubicBezTo>
                  <a:pt x="157300" y="365491"/>
                  <a:pt x="157508" y="366533"/>
                  <a:pt x="157926" y="367298"/>
                </a:cubicBezTo>
                <a:lnTo>
                  <a:pt x="147777" y="365908"/>
                </a:lnTo>
                <a:cubicBezTo>
                  <a:pt x="147777" y="365908"/>
                  <a:pt x="139853" y="362571"/>
                  <a:pt x="138601" y="360138"/>
                </a:cubicBezTo>
                <a:cubicBezTo>
                  <a:pt x="137350" y="357705"/>
                  <a:pt x="131094" y="356245"/>
                  <a:pt x="128383" y="354508"/>
                </a:cubicBezTo>
                <a:cubicBezTo>
                  <a:pt x="125672" y="352700"/>
                  <a:pt x="118372" y="351379"/>
                  <a:pt x="118372" y="351379"/>
                </a:cubicBezTo>
                <a:cubicBezTo>
                  <a:pt x="118372" y="351379"/>
                  <a:pt x="116913" y="346374"/>
                  <a:pt x="115175" y="344011"/>
                </a:cubicBezTo>
                <a:cubicBezTo>
                  <a:pt x="113437" y="341647"/>
                  <a:pt x="106903" y="342760"/>
                  <a:pt x="105373" y="342899"/>
                </a:cubicBezTo>
                <a:cubicBezTo>
                  <a:pt x="103844" y="343038"/>
                  <a:pt x="99118" y="346583"/>
                  <a:pt x="99118" y="346583"/>
                </a:cubicBezTo>
                <a:cubicBezTo>
                  <a:pt x="99118" y="346583"/>
                  <a:pt x="95642" y="347904"/>
                  <a:pt x="94182" y="348043"/>
                </a:cubicBezTo>
                <a:cubicBezTo>
                  <a:pt x="92653" y="348182"/>
                  <a:pt x="88412" y="346514"/>
                  <a:pt x="86327" y="345679"/>
                </a:cubicBezTo>
                <a:cubicBezTo>
                  <a:pt x="84242" y="344915"/>
                  <a:pt x="83755" y="346514"/>
                  <a:pt x="83408" y="348043"/>
                </a:cubicBezTo>
                <a:cubicBezTo>
                  <a:pt x="83060" y="349572"/>
                  <a:pt x="79793" y="353395"/>
                  <a:pt x="74579" y="356454"/>
                </a:cubicBezTo>
                <a:cubicBezTo>
                  <a:pt x="69227" y="359512"/>
                  <a:pt x="70895" y="360416"/>
                  <a:pt x="66376" y="361876"/>
                </a:cubicBezTo>
                <a:cubicBezTo>
                  <a:pt x="61927" y="363266"/>
                  <a:pt x="63318" y="366255"/>
                  <a:pt x="59634" y="371121"/>
                </a:cubicBezTo>
                <a:cubicBezTo>
                  <a:pt x="56019" y="376057"/>
                  <a:pt x="57478" y="375918"/>
                  <a:pt x="54420" y="375639"/>
                </a:cubicBezTo>
                <a:cubicBezTo>
                  <a:pt x="51293" y="375431"/>
                  <a:pt x="49068" y="373554"/>
                  <a:pt x="46009" y="372859"/>
                </a:cubicBezTo>
                <a:cubicBezTo>
                  <a:pt x="42811" y="372164"/>
                  <a:pt x="36833" y="368549"/>
                  <a:pt x="36833" y="368549"/>
                </a:cubicBezTo>
                <a:cubicBezTo>
                  <a:pt x="35582" y="364100"/>
                  <a:pt x="34679" y="360208"/>
                  <a:pt x="34192" y="358261"/>
                </a:cubicBezTo>
                <a:cubicBezTo>
                  <a:pt x="33080" y="354299"/>
                  <a:pt x="34400" y="346722"/>
                  <a:pt x="33358" y="342065"/>
                </a:cubicBezTo>
                <a:cubicBezTo>
                  <a:pt x="32176" y="337477"/>
                  <a:pt x="31828" y="332750"/>
                  <a:pt x="31342" y="327328"/>
                </a:cubicBezTo>
                <a:cubicBezTo>
                  <a:pt x="30855" y="321906"/>
                  <a:pt x="28074" y="313981"/>
                  <a:pt x="26476" y="304736"/>
                </a:cubicBezTo>
                <a:cubicBezTo>
                  <a:pt x="24947" y="295352"/>
                  <a:pt x="18551" y="277556"/>
                  <a:pt x="17508" y="274289"/>
                </a:cubicBezTo>
                <a:cubicBezTo>
                  <a:pt x="16605" y="271022"/>
                  <a:pt x="16605" y="264905"/>
                  <a:pt x="16049" y="258857"/>
                </a:cubicBezTo>
                <a:lnTo>
                  <a:pt x="14867" y="245997"/>
                </a:lnTo>
                <a:cubicBezTo>
                  <a:pt x="14520" y="241965"/>
                  <a:pt x="12643" y="236057"/>
                  <a:pt x="11530" y="232025"/>
                </a:cubicBezTo>
                <a:cubicBezTo>
                  <a:pt x="10557" y="228063"/>
                  <a:pt x="4371" y="205540"/>
                  <a:pt x="3328" y="201578"/>
                </a:cubicBezTo>
                <a:cubicBezTo>
                  <a:pt x="2216" y="197616"/>
                  <a:pt x="3189" y="192819"/>
                  <a:pt x="1937" y="186772"/>
                </a:cubicBezTo>
                <a:cubicBezTo>
                  <a:pt x="617" y="180793"/>
                  <a:pt x="1590" y="175858"/>
                  <a:pt x="408" y="170644"/>
                </a:cubicBezTo>
                <a:cubicBezTo>
                  <a:pt x="-843" y="165292"/>
                  <a:pt x="1034" y="163763"/>
                  <a:pt x="2633" y="158897"/>
                </a:cubicBezTo>
                <a:cubicBezTo>
                  <a:pt x="4232" y="154031"/>
                  <a:pt x="5343" y="151181"/>
                  <a:pt x="5343" y="151181"/>
                </a:cubicBezTo>
                <a:cubicBezTo>
                  <a:pt x="5343" y="151181"/>
                  <a:pt x="15284" y="148192"/>
                  <a:pt x="17647" y="145342"/>
                </a:cubicBezTo>
                <a:cubicBezTo>
                  <a:pt x="20150" y="142422"/>
                  <a:pt x="22375" y="137417"/>
                  <a:pt x="25294" y="131786"/>
                </a:cubicBezTo>
                <a:cubicBezTo>
                  <a:pt x="28074" y="126086"/>
                  <a:pt x="30160" y="118370"/>
                  <a:pt x="31064" y="114200"/>
                </a:cubicBezTo>
                <a:cubicBezTo>
                  <a:pt x="32107" y="110029"/>
                  <a:pt x="35026" y="104398"/>
                  <a:pt x="35165" y="98907"/>
                </a:cubicBezTo>
                <a:cubicBezTo>
                  <a:pt x="35304" y="93415"/>
                  <a:pt x="35513" y="87298"/>
                  <a:pt x="35026" y="82640"/>
                </a:cubicBezTo>
                <a:cubicBezTo>
                  <a:pt x="34609" y="77983"/>
                  <a:pt x="26476" y="49483"/>
                  <a:pt x="25502" y="46215"/>
                </a:cubicBezTo>
                <a:cubicBezTo>
                  <a:pt x="24460" y="42879"/>
                  <a:pt x="20846" y="39820"/>
                  <a:pt x="19246" y="37248"/>
                </a:cubicBezTo>
                <a:cubicBezTo>
                  <a:pt x="17578" y="34746"/>
                  <a:pt x="11114" y="30505"/>
                  <a:pt x="8958" y="29393"/>
                </a:cubicBezTo>
                <a:cubicBezTo>
                  <a:pt x="7707" y="28698"/>
                  <a:pt x="7360" y="25431"/>
                  <a:pt x="7290" y="22025"/>
                </a:cubicBezTo>
                <a:cubicBezTo>
                  <a:pt x="7290" y="22025"/>
                  <a:pt x="11669" y="25222"/>
                  <a:pt x="18204" y="24597"/>
                </a:cubicBezTo>
                <a:cubicBezTo>
                  <a:pt x="24738" y="23971"/>
                  <a:pt x="28283" y="18549"/>
                  <a:pt x="30299" y="23485"/>
                </a:cubicBezTo>
                <a:cubicBezTo>
                  <a:pt x="32315" y="28350"/>
                  <a:pt x="29743" y="29115"/>
                  <a:pt x="32107" y="31479"/>
                </a:cubicBezTo>
                <a:cubicBezTo>
                  <a:pt x="34261" y="33772"/>
                  <a:pt x="33149" y="32382"/>
                  <a:pt x="39544" y="35858"/>
                </a:cubicBezTo>
                <a:cubicBezTo>
                  <a:pt x="46009" y="39334"/>
                  <a:pt x="49137" y="39542"/>
                  <a:pt x="51084" y="39890"/>
                </a:cubicBezTo>
                <a:cubicBezTo>
                  <a:pt x="53238" y="40168"/>
                  <a:pt x="57271" y="39820"/>
                  <a:pt x="58521" y="37665"/>
                </a:cubicBezTo>
                <a:cubicBezTo>
                  <a:pt x="59912" y="35510"/>
                  <a:pt x="58382" y="30505"/>
                  <a:pt x="59148" y="27933"/>
                </a:cubicBezTo>
                <a:cubicBezTo>
                  <a:pt x="59982" y="25361"/>
                  <a:pt x="59495" y="20356"/>
                  <a:pt x="61927" y="19036"/>
                </a:cubicBezTo>
                <a:cubicBezTo>
                  <a:pt x="64291" y="17784"/>
                  <a:pt x="67489" y="18063"/>
                  <a:pt x="71381" y="16603"/>
                </a:cubicBezTo>
                <a:cubicBezTo>
                  <a:pt x="75344" y="15282"/>
                  <a:pt x="76039" y="12084"/>
                  <a:pt x="77985" y="11459"/>
                </a:cubicBezTo>
                <a:cubicBezTo>
                  <a:pt x="79932" y="10764"/>
                  <a:pt x="84867" y="3187"/>
                  <a:pt x="84867" y="3187"/>
                </a:cubicBezTo>
                <a:cubicBezTo>
                  <a:pt x="84867" y="3187"/>
                  <a:pt x="87925" y="-1679"/>
                  <a:pt x="90706" y="615"/>
                </a:cubicBezTo>
                <a:cubicBezTo>
                  <a:pt x="93417" y="2909"/>
                  <a:pt x="96059" y="4160"/>
                  <a:pt x="97518" y="8122"/>
                </a:cubicBezTo>
                <a:cubicBezTo>
                  <a:pt x="98839" y="12084"/>
                  <a:pt x="97032" y="14795"/>
                  <a:pt x="98422" y="18202"/>
                </a:cubicBezTo>
                <a:cubicBezTo>
                  <a:pt x="99674" y="21677"/>
                  <a:pt x="102732" y="20912"/>
                  <a:pt x="104123" y="25292"/>
                </a:cubicBezTo>
                <a:cubicBezTo>
                  <a:pt x="105582" y="29741"/>
                  <a:pt x="110240" y="35371"/>
                  <a:pt x="110517" y="38499"/>
                </a:cubicBezTo>
                <a:cubicBezTo>
                  <a:pt x="110796" y="41489"/>
                  <a:pt x="111838" y="47467"/>
                  <a:pt x="112047" y="49552"/>
                </a:cubicBezTo>
                <a:cubicBezTo>
                  <a:pt x="112255" y="51568"/>
                  <a:pt x="118234" y="55669"/>
                  <a:pt x="121987" y="58311"/>
                </a:cubicBezTo>
                <a:cubicBezTo>
                  <a:pt x="125811" y="60952"/>
                  <a:pt x="135056" y="61161"/>
                  <a:pt x="135473" y="65679"/>
                </a:cubicBezTo>
                <a:cubicBezTo>
                  <a:pt x="135890" y="70267"/>
                  <a:pt x="134430" y="71379"/>
                  <a:pt x="137697" y="73117"/>
                </a:cubicBezTo>
                <a:cubicBezTo>
                  <a:pt x="140895" y="74855"/>
                  <a:pt x="152643" y="75342"/>
                  <a:pt x="152643" y="75342"/>
                </a:cubicBezTo>
                <a:cubicBezTo>
                  <a:pt x="152643" y="75342"/>
                  <a:pt x="157648" y="74855"/>
                  <a:pt x="159246" y="75689"/>
                </a:cubicBezTo>
                <a:cubicBezTo>
                  <a:pt x="160914" y="76593"/>
                  <a:pt x="175165" y="74368"/>
                  <a:pt x="175165" y="74368"/>
                </a:cubicBezTo>
                <a:cubicBezTo>
                  <a:pt x="175235" y="77010"/>
                  <a:pt x="175583" y="81250"/>
                  <a:pt x="173913" y="85004"/>
                </a:cubicBezTo>
                <a:cubicBezTo>
                  <a:pt x="171829" y="89800"/>
                  <a:pt x="174053" y="92650"/>
                  <a:pt x="174679" y="99254"/>
                </a:cubicBezTo>
                <a:cubicBezTo>
                  <a:pt x="175304" y="105789"/>
                  <a:pt x="179823" y="104815"/>
                  <a:pt x="183785" y="109542"/>
                </a:cubicBezTo>
                <a:cubicBezTo>
                  <a:pt x="187816" y="114269"/>
                  <a:pt x="183229" y="124835"/>
                  <a:pt x="182881" y="12699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2d53e63def8_1_5"/>
          <p:cNvSpPr/>
          <p:nvPr/>
        </p:nvSpPr>
        <p:spPr>
          <a:xfrm>
            <a:off x="6971252" y="2361815"/>
            <a:ext cx="126323" cy="177754"/>
          </a:xfrm>
          <a:custGeom>
            <a:avLst/>
            <a:gdLst/>
            <a:ahLst/>
            <a:cxnLst/>
            <a:rect l="l" t="t" r="r" b="b"/>
            <a:pathLst>
              <a:path w="168430" h="237006" extrusionOk="0">
                <a:moveTo>
                  <a:pt x="168361" y="115288"/>
                </a:moveTo>
                <a:lnTo>
                  <a:pt x="159603" y="117651"/>
                </a:lnTo>
                <a:lnTo>
                  <a:pt x="155641" y="118486"/>
                </a:lnTo>
                <a:cubicBezTo>
                  <a:pt x="155641" y="118486"/>
                  <a:pt x="153485" y="122726"/>
                  <a:pt x="152026" y="123491"/>
                </a:cubicBezTo>
                <a:cubicBezTo>
                  <a:pt x="150565" y="124116"/>
                  <a:pt x="148341" y="127870"/>
                  <a:pt x="146882" y="128496"/>
                </a:cubicBezTo>
                <a:cubicBezTo>
                  <a:pt x="145491" y="129121"/>
                  <a:pt x="141876" y="128982"/>
                  <a:pt x="138679" y="127731"/>
                </a:cubicBezTo>
                <a:cubicBezTo>
                  <a:pt x="135551" y="126480"/>
                  <a:pt x="134369" y="125576"/>
                  <a:pt x="133257" y="124186"/>
                </a:cubicBezTo>
                <a:cubicBezTo>
                  <a:pt x="132145" y="122726"/>
                  <a:pt x="125819" y="120780"/>
                  <a:pt x="121579" y="119181"/>
                </a:cubicBezTo>
                <a:cubicBezTo>
                  <a:pt x="117339" y="117513"/>
                  <a:pt x="112264" y="116956"/>
                  <a:pt x="110179" y="116678"/>
                </a:cubicBezTo>
                <a:cubicBezTo>
                  <a:pt x="108093" y="116400"/>
                  <a:pt x="104478" y="115775"/>
                  <a:pt x="102810" y="113272"/>
                </a:cubicBezTo>
                <a:cubicBezTo>
                  <a:pt x="101072" y="110909"/>
                  <a:pt x="95928" y="111395"/>
                  <a:pt x="93843" y="111117"/>
                </a:cubicBezTo>
                <a:cubicBezTo>
                  <a:pt x="91757" y="110770"/>
                  <a:pt x="85154" y="110839"/>
                  <a:pt x="82234" y="111117"/>
                </a:cubicBezTo>
                <a:cubicBezTo>
                  <a:pt x="79176" y="111395"/>
                  <a:pt x="77090" y="116122"/>
                  <a:pt x="72780" y="119667"/>
                </a:cubicBezTo>
                <a:cubicBezTo>
                  <a:pt x="68540" y="123143"/>
                  <a:pt x="73336" y="131346"/>
                  <a:pt x="73128" y="134404"/>
                </a:cubicBezTo>
                <a:cubicBezTo>
                  <a:pt x="72920" y="137532"/>
                  <a:pt x="71043" y="145248"/>
                  <a:pt x="69235" y="146986"/>
                </a:cubicBezTo>
                <a:cubicBezTo>
                  <a:pt x="67289" y="148724"/>
                  <a:pt x="57626" y="153659"/>
                  <a:pt x="57626" y="153659"/>
                </a:cubicBezTo>
                <a:cubicBezTo>
                  <a:pt x="57626" y="153659"/>
                  <a:pt x="57488" y="158734"/>
                  <a:pt x="55332" y="162488"/>
                </a:cubicBezTo>
                <a:cubicBezTo>
                  <a:pt x="53178" y="166311"/>
                  <a:pt x="52482" y="170412"/>
                  <a:pt x="50744" y="173679"/>
                </a:cubicBezTo>
                <a:cubicBezTo>
                  <a:pt x="49006" y="176877"/>
                  <a:pt x="50605" y="182299"/>
                  <a:pt x="49354" y="185497"/>
                </a:cubicBezTo>
                <a:cubicBezTo>
                  <a:pt x="48103" y="188694"/>
                  <a:pt x="51092" y="199121"/>
                  <a:pt x="49980" y="202805"/>
                </a:cubicBezTo>
                <a:cubicBezTo>
                  <a:pt x="48799" y="206490"/>
                  <a:pt x="47617" y="210660"/>
                  <a:pt x="44766" y="213441"/>
                </a:cubicBezTo>
                <a:cubicBezTo>
                  <a:pt x="41986" y="216221"/>
                  <a:pt x="36842" y="215735"/>
                  <a:pt x="34339" y="215944"/>
                </a:cubicBezTo>
                <a:cubicBezTo>
                  <a:pt x="31837" y="216152"/>
                  <a:pt x="31698" y="219697"/>
                  <a:pt x="29613" y="225467"/>
                </a:cubicBezTo>
                <a:cubicBezTo>
                  <a:pt x="27736" y="230889"/>
                  <a:pt x="22939" y="236172"/>
                  <a:pt x="22174" y="237006"/>
                </a:cubicBezTo>
                <a:cubicBezTo>
                  <a:pt x="21688" y="236728"/>
                  <a:pt x="21062" y="236380"/>
                  <a:pt x="20437" y="236033"/>
                </a:cubicBezTo>
                <a:cubicBezTo>
                  <a:pt x="16127" y="233322"/>
                  <a:pt x="0" y="232974"/>
                  <a:pt x="0" y="232974"/>
                </a:cubicBezTo>
                <a:cubicBezTo>
                  <a:pt x="1043" y="231584"/>
                  <a:pt x="1738" y="230750"/>
                  <a:pt x="1738" y="230750"/>
                </a:cubicBezTo>
                <a:cubicBezTo>
                  <a:pt x="1738" y="230750"/>
                  <a:pt x="3753" y="223798"/>
                  <a:pt x="4171" y="221087"/>
                </a:cubicBezTo>
                <a:cubicBezTo>
                  <a:pt x="4657" y="218307"/>
                  <a:pt x="7994" y="217959"/>
                  <a:pt x="9801" y="215735"/>
                </a:cubicBezTo>
                <a:cubicBezTo>
                  <a:pt x="11608" y="213511"/>
                  <a:pt x="14946" y="211912"/>
                  <a:pt x="16057" y="209062"/>
                </a:cubicBezTo>
                <a:cubicBezTo>
                  <a:pt x="17100" y="206281"/>
                  <a:pt x="21688" y="203779"/>
                  <a:pt x="21410" y="201137"/>
                </a:cubicBezTo>
                <a:cubicBezTo>
                  <a:pt x="21132" y="198426"/>
                  <a:pt x="21410" y="193630"/>
                  <a:pt x="19742" y="191127"/>
                </a:cubicBezTo>
                <a:cubicBezTo>
                  <a:pt x="18212" y="188486"/>
                  <a:pt x="15780" y="184662"/>
                  <a:pt x="13833" y="178059"/>
                </a:cubicBezTo>
                <a:cubicBezTo>
                  <a:pt x="11817" y="171455"/>
                  <a:pt x="14111" y="165824"/>
                  <a:pt x="14111" y="165824"/>
                </a:cubicBezTo>
                <a:cubicBezTo>
                  <a:pt x="14111" y="165824"/>
                  <a:pt x="14806" y="159638"/>
                  <a:pt x="13903" y="156301"/>
                </a:cubicBezTo>
                <a:cubicBezTo>
                  <a:pt x="12929" y="153034"/>
                  <a:pt x="10010" y="151296"/>
                  <a:pt x="8480" y="148654"/>
                </a:cubicBezTo>
                <a:cubicBezTo>
                  <a:pt x="6882" y="146152"/>
                  <a:pt x="7785" y="141286"/>
                  <a:pt x="7298" y="135864"/>
                </a:cubicBezTo>
                <a:cubicBezTo>
                  <a:pt x="6812" y="130442"/>
                  <a:pt x="10218" y="131485"/>
                  <a:pt x="10704" y="128774"/>
                </a:cubicBezTo>
                <a:cubicBezTo>
                  <a:pt x="11122" y="125993"/>
                  <a:pt x="15084" y="124950"/>
                  <a:pt x="22869" y="121544"/>
                </a:cubicBezTo>
                <a:cubicBezTo>
                  <a:pt x="30655" y="118069"/>
                  <a:pt x="22869" y="121544"/>
                  <a:pt x="21897" y="118207"/>
                </a:cubicBezTo>
                <a:cubicBezTo>
                  <a:pt x="20854" y="114871"/>
                  <a:pt x="21758" y="109449"/>
                  <a:pt x="20645" y="104722"/>
                </a:cubicBezTo>
                <a:cubicBezTo>
                  <a:pt x="19463" y="100065"/>
                  <a:pt x="21201" y="96519"/>
                  <a:pt x="20297" y="93878"/>
                </a:cubicBezTo>
                <a:cubicBezTo>
                  <a:pt x="19394" y="91236"/>
                  <a:pt x="23982" y="89499"/>
                  <a:pt x="24885" y="84633"/>
                </a:cubicBezTo>
                <a:cubicBezTo>
                  <a:pt x="25720" y="79767"/>
                  <a:pt x="27597" y="77542"/>
                  <a:pt x="26554" y="73580"/>
                </a:cubicBezTo>
                <a:cubicBezTo>
                  <a:pt x="25580" y="69618"/>
                  <a:pt x="26902" y="62736"/>
                  <a:pt x="25789" y="58078"/>
                </a:cubicBezTo>
                <a:cubicBezTo>
                  <a:pt x="24677" y="53352"/>
                  <a:pt x="22105" y="47512"/>
                  <a:pt x="19394" y="40353"/>
                </a:cubicBezTo>
                <a:cubicBezTo>
                  <a:pt x="18004" y="36529"/>
                  <a:pt x="16405" y="31038"/>
                  <a:pt x="15084" y="26102"/>
                </a:cubicBezTo>
                <a:cubicBezTo>
                  <a:pt x="15084" y="26102"/>
                  <a:pt x="21132" y="29717"/>
                  <a:pt x="24260" y="30412"/>
                </a:cubicBezTo>
                <a:cubicBezTo>
                  <a:pt x="27318" y="31107"/>
                  <a:pt x="29543" y="33054"/>
                  <a:pt x="32671" y="33193"/>
                </a:cubicBezTo>
                <a:cubicBezTo>
                  <a:pt x="35730" y="33401"/>
                  <a:pt x="34270" y="33540"/>
                  <a:pt x="37884" y="28605"/>
                </a:cubicBezTo>
                <a:cubicBezTo>
                  <a:pt x="41499" y="23739"/>
                  <a:pt x="40178" y="20750"/>
                  <a:pt x="44627" y="19359"/>
                </a:cubicBezTo>
                <a:cubicBezTo>
                  <a:pt x="49146" y="17900"/>
                  <a:pt x="47547" y="16996"/>
                  <a:pt x="52830" y="13937"/>
                </a:cubicBezTo>
                <a:cubicBezTo>
                  <a:pt x="58044" y="10948"/>
                  <a:pt x="61310" y="7056"/>
                  <a:pt x="61658" y="5526"/>
                </a:cubicBezTo>
                <a:cubicBezTo>
                  <a:pt x="62005" y="3928"/>
                  <a:pt x="62423" y="2398"/>
                  <a:pt x="64577" y="3163"/>
                </a:cubicBezTo>
                <a:cubicBezTo>
                  <a:pt x="66663" y="4067"/>
                  <a:pt x="70903" y="5665"/>
                  <a:pt x="72432" y="5526"/>
                </a:cubicBezTo>
                <a:cubicBezTo>
                  <a:pt x="73893" y="5387"/>
                  <a:pt x="77368" y="4067"/>
                  <a:pt x="77368" y="4067"/>
                </a:cubicBezTo>
                <a:cubicBezTo>
                  <a:pt x="77368" y="4067"/>
                  <a:pt x="82095" y="521"/>
                  <a:pt x="83624" y="382"/>
                </a:cubicBezTo>
                <a:cubicBezTo>
                  <a:pt x="85154" y="243"/>
                  <a:pt x="91688" y="-869"/>
                  <a:pt x="93426" y="1495"/>
                </a:cubicBezTo>
                <a:cubicBezTo>
                  <a:pt x="95163" y="3858"/>
                  <a:pt x="96624" y="8863"/>
                  <a:pt x="96624" y="8863"/>
                </a:cubicBezTo>
                <a:cubicBezTo>
                  <a:pt x="96624" y="8863"/>
                  <a:pt x="103922" y="10253"/>
                  <a:pt x="106633" y="11991"/>
                </a:cubicBezTo>
                <a:cubicBezTo>
                  <a:pt x="109275" y="13798"/>
                  <a:pt x="115531" y="15258"/>
                  <a:pt x="116852" y="17622"/>
                </a:cubicBezTo>
                <a:cubicBezTo>
                  <a:pt x="118034" y="20055"/>
                  <a:pt x="126028" y="23391"/>
                  <a:pt x="126028" y="23391"/>
                </a:cubicBezTo>
                <a:lnTo>
                  <a:pt x="136177" y="24851"/>
                </a:lnTo>
                <a:cubicBezTo>
                  <a:pt x="137497" y="27979"/>
                  <a:pt x="141181" y="27145"/>
                  <a:pt x="145561" y="30829"/>
                </a:cubicBezTo>
                <a:cubicBezTo>
                  <a:pt x="151122" y="35348"/>
                  <a:pt x="152095" y="40422"/>
                  <a:pt x="152582" y="45983"/>
                </a:cubicBezTo>
                <a:cubicBezTo>
                  <a:pt x="153069" y="51475"/>
                  <a:pt x="153069" y="50988"/>
                  <a:pt x="150358" y="65516"/>
                </a:cubicBezTo>
                <a:cubicBezTo>
                  <a:pt x="147646" y="80045"/>
                  <a:pt x="151400" y="71564"/>
                  <a:pt x="152999" y="77473"/>
                </a:cubicBezTo>
                <a:cubicBezTo>
                  <a:pt x="154528" y="83451"/>
                  <a:pt x="166832" y="106738"/>
                  <a:pt x="166832" y="106738"/>
                </a:cubicBezTo>
                <a:cubicBezTo>
                  <a:pt x="166832" y="106738"/>
                  <a:pt x="167597" y="110909"/>
                  <a:pt x="168431" y="115218"/>
                </a:cubicBezTo>
              </a:path>
            </a:pathLst>
          </a:custGeom>
          <a:solidFill>
            <a:srgbClr val="B1AFB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2d53e63def8_1_5"/>
          <p:cNvSpPr/>
          <p:nvPr/>
        </p:nvSpPr>
        <p:spPr>
          <a:xfrm>
            <a:off x="6961451" y="2444851"/>
            <a:ext cx="158575" cy="178867"/>
          </a:xfrm>
          <a:custGeom>
            <a:avLst/>
            <a:gdLst/>
            <a:ahLst/>
            <a:cxnLst/>
            <a:rect l="l" t="t" r="r" b="b"/>
            <a:pathLst>
              <a:path w="211433" h="238489" extrusionOk="0">
                <a:moveTo>
                  <a:pt x="204925" y="131365"/>
                </a:moveTo>
                <a:cubicBezTo>
                  <a:pt x="204091" y="136092"/>
                  <a:pt x="203535" y="144225"/>
                  <a:pt x="202562" y="147215"/>
                </a:cubicBezTo>
                <a:cubicBezTo>
                  <a:pt x="201380" y="150899"/>
                  <a:pt x="199364" y="156738"/>
                  <a:pt x="193247" y="162368"/>
                </a:cubicBezTo>
                <a:cubicBezTo>
                  <a:pt x="187130" y="168069"/>
                  <a:pt x="187825" y="169528"/>
                  <a:pt x="178858" y="183083"/>
                </a:cubicBezTo>
                <a:cubicBezTo>
                  <a:pt x="169890" y="196639"/>
                  <a:pt x="178858" y="222289"/>
                  <a:pt x="177745" y="225973"/>
                </a:cubicBezTo>
                <a:cubicBezTo>
                  <a:pt x="177259" y="227503"/>
                  <a:pt x="176842" y="230144"/>
                  <a:pt x="176356" y="232855"/>
                </a:cubicBezTo>
                <a:cubicBezTo>
                  <a:pt x="176356" y="232855"/>
                  <a:pt x="170308" y="233272"/>
                  <a:pt x="168709" y="232855"/>
                </a:cubicBezTo>
                <a:cubicBezTo>
                  <a:pt x="167110" y="232508"/>
                  <a:pt x="163009" y="231812"/>
                  <a:pt x="161549" y="231951"/>
                </a:cubicBezTo>
                <a:cubicBezTo>
                  <a:pt x="160020" y="232091"/>
                  <a:pt x="159116" y="234245"/>
                  <a:pt x="157170" y="234871"/>
                </a:cubicBezTo>
                <a:cubicBezTo>
                  <a:pt x="155154" y="235566"/>
                  <a:pt x="147229" y="237790"/>
                  <a:pt x="147229" y="237790"/>
                </a:cubicBezTo>
                <a:lnTo>
                  <a:pt x="135064" y="233272"/>
                </a:lnTo>
                <a:cubicBezTo>
                  <a:pt x="135064" y="233272"/>
                  <a:pt x="131102" y="228059"/>
                  <a:pt x="128391" y="226807"/>
                </a:cubicBezTo>
                <a:cubicBezTo>
                  <a:pt x="125680" y="225487"/>
                  <a:pt x="119216" y="227155"/>
                  <a:pt x="117686" y="227294"/>
                </a:cubicBezTo>
                <a:cubicBezTo>
                  <a:pt x="116226" y="227433"/>
                  <a:pt x="108093" y="227642"/>
                  <a:pt x="105313" y="225904"/>
                </a:cubicBezTo>
                <a:cubicBezTo>
                  <a:pt x="102602" y="224027"/>
                  <a:pt x="101976" y="222150"/>
                  <a:pt x="99682" y="219231"/>
                </a:cubicBezTo>
                <a:cubicBezTo>
                  <a:pt x="97388" y="216380"/>
                  <a:pt x="90576" y="220065"/>
                  <a:pt x="90576" y="220065"/>
                </a:cubicBezTo>
                <a:cubicBezTo>
                  <a:pt x="90576" y="220065"/>
                  <a:pt x="87795" y="222845"/>
                  <a:pt x="84320" y="223749"/>
                </a:cubicBezTo>
                <a:cubicBezTo>
                  <a:pt x="80844" y="224583"/>
                  <a:pt x="74727" y="225139"/>
                  <a:pt x="74727" y="225139"/>
                </a:cubicBezTo>
                <a:cubicBezTo>
                  <a:pt x="74727" y="225139"/>
                  <a:pt x="67915" y="232855"/>
                  <a:pt x="65343" y="233689"/>
                </a:cubicBezTo>
                <a:cubicBezTo>
                  <a:pt x="62840" y="234384"/>
                  <a:pt x="55750" y="234037"/>
                  <a:pt x="53178" y="234245"/>
                </a:cubicBezTo>
                <a:cubicBezTo>
                  <a:pt x="50675" y="234454"/>
                  <a:pt x="47269" y="236331"/>
                  <a:pt x="44836" y="237095"/>
                </a:cubicBezTo>
                <a:cubicBezTo>
                  <a:pt x="42333" y="237790"/>
                  <a:pt x="39901" y="237999"/>
                  <a:pt x="35868" y="238416"/>
                </a:cubicBezTo>
                <a:cubicBezTo>
                  <a:pt x="31837" y="238764"/>
                  <a:pt x="30655" y="237930"/>
                  <a:pt x="29334" y="234940"/>
                </a:cubicBezTo>
                <a:cubicBezTo>
                  <a:pt x="28083" y="232021"/>
                  <a:pt x="27041" y="231048"/>
                  <a:pt x="23912" y="230839"/>
                </a:cubicBezTo>
                <a:cubicBezTo>
                  <a:pt x="20784" y="230631"/>
                  <a:pt x="17865" y="231395"/>
                  <a:pt x="16266" y="231048"/>
                </a:cubicBezTo>
                <a:cubicBezTo>
                  <a:pt x="14806" y="230700"/>
                  <a:pt x="12929" y="227294"/>
                  <a:pt x="10844" y="227016"/>
                </a:cubicBezTo>
                <a:cubicBezTo>
                  <a:pt x="8759" y="226738"/>
                  <a:pt x="0" y="221316"/>
                  <a:pt x="0" y="221316"/>
                </a:cubicBezTo>
                <a:cubicBezTo>
                  <a:pt x="1181" y="216102"/>
                  <a:pt x="2085" y="210819"/>
                  <a:pt x="1251" y="208664"/>
                </a:cubicBezTo>
                <a:cubicBezTo>
                  <a:pt x="347" y="206023"/>
                  <a:pt x="1320" y="202547"/>
                  <a:pt x="834" y="197195"/>
                </a:cubicBezTo>
                <a:cubicBezTo>
                  <a:pt x="347" y="191773"/>
                  <a:pt x="3197" y="185447"/>
                  <a:pt x="2781" y="180720"/>
                </a:cubicBezTo>
                <a:cubicBezTo>
                  <a:pt x="2363" y="175924"/>
                  <a:pt x="7298" y="178287"/>
                  <a:pt x="6951" y="174881"/>
                </a:cubicBezTo>
                <a:cubicBezTo>
                  <a:pt x="6603" y="171475"/>
                  <a:pt x="8620" y="170640"/>
                  <a:pt x="8759" y="164523"/>
                </a:cubicBezTo>
                <a:cubicBezTo>
                  <a:pt x="8828" y="158406"/>
                  <a:pt x="6951" y="159936"/>
                  <a:pt x="3962" y="156182"/>
                </a:cubicBezTo>
                <a:cubicBezTo>
                  <a:pt x="834" y="152428"/>
                  <a:pt x="1181" y="148257"/>
                  <a:pt x="3615" y="145268"/>
                </a:cubicBezTo>
                <a:cubicBezTo>
                  <a:pt x="5978" y="142349"/>
                  <a:pt x="8202" y="136023"/>
                  <a:pt x="9662" y="129767"/>
                </a:cubicBezTo>
                <a:cubicBezTo>
                  <a:pt x="10497" y="126360"/>
                  <a:pt x="11956" y="123719"/>
                  <a:pt x="13069" y="121981"/>
                </a:cubicBezTo>
                <a:cubicBezTo>
                  <a:pt x="13069" y="121981"/>
                  <a:pt x="29195" y="122329"/>
                  <a:pt x="33505" y="125040"/>
                </a:cubicBezTo>
                <a:cubicBezTo>
                  <a:pt x="34130" y="125387"/>
                  <a:pt x="34687" y="125735"/>
                  <a:pt x="35243" y="126013"/>
                </a:cubicBezTo>
                <a:cubicBezTo>
                  <a:pt x="38649" y="128237"/>
                  <a:pt x="41151" y="129906"/>
                  <a:pt x="44905" y="132617"/>
                </a:cubicBezTo>
                <a:cubicBezTo>
                  <a:pt x="49285" y="135814"/>
                  <a:pt x="54498" y="137830"/>
                  <a:pt x="62145" y="137135"/>
                </a:cubicBezTo>
                <a:cubicBezTo>
                  <a:pt x="69722" y="136440"/>
                  <a:pt x="70139" y="135397"/>
                  <a:pt x="74866" y="137483"/>
                </a:cubicBezTo>
                <a:cubicBezTo>
                  <a:pt x="79732" y="139568"/>
                  <a:pt x="83833" y="140124"/>
                  <a:pt x="88143" y="142835"/>
                </a:cubicBezTo>
                <a:cubicBezTo>
                  <a:pt x="92452" y="145546"/>
                  <a:pt x="96832" y="149230"/>
                  <a:pt x="101976" y="144643"/>
                </a:cubicBezTo>
                <a:cubicBezTo>
                  <a:pt x="107189" y="140124"/>
                  <a:pt x="107259" y="135467"/>
                  <a:pt x="111638" y="132547"/>
                </a:cubicBezTo>
                <a:cubicBezTo>
                  <a:pt x="115948" y="129628"/>
                  <a:pt x="121092" y="130670"/>
                  <a:pt x="122343" y="127473"/>
                </a:cubicBezTo>
                <a:cubicBezTo>
                  <a:pt x="123595" y="124275"/>
                  <a:pt x="122552" y="118297"/>
                  <a:pt x="124290" y="116073"/>
                </a:cubicBezTo>
                <a:cubicBezTo>
                  <a:pt x="126236" y="113918"/>
                  <a:pt x="126932" y="111276"/>
                  <a:pt x="129990" y="110998"/>
                </a:cubicBezTo>
                <a:cubicBezTo>
                  <a:pt x="132979" y="110720"/>
                  <a:pt x="145074" y="109121"/>
                  <a:pt x="147438" y="107939"/>
                </a:cubicBezTo>
                <a:cubicBezTo>
                  <a:pt x="149940" y="106619"/>
                  <a:pt x="148828" y="101127"/>
                  <a:pt x="153138" y="103838"/>
                </a:cubicBezTo>
                <a:cubicBezTo>
                  <a:pt x="157448" y="106480"/>
                  <a:pt x="159672" y="108774"/>
                  <a:pt x="162244" y="114126"/>
                </a:cubicBezTo>
                <a:cubicBezTo>
                  <a:pt x="164746" y="119479"/>
                  <a:pt x="166068" y="121912"/>
                  <a:pt x="167805" y="124275"/>
                </a:cubicBezTo>
                <a:cubicBezTo>
                  <a:pt x="169474" y="126708"/>
                  <a:pt x="178371" y="128932"/>
                  <a:pt x="182125" y="131087"/>
                </a:cubicBezTo>
                <a:cubicBezTo>
                  <a:pt x="185948" y="133312"/>
                  <a:pt x="190814" y="136927"/>
                  <a:pt x="190814" y="136927"/>
                </a:cubicBezTo>
                <a:cubicBezTo>
                  <a:pt x="190814" y="136927"/>
                  <a:pt x="195472" y="137969"/>
                  <a:pt x="197418" y="136301"/>
                </a:cubicBezTo>
                <a:cubicBezTo>
                  <a:pt x="199225" y="134563"/>
                  <a:pt x="201589" y="131852"/>
                  <a:pt x="201589" y="131852"/>
                </a:cubicBezTo>
                <a:lnTo>
                  <a:pt x="204856" y="131157"/>
                </a:lnTo>
                <a:close/>
                <a:moveTo>
                  <a:pt x="210764" y="66092"/>
                </a:moveTo>
                <a:cubicBezTo>
                  <a:pt x="210069" y="74782"/>
                  <a:pt x="207497" y="79578"/>
                  <a:pt x="206315" y="89379"/>
                </a:cubicBezTo>
                <a:cubicBezTo>
                  <a:pt x="205204" y="99181"/>
                  <a:pt x="204925" y="107801"/>
                  <a:pt x="204925" y="107801"/>
                </a:cubicBezTo>
                <a:cubicBezTo>
                  <a:pt x="204925" y="107801"/>
                  <a:pt x="206594" y="125526"/>
                  <a:pt x="205412" y="129072"/>
                </a:cubicBezTo>
                <a:cubicBezTo>
                  <a:pt x="205204" y="129628"/>
                  <a:pt x="205065" y="130392"/>
                  <a:pt x="204856" y="131296"/>
                </a:cubicBezTo>
                <a:lnTo>
                  <a:pt x="201589" y="131991"/>
                </a:lnTo>
                <a:cubicBezTo>
                  <a:pt x="201589" y="131991"/>
                  <a:pt x="199225" y="134772"/>
                  <a:pt x="197418" y="136440"/>
                </a:cubicBezTo>
                <a:cubicBezTo>
                  <a:pt x="195472" y="138108"/>
                  <a:pt x="190814" y="137066"/>
                  <a:pt x="190814" y="137066"/>
                </a:cubicBezTo>
                <a:cubicBezTo>
                  <a:pt x="190814" y="137066"/>
                  <a:pt x="185948" y="133451"/>
                  <a:pt x="182125" y="131227"/>
                </a:cubicBezTo>
                <a:cubicBezTo>
                  <a:pt x="178371" y="129072"/>
                  <a:pt x="169474" y="126847"/>
                  <a:pt x="167805" y="124414"/>
                </a:cubicBezTo>
                <a:cubicBezTo>
                  <a:pt x="166068" y="122051"/>
                  <a:pt x="164746" y="119618"/>
                  <a:pt x="162244" y="114265"/>
                </a:cubicBezTo>
                <a:cubicBezTo>
                  <a:pt x="159672" y="108913"/>
                  <a:pt x="157448" y="106549"/>
                  <a:pt x="153138" y="103977"/>
                </a:cubicBezTo>
                <a:cubicBezTo>
                  <a:pt x="148828" y="101266"/>
                  <a:pt x="149940" y="106827"/>
                  <a:pt x="147438" y="108078"/>
                </a:cubicBezTo>
                <a:cubicBezTo>
                  <a:pt x="145074" y="109260"/>
                  <a:pt x="132979" y="110859"/>
                  <a:pt x="129990" y="111137"/>
                </a:cubicBezTo>
                <a:cubicBezTo>
                  <a:pt x="126932" y="111415"/>
                  <a:pt x="126167" y="114126"/>
                  <a:pt x="124220" y="116212"/>
                </a:cubicBezTo>
                <a:cubicBezTo>
                  <a:pt x="122483" y="118505"/>
                  <a:pt x="123525" y="124414"/>
                  <a:pt x="122274" y="127612"/>
                </a:cubicBezTo>
                <a:cubicBezTo>
                  <a:pt x="121022" y="130809"/>
                  <a:pt x="115878" y="129767"/>
                  <a:pt x="111569" y="132686"/>
                </a:cubicBezTo>
                <a:cubicBezTo>
                  <a:pt x="107189" y="135606"/>
                  <a:pt x="107120" y="140263"/>
                  <a:pt x="101906" y="144851"/>
                </a:cubicBezTo>
                <a:cubicBezTo>
                  <a:pt x="96762" y="149369"/>
                  <a:pt x="92383" y="145755"/>
                  <a:pt x="88073" y="143044"/>
                </a:cubicBezTo>
                <a:cubicBezTo>
                  <a:pt x="83763" y="140333"/>
                  <a:pt x="79662" y="139777"/>
                  <a:pt x="74797" y="137691"/>
                </a:cubicBezTo>
                <a:cubicBezTo>
                  <a:pt x="70000" y="135606"/>
                  <a:pt x="69653" y="136649"/>
                  <a:pt x="62075" y="137344"/>
                </a:cubicBezTo>
                <a:cubicBezTo>
                  <a:pt x="54429" y="138039"/>
                  <a:pt x="49215" y="136023"/>
                  <a:pt x="44836" y="132825"/>
                </a:cubicBezTo>
                <a:cubicBezTo>
                  <a:pt x="41082" y="130045"/>
                  <a:pt x="38579" y="128446"/>
                  <a:pt x="35173" y="126222"/>
                </a:cubicBezTo>
                <a:cubicBezTo>
                  <a:pt x="35938" y="125457"/>
                  <a:pt x="40735" y="120104"/>
                  <a:pt x="42612" y="114682"/>
                </a:cubicBezTo>
                <a:cubicBezTo>
                  <a:pt x="44697" y="108843"/>
                  <a:pt x="44836" y="105368"/>
                  <a:pt x="47338" y="105089"/>
                </a:cubicBezTo>
                <a:cubicBezTo>
                  <a:pt x="49841" y="104881"/>
                  <a:pt x="54985" y="105368"/>
                  <a:pt x="57765" y="102587"/>
                </a:cubicBezTo>
                <a:cubicBezTo>
                  <a:pt x="60615" y="99806"/>
                  <a:pt x="61728" y="95636"/>
                  <a:pt x="62979" y="91882"/>
                </a:cubicBezTo>
                <a:cubicBezTo>
                  <a:pt x="64091" y="88198"/>
                  <a:pt x="61102" y="77840"/>
                  <a:pt x="62353" y="74573"/>
                </a:cubicBezTo>
                <a:cubicBezTo>
                  <a:pt x="63605" y="71445"/>
                  <a:pt x="62075" y="65953"/>
                  <a:pt x="63813" y="62756"/>
                </a:cubicBezTo>
                <a:cubicBezTo>
                  <a:pt x="65551" y="59489"/>
                  <a:pt x="66246" y="55387"/>
                  <a:pt x="68401" y="51564"/>
                </a:cubicBezTo>
                <a:cubicBezTo>
                  <a:pt x="70556" y="47741"/>
                  <a:pt x="70695" y="42736"/>
                  <a:pt x="70695" y="42736"/>
                </a:cubicBezTo>
                <a:cubicBezTo>
                  <a:pt x="70695" y="42736"/>
                  <a:pt x="80357" y="37800"/>
                  <a:pt x="82304" y="36063"/>
                </a:cubicBezTo>
                <a:cubicBezTo>
                  <a:pt x="84111" y="34394"/>
                  <a:pt x="85988" y="26609"/>
                  <a:pt x="86197" y="23481"/>
                </a:cubicBezTo>
                <a:cubicBezTo>
                  <a:pt x="86405" y="20422"/>
                  <a:pt x="81539" y="12289"/>
                  <a:pt x="85849" y="8813"/>
                </a:cubicBezTo>
                <a:cubicBezTo>
                  <a:pt x="90159" y="5338"/>
                  <a:pt x="92244" y="541"/>
                  <a:pt x="95303" y="263"/>
                </a:cubicBezTo>
                <a:cubicBezTo>
                  <a:pt x="98292" y="-15"/>
                  <a:pt x="104896" y="-154"/>
                  <a:pt x="106981" y="263"/>
                </a:cubicBezTo>
                <a:cubicBezTo>
                  <a:pt x="109066" y="541"/>
                  <a:pt x="114140" y="55"/>
                  <a:pt x="115948" y="2488"/>
                </a:cubicBezTo>
                <a:cubicBezTo>
                  <a:pt x="117616" y="4921"/>
                  <a:pt x="121301" y="5546"/>
                  <a:pt x="123317" y="5894"/>
                </a:cubicBezTo>
                <a:cubicBezTo>
                  <a:pt x="125402" y="6172"/>
                  <a:pt x="130477" y="6798"/>
                  <a:pt x="134717" y="8396"/>
                </a:cubicBezTo>
                <a:cubicBezTo>
                  <a:pt x="138957" y="10065"/>
                  <a:pt x="145283" y="11941"/>
                  <a:pt x="146395" y="13401"/>
                </a:cubicBezTo>
                <a:cubicBezTo>
                  <a:pt x="147507" y="14861"/>
                  <a:pt x="148620" y="15695"/>
                  <a:pt x="151747" y="16946"/>
                </a:cubicBezTo>
                <a:cubicBezTo>
                  <a:pt x="154945" y="18198"/>
                  <a:pt x="158560" y="18337"/>
                  <a:pt x="159950" y="17711"/>
                </a:cubicBezTo>
                <a:cubicBezTo>
                  <a:pt x="161480" y="17085"/>
                  <a:pt x="163634" y="13262"/>
                  <a:pt x="165094" y="12637"/>
                </a:cubicBezTo>
                <a:cubicBezTo>
                  <a:pt x="166554" y="11941"/>
                  <a:pt x="168709" y="7632"/>
                  <a:pt x="168709" y="7632"/>
                </a:cubicBezTo>
                <a:lnTo>
                  <a:pt x="172671" y="6798"/>
                </a:lnTo>
                <a:lnTo>
                  <a:pt x="181430" y="4434"/>
                </a:lnTo>
                <a:cubicBezTo>
                  <a:pt x="182055" y="8188"/>
                  <a:pt x="182612" y="12080"/>
                  <a:pt x="182542" y="13540"/>
                </a:cubicBezTo>
                <a:cubicBezTo>
                  <a:pt x="182334" y="16599"/>
                  <a:pt x="189841" y="26678"/>
                  <a:pt x="192969" y="27304"/>
                </a:cubicBezTo>
                <a:cubicBezTo>
                  <a:pt x="196097" y="27999"/>
                  <a:pt x="206385" y="34672"/>
                  <a:pt x="206385" y="34672"/>
                </a:cubicBezTo>
                <a:cubicBezTo>
                  <a:pt x="206385" y="34672"/>
                  <a:pt x="209514" y="40025"/>
                  <a:pt x="210625" y="46976"/>
                </a:cubicBezTo>
                <a:cubicBezTo>
                  <a:pt x="211738" y="54067"/>
                  <a:pt x="211598" y="57125"/>
                  <a:pt x="210834" y="65884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2d53e63def8_1_5"/>
          <p:cNvSpPr/>
          <p:nvPr/>
        </p:nvSpPr>
        <p:spPr>
          <a:xfrm>
            <a:off x="6924590" y="2608597"/>
            <a:ext cx="173356" cy="147893"/>
          </a:xfrm>
          <a:custGeom>
            <a:avLst/>
            <a:gdLst/>
            <a:ahLst/>
            <a:cxnLst/>
            <a:rect l="l" t="t" r="r" b="b"/>
            <a:pathLst>
              <a:path w="231141" h="197191" extrusionOk="0">
                <a:moveTo>
                  <a:pt x="230785" y="93286"/>
                </a:moveTo>
                <a:cubicBezTo>
                  <a:pt x="230785" y="93286"/>
                  <a:pt x="229881" y="100446"/>
                  <a:pt x="229673" y="103088"/>
                </a:cubicBezTo>
                <a:cubicBezTo>
                  <a:pt x="229325" y="105660"/>
                  <a:pt x="230298" y="116226"/>
                  <a:pt x="230021" y="118868"/>
                </a:cubicBezTo>
                <a:cubicBezTo>
                  <a:pt x="229812" y="121440"/>
                  <a:pt x="231271" y="132423"/>
                  <a:pt x="231132" y="136037"/>
                </a:cubicBezTo>
                <a:cubicBezTo>
                  <a:pt x="230993" y="139652"/>
                  <a:pt x="224807" y="145283"/>
                  <a:pt x="221887" y="146603"/>
                </a:cubicBezTo>
                <a:cubicBezTo>
                  <a:pt x="218967" y="147855"/>
                  <a:pt x="217160" y="150566"/>
                  <a:pt x="214310" y="152373"/>
                </a:cubicBezTo>
                <a:cubicBezTo>
                  <a:pt x="211460" y="154180"/>
                  <a:pt x="210765" y="157864"/>
                  <a:pt x="207567" y="162661"/>
                </a:cubicBezTo>
                <a:cubicBezTo>
                  <a:pt x="204509" y="167527"/>
                  <a:pt x="205691" y="169473"/>
                  <a:pt x="204023" y="173644"/>
                </a:cubicBezTo>
                <a:cubicBezTo>
                  <a:pt x="202353" y="177884"/>
                  <a:pt x="200824" y="183167"/>
                  <a:pt x="196584" y="181499"/>
                </a:cubicBezTo>
                <a:cubicBezTo>
                  <a:pt x="192344" y="179831"/>
                  <a:pt x="184628" y="184627"/>
                  <a:pt x="183169" y="185253"/>
                </a:cubicBezTo>
                <a:cubicBezTo>
                  <a:pt x="182056" y="185739"/>
                  <a:pt x="180596" y="187269"/>
                  <a:pt x="177329" y="191509"/>
                </a:cubicBezTo>
                <a:cubicBezTo>
                  <a:pt x="177329" y="191509"/>
                  <a:pt x="162036" y="187686"/>
                  <a:pt x="160507" y="187338"/>
                </a:cubicBezTo>
                <a:cubicBezTo>
                  <a:pt x="158908" y="186991"/>
                  <a:pt x="156684" y="189702"/>
                  <a:pt x="154390" y="192482"/>
                </a:cubicBezTo>
                <a:cubicBezTo>
                  <a:pt x="152026" y="195332"/>
                  <a:pt x="144588" y="197001"/>
                  <a:pt x="142572" y="197140"/>
                </a:cubicBezTo>
                <a:cubicBezTo>
                  <a:pt x="140557" y="197348"/>
                  <a:pt x="134440" y="196931"/>
                  <a:pt x="130268" y="195749"/>
                </a:cubicBezTo>
                <a:cubicBezTo>
                  <a:pt x="126097" y="194568"/>
                  <a:pt x="120606" y="191023"/>
                  <a:pt x="120606" y="191023"/>
                </a:cubicBezTo>
                <a:cubicBezTo>
                  <a:pt x="120606" y="191023"/>
                  <a:pt x="115810" y="188381"/>
                  <a:pt x="113168" y="181986"/>
                </a:cubicBezTo>
                <a:cubicBezTo>
                  <a:pt x="110527" y="175660"/>
                  <a:pt x="102393" y="175382"/>
                  <a:pt x="97111" y="174339"/>
                </a:cubicBezTo>
                <a:cubicBezTo>
                  <a:pt x="91966" y="173296"/>
                  <a:pt x="79037" y="176008"/>
                  <a:pt x="76674" y="173714"/>
                </a:cubicBezTo>
                <a:cubicBezTo>
                  <a:pt x="74519" y="171281"/>
                  <a:pt x="72294" y="170029"/>
                  <a:pt x="72294" y="170029"/>
                </a:cubicBezTo>
                <a:lnTo>
                  <a:pt x="67150" y="169473"/>
                </a:lnTo>
                <a:cubicBezTo>
                  <a:pt x="67150" y="169473"/>
                  <a:pt x="62632" y="175034"/>
                  <a:pt x="57627" y="176494"/>
                </a:cubicBezTo>
                <a:cubicBezTo>
                  <a:pt x="52622" y="177954"/>
                  <a:pt x="44976" y="176703"/>
                  <a:pt x="44976" y="176703"/>
                </a:cubicBezTo>
                <a:lnTo>
                  <a:pt x="37677" y="175243"/>
                </a:lnTo>
                <a:cubicBezTo>
                  <a:pt x="37677" y="175243"/>
                  <a:pt x="33088" y="169612"/>
                  <a:pt x="29822" y="167318"/>
                </a:cubicBezTo>
                <a:cubicBezTo>
                  <a:pt x="27666" y="165838"/>
                  <a:pt x="25998" y="164142"/>
                  <a:pt x="24817" y="162244"/>
                </a:cubicBezTo>
                <a:cubicBezTo>
                  <a:pt x="23009" y="159324"/>
                  <a:pt x="18421" y="159741"/>
                  <a:pt x="12791" y="159324"/>
                </a:cubicBezTo>
                <a:cubicBezTo>
                  <a:pt x="7091" y="158768"/>
                  <a:pt x="0" y="154737"/>
                  <a:pt x="0" y="154737"/>
                </a:cubicBezTo>
                <a:cubicBezTo>
                  <a:pt x="139" y="152095"/>
                  <a:pt x="1252" y="151817"/>
                  <a:pt x="2642" y="149036"/>
                </a:cubicBezTo>
                <a:cubicBezTo>
                  <a:pt x="4379" y="145422"/>
                  <a:pt x="6048" y="141946"/>
                  <a:pt x="5214" y="139999"/>
                </a:cubicBezTo>
                <a:cubicBezTo>
                  <a:pt x="4310" y="138053"/>
                  <a:pt x="11192" y="138748"/>
                  <a:pt x="16405" y="135551"/>
                </a:cubicBezTo>
                <a:cubicBezTo>
                  <a:pt x="21480" y="132353"/>
                  <a:pt x="19186" y="129851"/>
                  <a:pt x="18282" y="126583"/>
                </a:cubicBezTo>
                <a:cubicBezTo>
                  <a:pt x="17239" y="123247"/>
                  <a:pt x="18977" y="119007"/>
                  <a:pt x="14946" y="112611"/>
                </a:cubicBezTo>
                <a:cubicBezTo>
                  <a:pt x="14320" y="111569"/>
                  <a:pt x="13833" y="110734"/>
                  <a:pt x="13486" y="110317"/>
                </a:cubicBezTo>
                <a:lnTo>
                  <a:pt x="13486" y="110317"/>
                </a:lnTo>
                <a:cubicBezTo>
                  <a:pt x="13486" y="110317"/>
                  <a:pt x="13416" y="110109"/>
                  <a:pt x="13277" y="110039"/>
                </a:cubicBezTo>
                <a:cubicBezTo>
                  <a:pt x="13208" y="109970"/>
                  <a:pt x="13208" y="109900"/>
                  <a:pt x="13208" y="109831"/>
                </a:cubicBezTo>
                <a:cubicBezTo>
                  <a:pt x="11887" y="107328"/>
                  <a:pt x="14111" y="103783"/>
                  <a:pt x="14390" y="99751"/>
                </a:cubicBezTo>
                <a:cubicBezTo>
                  <a:pt x="14737" y="95650"/>
                  <a:pt x="19534" y="96554"/>
                  <a:pt x="20437" y="91062"/>
                </a:cubicBezTo>
                <a:cubicBezTo>
                  <a:pt x="21202" y="85571"/>
                  <a:pt x="27666" y="74101"/>
                  <a:pt x="26555" y="69443"/>
                </a:cubicBezTo>
                <a:cubicBezTo>
                  <a:pt x="25373" y="64856"/>
                  <a:pt x="33853" y="59990"/>
                  <a:pt x="35521" y="55749"/>
                </a:cubicBezTo>
                <a:cubicBezTo>
                  <a:pt x="37190" y="51509"/>
                  <a:pt x="42265" y="48311"/>
                  <a:pt x="42542" y="43515"/>
                </a:cubicBezTo>
                <a:cubicBezTo>
                  <a:pt x="42751" y="38788"/>
                  <a:pt x="44767" y="38579"/>
                  <a:pt x="45601" y="32393"/>
                </a:cubicBezTo>
                <a:cubicBezTo>
                  <a:pt x="46366" y="26206"/>
                  <a:pt x="46157" y="24190"/>
                  <a:pt x="45810" y="20784"/>
                </a:cubicBezTo>
                <a:cubicBezTo>
                  <a:pt x="45532" y="17378"/>
                  <a:pt x="47061" y="12512"/>
                  <a:pt x="48520" y="6256"/>
                </a:cubicBezTo>
                <a:cubicBezTo>
                  <a:pt x="48729" y="5213"/>
                  <a:pt x="48938" y="4170"/>
                  <a:pt x="49216" y="3128"/>
                </a:cubicBezTo>
                <a:cubicBezTo>
                  <a:pt x="49216" y="3128"/>
                  <a:pt x="57975" y="8480"/>
                  <a:pt x="60060" y="8828"/>
                </a:cubicBezTo>
                <a:cubicBezTo>
                  <a:pt x="62145" y="9106"/>
                  <a:pt x="63953" y="12512"/>
                  <a:pt x="65482" y="12929"/>
                </a:cubicBezTo>
                <a:cubicBezTo>
                  <a:pt x="67081" y="13277"/>
                  <a:pt x="70000" y="12512"/>
                  <a:pt x="73128" y="12720"/>
                </a:cubicBezTo>
                <a:cubicBezTo>
                  <a:pt x="76257" y="12929"/>
                  <a:pt x="77299" y="13902"/>
                  <a:pt x="78551" y="16752"/>
                </a:cubicBezTo>
                <a:cubicBezTo>
                  <a:pt x="79871" y="19741"/>
                  <a:pt x="81053" y="20575"/>
                  <a:pt x="85084" y="20228"/>
                </a:cubicBezTo>
                <a:cubicBezTo>
                  <a:pt x="89117" y="19880"/>
                  <a:pt x="91619" y="19602"/>
                  <a:pt x="94052" y="18907"/>
                </a:cubicBezTo>
                <a:cubicBezTo>
                  <a:pt x="96485" y="18212"/>
                  <a:pt x="99891" y="16335"/>
                  <a:pt x="102393" y="16127"/>
                </a:cubicBezTo>
                <a:cubicBezTo>
                  <a:pt x="104966" y="15918"/>
                  <a:pt x="112125" y="16266"/>
                  <a:pt x="114558" y="15571"/>
                </a:cubicBezTo>
                <a:cubicBezTo>
                  <a:pt x="117061" y="14806"/>
                  <a:pt x="123943" y="7021"/>
                  <a:pt x="123943" y="7021"/>
                </a:cubicBezTo>
                <a:cubicBezTo>
                  <a:pt x="123943" y="7021"/>
                  <a:pt x="129991" y="6464"/>
                  <a:pt x="133536" y="5630"/>
                </a:cubicBezTo>
                <a:cubicBezTo>
                  <a:pt x="137012" y="4726"/>
                  <a:pt x="139791" y="1946"/>
                  <a:pt x="139791" y="1946"/>
                </a:cubicBezTo>
                <a:cubicBezTo>
                  <a:pt x="139791" y="1946"/>
                  <a:pt x="146604" y="-1808"/>
                  <a:pt x="148898" y="1112"/>
                </a:cubicBezTo>
                <a:cubicBezTo>
                  <a:pt x="151192" y="4031"/>
                  <a:pt x="151887" y="5908"/>
                  <a:pt x="154528" y="7785"/>
                </a:cubicBezTo>
                <a:cubicBezTo>
                  <a:pt x="157309" y="9453"/>
                  <a:pt x="165442" y="9314"/>
                  <a:pt x="166902" y="9175"/>
                </a:cubicBezTo>
                <a:cubicBezTo>
                  <a:pt x="168431" y="9036"/>
                  <a:pt x="174896" y="7368"/>
                  <a:pt x="177607" y="8689"/>
                </a:cubicBezTo>
                <a:cubicBezTo>
                  <a:pt x="180249" y="10010"/>
                  <a:pt x="184280" y="15153"/>
                  <a:pt x="184280" y="15153"/>
                </a:cubicBezTo>
                <a:lnTo>
                  <a:pt x="196445" y="19672"/>
                </a:lnTo>
                <a:cubicBezTo>
                  <a:pt x="196445" y="19672"/>
                  <a:pt x="204370" y="17378"/>
                  <a:pt x="206386" y="16752"/>
                </a:cubicBezTo>
                <a:cubicBezTo>
                  <a:pt x="208332" y="16057"/>
                  <a:pt x="209236" y="13972"/>
                  <a:pt x="210765" y="13833"/>
                </a:cubicBezTo>
                <a:cubicBezTo>
                  <a:pt x="212225" y="13694"/>
                  <a:pt x="216395" y="14389"/>
                  <a:pt x="217925" y="14736"/>
                </a:cubicBezTo>
                <a:cubicBezTo>
                  <a:pt x="219524" y="15084"/>
                  <a:pt x="225572" y="14736"/>
                  <a:pt x="225572" y="14736"/>
                </a:cubicBezTo>
                <a:cubicBezTo>
                  <a:pt x="224877" y="18351"/>
                  <a:pt x="224181" y="22383"/>
                  <a:pt x="222930" y="24538"/>
                </a:cubicBezTo>
                <a:cubicBezTo>
                  <a:pt x="220705" y="28222"/>
                  <a:pt x="215145" y="28778"/>
                  <a:pt x="210765" y="30238"/>
                </a:cubicBezTo>
                <a:cubicBezTo>
                  <a:pt x="206247" y="31698"/>
                  <a:pt x="208610" y="34478"/>
                  <a:pt x="206802" y="43307"/>
                </a:cubicBezTo>
                <a:cubicBezTo>
                  <a:pt x="205134" y="52204"/>
                  <a:pt x="211251" y="46991"/>
                  <a:pt x="218064" y="48868"/>
                </a:cubicBezTo>
                <a:cubicBezTo>
                  <a:pt x="224877" y="50814"/>
                  <a:pt x="223207" y="55054"/>
                  <a:pt x="223416" y="62701"/>
                </a:cubicBezTo>
                <a:cubicBezTo>
                  <a:pt x="223555" y="70278"/>
                  <a:pt x="230855" y="93565"/>
                  <a:pt x="230855" y="93565"/>
                </a:cubicBezTo>
              </a:path>
            </a:pathLst>
          </a:custGeom>
          <a:solidFill>
            <a:srgbClr val="D8D9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2d53e63def8_1_5"/>
          <p:cNvSpPr/>
          <p:nvPr/>
        </p:nvSpPr>
        <p:spPr>
          <a:xfrm>
            <a:off x="6877724" y="2724493"/>
            <a:ext cx="195087" cy="219176"/>
          </a:xfrm>
          <a:custGeom>
            <a:avLst/>
            <a:gdLst/>
            <a:ahLst/>
            <a:cxnLst/>
            <a:rect l="l" t="t" r="r" b="b"/>
            <a:pathLst>
              <a:path w="260116" h="292234" extrusionOk="0">
                <a:moveTo>
                  <a:pt x="260046" y="224459"/>
                </a:moveTo>
                <a:cubicBezTo>
                  <a:pt x="260046" y="224459"/>
                  <a:pt x="259699" y="226475"/>
                  <a:pt x="259282" y="229186"/>
                </a:cubicBezTo>
                <a:cubicBezTo>
                  <a:pt x="259282" y="229186"/>
                  <a:pt x="253026" y="230645"/>
                  <a:pt x="251496" y="230298"/>
                </a:cubicBezTo>
                <a:cubicBezTo>
                  <a:pt x="249898" y="229950"/>
                  <a:pt x="246422" y="230298"/>
                  <a:pt x="244128" y="228421"/>
                </a:cubicBezTo>
                <a:cubicBezTo>
                  <a:pt x="242043" y="226614"/>
                  <a:pt x="237941" y="226475"/>
                  <a:pt x="235717" y="225154"/>
                </a:cubicBezTo>
                <a:cubicBezTo>
                  <a:pt x="233631" y="223833"/>
                  <a:pt x="225706" y="226058"/>
                  <a:pt x="225706" y="226058"/>
                </a:cubicBezTo>
                <a:cubicBezTo>
                  <a:pt x="225706" y="226058"/>
                  <a:pt x="222648" y="231480"/>
                  <a:pt x="219312" y="234816"/>
                </a:cubicBezTo>
                <a:cubicBezTo>
                  <a:pt x="216045" y="238153"/>
                  <a:pt x="212916" y="236971"/>
                  <a:pt x="210901" y="237180"/>
                </a:cubicBezTo>
                <a:cubicBezTo>
                  <a:pt x="208885" y="237388"/>
                  <a:pt x="205618" y="246286"/>
                  <a:pt x="202628" y="247051"/>
                </a:cubicBezTo>
                <a:cubicBezTo>
                  <a:pt x="199708" y="247815"/>
                  <a:pt x="196025" y="247190"/>
                  <a:pt x="195191" y="243158"/>
                </a:cubicBezTo>
                <a:cubicBezTo>
                  <a:pt x="194357" y="239195"/>
                  <a:pt x="187405" y="236693"/>
                  <a:pt x="186154" y="233287"/>
                </a:cubicBezTo>
                <a:cubicBezTo>
                  <a:pt x="184764" y="229811"/>
                  <a:pt x="179897" y="226683"/>
                  <a:pt x="177186" y="224876"/>
                </a:cubicBezTo>
                <a:cubicBezTo>
                  <a:pt x="174406" y="223069"/>
                  <a:pt x="156819" y="224737"/>
                  <a:pt x="151188" y="224806"/>
                </a:cubicBezTo>
                <a:cubicBezTo>
                  <a:pt x="145558" y="224806"/>
                  <a:pt x="143056" y="219940"/>
                  <a:pt x="141804" y="217021"/>
                </a:cubicBezTo>
                <a:cubicBezTo>
                  <a:pt x="140484" y="214032"/>
                  <a:pt x="134714" y="212016"/>
                  <a:pt x="132976" y="209722"/>
                </a:cubicBezTo>
                <a:cubicBezTo>
                  <a:pt x="131168" y="207358"/>
                  <a:pt x="124009" y="206941"/>
                  <a:pt x="118726" y="204439"/>
                </a:cubicBezTo>
                <a:cubicBezTo>
                  <a:pt x="113443" y="201867"/>
                  <a:pt x="116779" y="199990"/>
                  <a:pt x="115737" y="193942"/>
                </a:cubicBezTo>
                <a:cubicBezTo>
                  <a:pt x="114694" y="187895"/>
                  <a:pt x="112261" y="189215"/>
                  <a:pt x="109828" y="185392"/>
                </a:cubicBezTo>
                <a:cubicBezTo>
                  <a:pt x="107534" y="181499"/>
                  <a:pt x="97733" y="186504"/>
                  <a:pt x="95856" y="187686"/>
                </a:cubicBezTo>
                <a:cubicBezTo>
                  <a:pt x="93840" y="188937"/>
                  <a:pt x="84247" y="188729"/>
                  <a:pt x="79659" y="188729"/>
                </a:cubicBezTo>
                <a:cubicBezTo>
                  <a:pt x="75002" y="188729"/>
                  <a:pt x="64505" y="190119"/>
                  <a:pt x="60126" y="192065"/>
                </a:cubicBezTo>
                <a:cubicBezTo>
                  <a:pt x="55746" y="194012"/>
                  <a:pt x="61516" y="196514"/>
                  <a:pt x="61238" y="199017"/>
                </a:cubicBezTo>
                <a:cubicBezTo>
                  <a:pt x="61030" y="201658"/>
                  <a:pt x="62281" y="205065"/>
                  <a:pt x="61724" y="209166"/>
                </a:cubicBezTo>
                <a:cubicBezTo>
                  <a:pt x="61030" y="213267"/>
                  <a:pt x="60335" y="215909"/>
                  <a:pt x="59431" y="218133"/>
                </a:cubicBezTo>
                <a:cubicBezTo>
                  <a:pt x="58666" y="220149"/>
                  <a:pt x="57345" y="227934"/>
                  <a:pt x="55051" y="230784"/>
                </a:cubicBezTo>
                <a:cubicBezTo>
                  <a:pt x="52688" y="233565"/>
                  <a:pt x="56441" y="235233"/>
                  <a:pt x="59847" y="238501"/>
                </a:cubicBezTo>
                <a:cubicBezTo>
                  <a:pt x="63185" y="241698"/>
                  <a:pt x="63880" y="244131"/>
                  <a:pt x="64784" y="247676"/>
                </a:cubicBezTo>
                <a:cubicBezTo>
                  <a:pt x="65618" y="251221"/>
                  <a:pt x="62350" y="254558"/>
                  <a:pt x="60195" y="258312"/>
                </a:cubicBezTo>
                <a:cubicBezTo>
                  <a:pt x="58040" y="262135"/>
                  <a:pt x="55051" y="268947"/>
                  <a:pt x="52549" y="270268"/>
                </a:cubicBezTo>
                <a:cubicBezTo>
                  <a:pt x="50116" y="271450"/>
                  <a:pt x="51992" y="274856"/>
                  <a:pt x="52201" y="281946"/>
                </a:cubicBezTo>
                <a:cubicBezTo>
                  <a:pt x="52410" y="289106"/>
                  <a:pt x="50047" y="286812"/>
                  <a:pt x="47196" y="288620"/>
                </a:cubicBezTo>
                <a:cubicBezTo>
                  <a:pt x="44346" y="290357"/>
                  <a:pt x="40662" y="289732"/>
                  <a:pt x="38090" y="289940"/>
                </a:cubicBezTo>
                <a:cubicBezTo>
                  <a:pt x="35587" y="290149"/>
                  <a:pt x="25578" y="292234"/>
                  <a:pt x="25578" y="292234"/>
                </a:cubicBezTo>
                <a:cubicBezTo>
                  <a:pt x="22588" y="289176"/>
                  <a:pt x="25717" y="278679"/>
                  <a:pt x="25994" y="274578"/>
                </a:cubicBezTo>
                <a:cubicBezTo>
                  <a:pt x="26342" y="270477"/>
                  <a:pt x="28497" y="257339"/>
                  <a:pt x="28497" y="257339"/>
                </a:cubicBezTo>
                <a:cubicBezTo>
                  <a:pt x="28497" y="257339"/>
                  <a:pt x="29470" y="245730"/>
                  <a:pt x="26898" y="239891"/>
                </a:cubicBezTo>
                <a:cubicBezTo>
                  <a:pt x="24326" y="234052"/>
                  <a:pt x="22588" y="229394"/>
                  <a:pt x="20851" y="225501"/>
                </a:cubicBezTo>
                <a:cubicBezTo>
                  <a:pt x="19113" y="221609"/>
                  <a:pt x="14594" y="216673"/>
                  <a:pt x="10076" y="212224"/>
                </a:cubicBezTo>
                <a:cubicBezTo>
                  <a:pt x="5628" y="207914"/>
                  <a:pt x="3959" y="204022"/>
                  <a:pt x="2986" y="201380"/>
                </a:cubicBezTo>
                <a:cubicBezTo>
                  <a:pt x="2082" y="198669"/>
                  <a:pt x="5558" y="192274"/>
                  <a:pt x="5975" y="189563"/>
                </a:cubicBezTo>
                <a:cubicBezTo>
                  <a:pt x="6462" y="186852"/>
                  <a:pt x="8755" y="182542"/>
                  <a:pt x="8408" y="179136"/>
                </a:cubicBezTo>
                <a:cubicBezTo>
                  <a:pt x="8060" y="175730"/>
                  <a:pt x="7157" y="172463"/>
                  <a:pt x="7157" y="172463"/>
                </a:cubicBezTo>
                <a:cubicBezTo>
                  <a:pt x="7157" y="172463"/>
                  <a:pt x="2569" y="166763"/>
                  <a:pt x="1457" y="162800"/>
                </a:cubicBezTo>
                <a:cubicBezTo>
                  <a:pt x="414" y="158838"/>
                  <a:pt x="-212" y="152026"/>
                  <a:pt x="66" y="147925"/>
                </a:cubicBezTo>
                <a:cubicBezTo>
                  <a:pt x="414" y="143823"/>
                  <a:pt x="2221" y="141599"/>
                  <a:pt x="3125" y="137428"/>
                </a:cubicBezTo>
                <a:cubicBezTo>
                  <a:pt x="4167" y="133257"/>
                  <a:pt x="8408" y="135621"/>
                  <a:pt x="10076" y="138193"/>
                </a:cubicBezTo>
                <a:cubicBezTo>
                  <a:pt x="11606" y="140765"/>
                  <a:pt x="18974" y="146187"/>
                  <a:pt x="18974" y="146187"/>
                </a:cubicBezTo>
                <a:cubicBezTo>
                  <a:pt x="18974" y="146187"/>
                  <a:pt x="28984" y="144588"/>
                  <a:pt x="30931" y="143754"/>
                </a:cubicBezTo>
                <a:cubicBezTo>
                  <a:pt x="32876" y="142850"/>
                  <a:pt x="35379" y="140556"/>
                  <a:pt x="37743" y="137636"/>
                </a:cubicBezTo>
                <a:cubicBezTo>
                  <a:pt x="40245" y="134717"/>
                  <a:pt x="42956" y="135134"/>
                  <a:pt x="44069" y="132284"/>
                </a:cubicBezTo>
                <a:cubicBezTo>
                  <a:pt x="45111" y="129434"/>
                  <a:pt x="46918" y="127209"/>
                  <a:pt x="46154" y="125263"/>
                </a:cubicBezTo>
                <a:cubicBezTo>
                  <a:pt x="45250" y="123317"/>
                  <a:pt x="45528" y="118590"/>
                  <a:pt x="44624" y="115948"/>
                </a:cubicBezTo>
                <a:cubicBezTo>
                  <a:pt x="43651" y="113307"/>
                  <a:pt x="44555" y="107815"/>
                  <a:pt x="44903" y="104965"/>
                </a:cubicBezTo>
                <a:cubicBezTo>
                  <a:pt x="45389" y="102254"/>
                  <a:pt x="47613" y="97319"/>
                  <a:pt x="47336" y="94538"/>
                </a:cubicBezTo>
                <a:cubicBezTo>
                  <a:pt x="47127" y="91897"/>
                  <a:pt x="55051" y="89742"/>
                  <a:pt x="56094" y="86266"/>
                </a:cubicBezTo>
                <a:cubicBezTo>
                  <a:pt x="57068" y="82790"/>
                  <a:pt x="57902" y="83347"/>
                  <a:pt x="58110" y="79245"/>
                </a:cubicBezTo>
                <a:cubicBezTo>
                  <a:pt x="58388" y="75144"/>
                  <a:pt x="57554" y="73198"/>
                  <a:pt x="56441" y="68540"/>
                </a:cubicBezTo>
                <a:cubicBezTo>
                  <a:pt x="55260" y="63883"/>
                  <a:pt x="56094" y="64508"/>
                  <a:pt x="55607" y="59781"/>
                </a:cubicBezTo>
                <a:cubicBezTo>
                  <a:pt x="55191" y="55055"/>
                  <a:pt x="59361" y="49285"/>
                  <a:pt x="61516" y="43585"/>
                </a:cubicBezTo>
                <a:cubicBezTo>
                  <a:pt x="63810" y="37954"/>
                  <a:pt x="64296" y="29752"/>
                  <a:pt x="63949" y="25650"/>
                </a:cubicBezTo>
                <a:cubicBezTo>
                  <a:pt x="63601" y="21619"/>
                  <a:pt x="64436" y="16127"/>
                  <a:pt x="64227" y="13416"/>
                </a:cubicBezTo>
                <a:cubicBezTo>
                  <a:pt x="63949" y="10774"/>
                  <a:pt x="63046" y="8133"/>
                  <a:pt x="62559" y="2711"/>
                </a:cubicBezTo>
                <a:cubicBezTo>
                  <a:pt x="62419" y="1599"/>
                  <a:pt x="62419" y="695"/>
                  <a:pt x="62489" y="0"/>
                </a:cubicBezTo>
                <a:cubicBezTo>
                  <a:pt x="62489" y="0"/>
                  <a:pt x="69649" y="4101"/>
                  <a:pt x="75280" y="4588"/>
                </a:cubicBezTo>
                <a:cubicBezTo>
                  <a:pt x="80841" y="5074"/>
                  <a:pt x="85498" y="4588"/>
                  <a:pt x="87306" y="7577"/>
                </a:cubicBezTo>
                <a:cubicBezTo>
                  <a:pt x="88487" y="9475"/>
                  <a:pt x="90155" y="11171"/>
                  <a:pt x="92311" y="12651"/>
                </a:cubicBezTo>
                <a:cubicBezTo>
                  <a:pt x="95508" y="14945"/>
                  <a:pt x="100096" y="20576"/>
                  <a:pt x="100096" y="20576"/>
                </a:cubicBezTo>
                <a:lnTo>
                  <a:pt x="107395" y="22036"/>
                </a:lnTo>
                <a:cubicBezTo>
                  <a:pt x="107395" y="22036"/>
                  <a:pt x="115111" y="23287"/>
                  <a:pt x="120046" y="21827"/>
                </a:cubicBezTo>
                <a:cubicBezTo>
                  <a:pt x="125051" y="20367"/>
                  <a:pt x="129570" y="14806"/>
                  <a:pt x="129570" y="14806"/>
                </a:cubicBezTo>
                <a:lnTo>
                  <a:pt x="134714" y="15432"/>
                </a:lnTo>
                <a:cubicBezTo>
                  <a:pt x="134714" y="15432"/>
                  <a:pt x="136938" y="16683"/>
                  <a:pt x="139093" y="19116"/>
                </a:cubicBezTo>
                <a:cubicBezTo>
                  <a:pt x="141456" y="21410"/>
                  <a:pt x="154386" y="18699"/>
                  <a:pt x="159530" y="19742"/>
                </a:cubicBezTo>
                <a:cubicBezTo>
                  <a:pt x="164744" y="20784"/>
                  <a:pt x="172946" y="20993"/>
                  <a:pt x="175588" y="27388"/>
                </a:cubicBezTo>
                <a:cubicBezTo>
                  <a:pt x="178229" y="33714"/>
                  <a:pt x="183026" y="36355"/>
                  <a:pt x="183026" y="36355"/>
                </a:cubicBezTo>
                <a:cubicBezTo>
                  <a:pt x="183026" y="36355"/>
                  <a:pt x="188517" y="39901"/>
                  <a:pt x="192688" y="41082"/>
                </a:cubicBezTo>
                <a:cubicBezTo>
                  <a:pt x="196859" y="42264"/>
                  <a:pt x="202976" y="42681"/>
                  <a:pt x="204992" y="42473"/>
                </a:cubicBezTo>
                <a:cubicBezTo>
                  <a:pt x="207008" y="42264"/>
                  <a:pt x="214445" y="40596"/>
                  <a:pt x="216809" y="37815"/>
                </a:cubicBezTo>
                <a:cubicBezTo>
                  <a:pt x="219033" y="35035"/>
                  <a:pt x="221328" y="32324"/>
                  <a:pt x="222927" y="32671"/>
                </a:cubicBezTo>
                <a:cubicBezTo>
                  <a:pt x="224525" y="33019"/>
                  <a:pt x="239748" y="36842"/>
                  <a:pt x="239748" y="36842"/>
                </a:cubicBezTo>
                <a:cubicBezTo>
                  <a:pt x="238914" y="37885"/>
                  <a:pt x="238010" y="39136"/>
                  <a:pt x="236899" y="40526"/>
                </a:cubicBezTo>
                <a:cubicBezTo>
                  <a:pt x="231407" y="47686"/>
                  <a:pt x="235995" y="47756"/>
                  <a:pt x="233214" y="55680"/>
                </a:cubicBezTo>
                <a:cubicBezTo>
                  <a:pt x="230364" y="63605"/>
                  <a:pt x="230989" y="70139"/>
                  <a:pt x="229182" y="77855"/>
                </a:cubicBezTo>
                <a:cubicBezTo>
                  <a:pt x="227376" y="85710"/>
                  <a:pt x="239123" y="102463"/>
                  <a:pt x="239123" y="102463"/>
                </a:cubicBezTo>
                <a:cubicBezTo>
                  <a:pt x="239123" y="102463"/>
                  <a:pt x="239957" y="111569"/>
                  <a:pt x="239818" y="115114"/>
                </a:cubicBezTo>
                <a:cubicBezTo>
                  <a:pt x="239609" y="118729"/>
                  <a:pt x="238010" y="124012"/>
                  <a:pt x="233493" y="128947"/>
                </a:cubicBezTo>
                <a:cubicBezTo>
                  <a:pt x="228835" y="133952"/>
                  <a:pt x="234535" y="135482"/>
                  <a:pt x="237594" y="140765"/>
                </a:cubicBezTo>
                <a:cubicBezTo>
                  <a:pt x="240652" y="146048"/>
                  <a:pt x="240791" y="153138"/>
                  <a:pt x="239748" y="157378"/>
                </a:cubicBezTo>
                <a:cubicBezTo>
                  <a:pt x="238567" y="161549"/>
                  <a:pt x="238567" y="167666"/>
                  <a:pt x="238150" y="173784"/>
                </a:cubicBezTo>
                <a:cubicBezTo>
                  <a:pt x="237733" y="179901"/>
                  <a:pt x="243988" y="192622"/>
                  <a:pt x="245865" y="202562"/>
                </a:cubicBezTo>
                <a:cubicBezTo>
                  <a:pt x="247882" y="212642"/>
                  <a:pt x="260116" y="224181"/>
                  <a:pt x="260116" y="22418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2d53e63def8_1_5"/>
          <p:cNvSpPr/>
          <p:nvPr/>
        </p:nvSpPr>
        <p:spPr>
          <a:xfrm>
            <a:off x="6896803" y="2862362"/>
            <a:ext cx="188729" cy="164044"/>
          </a:xfrm>
          <a:custGeom>
            <a:avLst/>
            <a:gdLst/>
            <a:ahLst/>
            <a:cxnLst/>
            <a:rect l="l" t="t" r="r" b="b"/>
            <a:pathLst>
              <a:path w="251638" h="218726" extrusionOk="0">
                <a:moveTo>
                  <a:pt x="251638" y="86373"/>
                </a:moveTo>
                <a:cubicBezTo>
                  <a:pt x="251638" y="86373"/>
                  <a:pt x="251082" y="97078"/>
                  <a:pt x="249831" y="100345"/>
                </a:cubicBezTo>
                <a:cubicBezTo>
                  <a:pt x="248580" y="103473"/>
                  <a:pt x="240864" y="112927"/>
                  <a:pt x="234052" y="116542"/>
                </a:cubicBezTo>
                <a:cubicBezTo>
                  <a:pt x="227239" y="120226"/>
                  <a:pt x="228004" y="122242"/>
                  <a:pt x="222791" y="126760"/>
                </a:cubicBezTo>
                <a:cubicBezTo>
                  <a:pt x="217577" y="131279"/>
                  <a:pt x="214727" y="134129"/>
                  <a:pt x="210626" y="138577"/>
                </a:cubicBezTo>
                <a:cubicBezTo>
                  <a:pt x="206455" y="143026"/>
                  <a:pt x="203743" y="152411"/>
                  <a:pt x="204300" y="158458"/>
                </a:cubicBezTo>
                <a:cubicBezTo>
                  <a:pt x="204856" y="164506"/>
                  <a:pt x="207358" y="169928"/>
                  <a:pt x="206107" y="178131"/>
                </a:cubicBezTo>
                <a:cubicBezTo>
                  <a:pt x="204856" y="186403"/>
                  <a:pt x="201728" y="207048"/>
                  <a:pt x="201728" y="207048"/>
                </a:cubicBezTo>
                <a:cubicBezTo>
                  <a:pt x="201728" y="207048"/>
                  <a:pt x="200337" y="213791"/>
                  <a:pt x="197210" y="218726"/>
                </a:cubicBezTo>
                <a:cubicBezTo>
                  <a:pt x="197210" y="218726"/>
                  <a:pt x="192344" y="215598"/>
                  <a:pt x="190606" y="213721"/>
                </a:cubicBezTo>
                <a:cubicBezTo>
                  <a:pt x="188868" y="211845"/>
                  <a:pt x="185114" y="210176"/>
                  <a:pt x="185114" y="210176"/>
                </a:cubicBezTo>
                <a:cubicBezTo>
                  <a:pt x="185114" y="210176"/>
                  <a:pt x="179067" y="209690"/>
                  <a:pt x="175869" y="208508"/>
                </a:cubicBezTo>
                <a:cubicBezTo>
                  <a:pt x="172671" y="207257"/>
                  <a:pt x="174548" y="204546"/>
                  <a:pt x="172671" y="201140"/>
                </a:cubicBezTo>
                <a:cubicBezTo>
                  <a:pt x="170794" y="197733"/>
                  <a:pt x="163357" y="200445"/>
                  <a:pt x="160367" y="200236"/>
                </a:cubicBezTo>
                <a:cubicBezTo>
                  <a:pt x="157239" y="199958"/>
                  <a:pt x="157309" y="205589"/>
                  <a:pt x="153972" y="208439"/>
                </a:cubicBezTo>
                <a:cubicBezTo>
                  <a:pt x="150774" y="211358"/>
                  <a:pt x="143406" y="215042"/>
                  <a:pt x="140834" y="215251"/>
                </a:cubicBezTo>
                <a:cubicBezTo>
                  <a:pt x="138332" y="215459"/>
                  <a:pt x="130338" y="211150"/>
                  <a:pt x="130338" y="211150"/>
                </a:cubicBezTo>
                <a:cubicBezTo>
                  <a:pt x="130338" y="211150"/>
                  <a:pt x="118103" y="211219"/>
                  <a:pt x="114419" y="209551"/>
                </a:cubicBezTo>
                <a:cubicBezTo>
                  <a:pt x="110666" y="207882"/>
                  <a:pt x="107120" y="208230"/>
                  <a:pt x="101907" y="206631"/>
                </a:cubicBezTo>
                <a:cubicBezTo>
                  <a:pt x="96624" y="205102"/>
                  <a:pt x="94816" y="207882"/>
                  <a:pt x="91757" y="207118"/>
                </a:cubicBezTo>
                <a:cubicBezTo>
                  <a:pt x="88560" y="206353"/>
                  <a:pt x="85363" y="209273"/>
                  <a:pt x="81748" y="209064"/>
                </a:cubicBezTo>
                <a:cubicBezTo>
                  <a:pt x="78133" y="208856"/>
                  <a:pt x="71321" y="206423"/>
                  <a:pt x="71182" y="204407"/>
                </a:cubicBezTo>
                <a:cubicBezTo>
                  <a:pt x="70973" y="202391"/>
                  <a:pt x="70556" y="197872"/>
                  <a:pt x="69722" y="194883"/>
                </a:cubicBezTo>
                <a:cubicBezTo>
                  <a:pt x="68958" y="191825"/>
                  <a:pt x="64161" y="194397"/>
                  <a:pt x="62701" y="195509"/>
                </a:cubicBezTo>
                <a:cubicBezTo>
                  <a:pt x="61241" y="196621"/>
                  <a:pt x="60824" y="202252"/>
                  <a:pt x="58461" y="205032"/>
                </a:cubicBezTo>
                <a:cubicBezTo>
                  <a:pt x="56167" y="207813"/>
                  <a:pt x="54429" y="211011"/>
                  <a:pt x="53108" y="212679"/>
                </a:cubicBezTo>
                <a:cubicBezTo>
                  <a:pt x="51718" y="214347"/>
                  <a:pt x="47547" y="213165"/>
                  <a:pt x="44210" y="210385"/>
                </a:cubicBezTo>
                <a:cubicBezTo>
                  <a:pt x="41152" y="207813"/>
                  <a:pt x="39761" y="204615"/>
                  <a:pt x="39553" y="204268"/>
                </a:cubicBezTo>
                <a:lnTo>
                  <a:pt x="39553" y="204268"/>
                </a:lnTo>
                <a:cubicBezTo>
                  <a:pt x="39553" y="202043"/>
                  <a:pt x="39553" y="200514"/>
                  <a:pt x="39136" y="199680"/>
                </a:cubicBezTo>
                <a:cubicBezTo>
                  <a:pt x="38302" y="197733"/>
                  <a:pt x="35382" y="188488"/>
                  <a:pt x="35105" y="185152"/>
                </a:cubicBezTo>
                <a:cubicBezTo>
                  <a:pt x="34757" y="181745"/>
                  <a:pt x="26971" y="170276"/>
                  <a:pt x="23496" y="163046"/>
                </a:cubicBezTo>
                <a:cubicBezTo>
                  <a:pt x="20159" y="155956"/>
                  <a:pt x="20576" y="153175"/>
                  <a:pt x="17100" y="145320"/>
                </a:cubicBezTo>
                <a:cubicBezTo>
                  <a:pt x="13694" y="137465"/>
                  <a:pt x="7091" y="125231"/>
                  <a:pt x="7091" y="125231"/>
                </a:cubicBezTo>
                <a:cubicBezTo>
                  <a:pt x="7091" y="125231"/>
                  <a:pt x="7091" y="117723"/>
                  <a:pt x="3128" y="111328"/>
                </a:cubicBezTo>
                <a:cubicBezTo>
                  <a:pt x="1877" y="109451"/>
                  <a:pt x="1390" y="108617"/>
                  <a:pt x="1182" y="108409"/>
                </a:cubicBezTo>
                <a:cubicBezTo>
                  <a:pt x="1182" y="108548"/>
                  <a:pt x="1807" y="110077"/>
                  <a:pt x="0" y="108200"/>
                </a:cubicBezTo>
                <a:cubicBezTo>
                  <a:pt x="0" y="108200"/>
                  <a:pt x="10010" y="106115"/>
                  <a:pt x="12513" y="105906"/>
                </a:cubicBezTo>
                <a:cubicBezTo>
                  <a:pt x="15085" y="105698"/>
                  <a:pt x="18768" y="106323"/>
                  <a:pt x="21619" y="104586"/>
                </a:cubicBezTo>
                <a:cubicBezTo>
                  <a:pt x="24469" y="102778"/>
                  <a:pt x="26832" y="105072"/>
                  <a:pt x="26623" y="97912"/>
                </a:cubicBezTo>
                <a:cubicBezTo>
                  <a:pt x="26484" y="90822"/>
                  <a:pt x="24608" y="87416"/>
                  <a:pt x="27041" y="86234"/>
                </a:cubicBezTo>
                <a:cubicBezTo>
                  <a:pt x="29543" y="84913"/>
                  <a:pt x="32463" y="78031"/>
                  <a:pt x="34618" y="74278"/>
                </a:cubicBezTo>
                <a:cubicBezTo>
                  <a:pt x="36842" y="70593"/>
                  <a:pt x="40040" y="67187"/>
                  <a:pt x="39206" y="63642"/>
                </a:cubicBezTo>
                <a:cubicBezTo>
                  <a:pt x="38302" y="60097"/>
                  <a:pt x="37607" y="57664"/>
                  <a:pt x="34339" y="54466"/>
                </a:cubicBezTo>
                <a:cubicBezTo>
                  <a:pt x="30933" y="51199"/>
                  <a:pt x="27180" y="49531"/>
                  <a:pt x="29543" y="46750"/>
                </a:cubicBezTo>
                <a:cubicBezTo>
                  <a:pt x="31767" y="43970"/>
                  <a:pt x="33088" y="36184"/>
                  <a:pt x="33923" y="34099"/>
                </a:cubicBezTo>
                <a:cubicBezTo>
                  <a:pt x="34826" y="31875"/>
                  <a:pt x="35521" y="29302"/>
                  <a:pt x="36216" y="25201"/>
                </a:cubicBezTo>
                <a:cubicBezTo>
                  <a:pt x="36773" y="21100"/>
                  <a:pt x="35521" y="17694"/>
                  <a:pt x="35730" y="15052"/>
                </a:cubicBezTo>
                <a:cubicBezTo>
                  <a:pt x="35939" y="12480"/>
                  <a:pt x="30238" y="10047"/>
                  <a:pt x="34618" y="8031"/>
                </a:cubicBezTo>
                <a:cubicBezTo>
                  <a:pt x="38997" y="6085"/>
                  <a:pt x="49494" y="4625"/>
                  <a:pt x="54151" y="4695"/>
                </a:cubicBezTo>
                <a:cubicBezTo>
                  <a:pt x="58738" y="4695"/>
                  <a:pt x="68401" y="4903"/>
                  <a:pt x="70348" y="3721"/>
                </a:cubicBezTo>
                <a:cubicBezTo>
                  <a:pt x="72225" y="2540"/>
                  <a:pt x="82026" y="-2396"/>
                  <a:pt x="84320" y="1428"/>
                </a:cubicBezTo>
                <a:cubicBezTo>
                  <a:pt x="86753" y="5251"/>
                  <a:pt x="89185" y="4000"/>
                  <a:pt x="90228" y="9978"/>
                </a:cubicBezTo>
                <a:cubicBezTo>
                  <a:pt x="91271" y="15956"/>
                  <a:pt x="87935" y="17833"/>
                  <a:pt x="93218" y="20474"/>
                </a:cubicBezTo>
                <a:cubicBezTo>
                  <a:pt x="98501" y="22977"/>
                  <a:pt x="105730" y="23394"/>
                  <a:pt x="107467" y="25757"/>
                </a:cubicBezTo>
                <a:cubicBezTo>
                  <a:pt x="109205" y="28121"/>
                  <a:pt x="114975" y="30137"/>
                  <a:pt x="116296" y="33056"/>
                </a:cubicBezTo>
                <a:cubicBezTo>
                  <a:pt x="117547" y="35976"/>
                  <a:pt x="120050" y="40842"/>
                  <a:pt x="125680" y="40842"/>
                </a:cubicBezTo>
                <a:cubicBezTo>
                  <a:pt x="131311" y="40842"/>
                  <a:pt x="148898" y="39173"/>
                  <a:pt x="151678" y="40911"/>
                </a:cubicBezTo>
                <a:cubicBezTo>
                  <a:pt x="154389" y="42719"/>
                  <a:pt x="159255" y="45847"/>
                  <a:pt x="160645" y="49322"/>
                </a:cubicBezTo>
                <a:cubicBezTo>
                  <a:pt x="161897" y="52729"/>
                  <a:pt x="168848" y="55161"/>
                  <a:pt x="169682" y="59124"/>
                </a:cubicBezTo>
                <a:cubicBezTo>
                  <a:pt x="170586" y="63156"/>
                  <a:pt x="174200" y="63781"/>
                  <a:pt x="177120" y="63016"/>
                </a:cubicBezTo>
                <a:cubicBezTo>
                  <a:pt x="180179" y="62252"/>
                  <a:pt x="183376" y="53285"/>
                  <a:pt x="185393" y="53146"/>
                </a:cubicBezTo>
                <a:cubicBezTo>
                  <a:pt x="187408" y="52937"/>
                  <a:pt x="190537" y="54119"/>
                  <a:pt x="193803" y="50782"/>
                </a:cubicBezTo>
                <a:cubicBezTo>
                  <a:pt x="197070" y="47445"/>
                  <a:pt x="200199" y="42023"/>
                  <a:pt x="200199" y="42023"/>
                </a:cubicBezTo>
                <a:cubicBezTo>
                  <a:pt x="200199" y="42023"/>
                  <a:pt x="208123" y="39729"/>
                  <a:pt x="210209" y="41120"/>
                </a:cubicBezTo>
                <a:cubicBezTo>
                  <a:pt x="212433" y="42510"/>
                  <a:pt x="216534" y="42579"/>
                  <a:pt x="218619" y="44387"/>
                </a:cubicBezTo>
                <a:cubicBezTo>
                  <a:pt x="220914" y="46194"/>
                  <a:pt x="224390" y="45916"/>
                  <a:pt x="225988" y="46264"/>
                </a:cubicBezTo>
                <a:cubicBezTo>
                  <a:pt x="227587" y="46611"/>
                  <a:pt x="233774" y="45151"/>
                  <a:pt x="233774" y="45151"/>
                </a:cubicBezTo>
                <a:cubicBezTo>
                  <a:pt x="233079" y="49392"/>
                  <a:pt x="232175" y="55301"/>
                  <a:pt x="232175" y="58429"/>
                </a:cubicBezTo>
                <a:cubicBezTo>
                  <a:pt x="232175" y="63573"/>
                  <a:pt x="234747" y="69898"/>
                  <a:pt x="236901" y="71289"/>
                </a:cubicBezTo>
                <a:cubicBezTo>
                  <a:pt x="239057" y="72679"/>
                  <a:pt x="251569" y="86234"/>
                  <a:pt x="251569" y="86234"/>
                </a:cubicBezTo>
              </a:path>
            </a:pathLst>
          </a:custGeom>
          <a:solidFill>
            <a:srgbClr val="B1AFB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2d53e63def8_1_5"/>
          <p:cNvSpPr/>
          <p:nvPr/>
        </p:nvSpPr>
        <p:spPr>
          <a:xfrm>
            <a:off x="6894869" y="3007648"/>
            <a:ext cx="151573" cy="161938"/>
          </a:xfrm>
          <a:custGeom>
            <a:avLst/>
            <a:gdLst/>
            <a:ahLst/>
            <a:cxnLst/>
            <a:rect l="l" t="t" r="r" b="b"/>
            <a:pathLst>
              <a:path w="202097" h="215918" extrusionOk="0">
                <a:moveTo>
                  <a:pt x="189362" y="44267"/>
                </a:moveTo>
                <a:cubicBezTo>
                  <a:pt x="189987" y="51357"/>
                  <a:pt x="197078" y="56362"/>
                  <a:pt x="197912" y="59282"/>
                </a:cubicBezTo>
                <a:cubicBezTo>
                  <a:pt x="198676" y="62271"/>
                  <a:pt x="202361" y="74644"/>
                  <a:pt x="202082" y="77216"/>
                </a:cubicBezTo>
                <a:cubicBezTo>
                  <a:pt x="201735" y="79788"/>
                  <a:pt x="189640" y="86044"/>
                  <a:pt x="188319" y="87713"/>
                </a:cubicBezTo>
                <a:cubicBezTo>
                  <a:pt x="186929" y="89311"/>
                  <a:pt x="188389" y="94803"/>
                  <a:pt x="188041" y="96332"/>
                </a:cubicBezTo>
                <a:cubicBezTo>
                  <a:pt x="187694" y="97931"/>
                  <a:pt x="192143" y="101546"/>
                  <a:pt x="194020" y="105508"/>
                </a:cubicBezTo>
                <a:cubicBezTo>
                  <a:pt x="195827" y="109401"/>
                  <a:pt x="194436" y="116143"/>
                  <a:pt x="193046" y="117812"/>
                </a:cubicBezTo>
                <a:cubicBezTo>
                  <a:pt x="191725" y="119480"/>
                  <a:pt x="186929" y="128586"/>
                  <a:pt x="187207" y="131575"/>
                </a:cubicBezTo>
                <a:cubicBezTo>
                  <a:pt x="187485" y="134634"/>
                  <a:pt x="186720" y="142837"/>
                  <a:pt x="183731" y="149718"/>
                </a:cubicBezTo>
                <a:cubicBezTo>
                  <a:pt x="180881" y="156600"/>
                  <a:pt x="180117" y="165359"/>
                  <a:pt x="180117" y="165359"/>
                </a:cubicBezTo>
                <a:cubicBezTo>
                  <a:pt x="180117" y="165359"/>
                  <a:pt x="178031" y="170155"/>
                  <a:pt x="175668" y="171824"/>
                </a:cubicBezTo>
                <a:cubicBezTo>
                  <a:pt x="173235" y="173631"/>
                  <a:pt x="173443" y="175647"/>
                  <a:pt x="170594" y="177454"/>
                </a:cubicBezTo>
                <a:cubicBezTo>
                  <a:pt x="167674" y="179262"/>
                  <a:pt x="166840" y="181347"/>
                  <a:pt x="162877" y="182251"/>
                </a:cubicBezTo>
                <a:cubicBezTo>
                  <a:pt x="158845" y="183085"/>
                  <a:pt x="156552" y="184892"/>
                  <a:pt x="151894" y="185309"/>
                </a:cubicBezTo>
                <a:cubicBezTo>
                  <a:pt x="147375" y="185726"/>
                  <a:pt x="141189" y="189897"/>
                  <a:pt x="141189" y="189897"/>
                </a:cubicBezTo>
                <a:lnTo>
                  <a:pt x="135350" y="204148"/>
                </a:lnTo>
                <a:cubicBezTo>
                  <a:pt x="135350" y="204148"/>
                  <a:pt x="129302" y="209848"/>
                  <a:pt x="122699" y="209987"/>
                </a:cubicBezTo>
                <a:cubicBezTo>
                  <a:pt x="116025" y="209987"/>
                  <a:pt x="107197" y="207832"/>
                  <a:pt x="104138" y="207067"/>
                </a:cubicBezTo>
                <a:cubicBezTo>
                  <a:pt x="100941" y="206372"/>
                  <a:pt x="95171" y="204425"/>
                  <a:pt x="94059" y="202966"/>
                </a:cubicBezTo>
                <a:cubicBezTo>
                  <a:pt x="92947" y="201506"/>
                  <a:pt x="85995" y="198100"/>
                  <a:pt x="84466" y="197752"/>
                </a:cubicBezTo>
                <a:cubicBezTo>
                  <a:pt x="82868" y="197405"/>
                  <a:pt x="73622" y="201784"/>
                  <a:pt x="73622" y="201784"/>
                </a:cubicBezTo>
                <a:cubicBezTo>
                  <a:pt x="73622" y="201784"/>
                  <a:pt x="67088" y="202410"/>
                  <a:pt x="62291" y="200880"/>
                </a:cubicBezTo>
                <a:cubicBezTo>
                  <a:pt x="57565" y="199212"/>
                  <a:pt x="56452" y="202896"/>
                  <a:pt x="53046" y="204773"/>
                </a:cubicBezTo>
                <a:cubicBezTo>
                  <a:pt x="49640" y="206650"/>
                  <a:pt x="43939" y="210751"/>
                  <a:pt x="38935" y="212698"/>
                </a:cubicBezTo>
                <a:cubicBezTo>
                  <a:pt x="34069" y="214713"/>
                  <a:pt x="31080" y="215478"/>
                  <a:pt x="26909" y="214852"/>
                </a:cubicBezTo>
                <a:cubicBezTo>
                  <a:pt x="22808" y="214157"/>
                  <a:pt x="21417" y="210195"/>
                  <a:pt x="21417" y="210195"/>
                </a:cubicBezTo>
                <a:cubicBezTo>
                  <a:pt x="21417" y="210195"/>
                  <a:pt x="16134" y="207693"/>
                  <a:pt x="14049" y="207832"/>
                </a:cubicBezTo>
                <a:cubicBezTo>
                  <a:pt x="12103" y="208040"/>
                  <a:pt x="11963" y="212628"/>
                  <a:pt x="9670" y="214852"/>
                </a:cubicBezTo>
                <a:cubicBezTo>
                  <a:pt x="7375" y="217077"/>
                  <a:pt x="7" y="215131"/>
                  <a:pt x="7" y="215131"/>
                </a:cubicBezTo>
                <a:cubicBezTo>
                  <a:pt x="-201" y="213115"/>
                  <a:pt x="4108" y="207275"/>
                  <a:pt x="3761" y="203244"/>
                </a:cubicBezTo>
                <a:cubicBezTo>
                  <a:pt x="3413" y="199212"/>
                  <a:pt x="3205" y="197196"/>
                  <a:pt x="2231" y="194555"/>
                </a:cubicBezTo>
                <a:cubicBezTo>
                  <a:pt x="1328" y="191913"/>
                  <a:pt x="2996" y="187673"/>
                  <a:pt x="4595" y="182807"/>
                </a:cubicBezTo>
                <a:cubicBezTo>
                  <a:pt x="6194" y="177941"/>
                  <a:pt x="8697" y="176342"/>
                  <a:pt x="8418" y="172936"/>
                </a:cubicBezTo>
                <a:cubicBezTo>
                  <a:pt x="8141" y="169669"/>
                  <a:pt x="12381" y="163760"/>
                  <a:pt x="11268" y="159798"/>
                </a:cubicBezTo>
                <a:cubicBezTo>
                  <a:pt x="10295" y="155836"/>
                  <a:pt x="11268" y="152290"/>
                  <a:pt x="11060" y="148954"/>
                </a:cubicBezTo>
                <a:cubicBezTo>
                  <a:pt x="10713" y="145548"/>
                  <a:pt x="11408" y="138735"/>
                  <a:pt x="10295" y="133383"/>
                </a:cubicBezTo>
                <a:cubicBezTo>
                  <a:pt x="9044" y="128030"/>
                  <a:pt x="14258" y="103145"/>
                  <a:pt x="14814" y="101059"/>
                </a:cubicBezTo>
                <a:cubicBezTo>
                  <a:pt x="15300" y="98974"/>
                  <a:pt x="15857" y="98278"/>
                  <a:pt x="16760" y="93482"/>
                </a:cubicBezTo>
                <a:cubicBezTo>
                  <a:pt x="17664" y="88616"/>
                  <a:pt x="17802" y="89311"/>
                  <a:pt x="19610" y="87087"/>
                </a:cubicBezTo>
                <a:cubicBezTo>
                  <a:pt x="21417" y="84862"/>
                  <a:pt x="25449" y="83750"/>
                  <a:pt x="26492" y="80970"/>
                </a:cubicBezTo>
                <a:cubicBezTo>
                  <a:pt x="27604" y="78189"/>
                  <a:pt x="33165" y="72211"/>
                  <a:pt x="32957" y="69500"/>
                </a:cubicBezTo>
                <a:cubicBezTo>
                  <a:pt x="32678" y="66789"/>
                  <a:pt x="33791" y="63939"/>
                  <a:pt x="33512" y="60602"/>
                </a:cubicBezTo>
                <a:cubicBezTo>
                  <a:pt x="33235" y="57266"/>
                  <a:pt x="37614" y="53442"/>
                  <a:pt x="39074" y="47881"/>
                </a:cubicBezTo>
                <a:cubicBezTo>
                  <a:pt x="40603" y="42390"/>
                  <a:pt x="43453" y="44127"/>
                  <a:pt x="43801" y="40026"/>
                </a:cubicBezTo>
                <a:cubicBezTo>
                  <a:pt x="44079" y="35925"/>
                  <a:pt x="43453" y="29113"/>
                  <a:pt x="42689" y="21049"/>
                </a:cubicBezTo>
                <a:cubicBezTo>
                  <a:pt x="42271" y="16809"/>
                  <a:pt x="42410" y="13333"/>
                  <a:pt x="42410" y="10831"/>
                </a:cubicBezTo>
                <a:cubicBezTo>
                  <a:pt x="42619" y="11178"/>
                  <a:pt x="43939" y="14376"/>
                  <a:pt x="47068" y="16948"/>
                </a:cubicBezTo>
                <a:cubicBezTo>
                  <a:pt x="50405" y="19728"/>
                  <a:pt x="54645" y="20910"/>
                  <a:pt x="55966" y="19242"/>
                </a:cubicBezTo>
                <a:cubicBezTo>
                  <a:pt x="57286" y="17574"/>
                  <a:pt x="59024" y="14376"/>
                  <a:pt x="61318" y="11595"/>
                </a:cubicBezTo>
                <a:cubicBezTo>
                  <a:pt x="63682" y="8815"/>
                  <a:pt x="64099" y="3184"/>
                  <a:pt x="65558" y="2072"/>
                </a:cubicBezTo>
                <a:cubicBezTo>
                  <a:pt x="67018" y="960"/>
                  <a:pt x="71814" y="-1612"/>
                  <a:pt x="72579" y="1446"/>
                </a:cubicBezTo>
                <a:cubicBezTo>
                  <a:pt x="73413" y="4435"/>
                  <a:pt x="73831" y="8954"/>
                  <a:pt x="74039" y="10970"/>
                </a:cubicBezTo>
                <a:cubicBezTo>
                  <a:pt x="74247" y="12986"/>
                  <a:pt x="81060" y="15349"/>
                  <a:pt x="84605" y="15627"/>
                </a:cubicBezTo>
                <a:cubicBezTo>
                  <a:pt x="88219" y="15836"/>
                  <a:pt x="91418" y="12846"/>
                  <a:pt x="94615" y="13681"/>
                </a:cubicBezTo>
                <a:cubicBezTo>
                  <a:pt x="97674" y="14445"/>
                  <a:pt x="99481" y="11665"/>
                  <a:pt x="104764" y="13194"/>
                </a:cubicBezTo>
                <a:cubicBezTo>
                  <a:pt x="109977" y="14793"/>
                  <a:pt x="113522" y="14445"/>
                  <a:pt x="117276" y="16114"/>
                </a:cubicBezTo>
                <a:cubicBezTo>
                  <a:pt x="121030" y="17782"/>
                  <a:pt x="133195" y="17712"/>
                  <a:pt x="133195" y="17712"/>
                </a:cubicBezTo>
                <a:cubicBezTo>
                  <a:pt x="133195" y="17712"/>
                  <a:pt x="141189" y="22022"/>
                  <a:pt x="143692" y="21814"/>
                </a:cubicBezTo>
                <a:cubicBezTo>
                  <a:pt x="146264" y="21605"/>
                  <a:pt x="153562" y="17851"/>
                  <a:pt x="156829" y="15001"/>
                </a:cubicBezTo>
                <a:cubicBezTo>
                  <a:pt x="160167" y="12151"/>
                  <a:pt x="160097" y="6521"/>
                  <a:pt x="163225" y="6799"/>
                </a:cubicBezTo>
                <a:cubicBezTo>
                  <a:pt x="166284" y="7007"/>
                  <a:pt x="173652" y="4296"/>
                  <a:pt x="175529" y="7703"/>
                </a:cubicBezTo>
                <a:cubicBezTo>
                  <a:pt x="177406" y="11109"/>
                  <a:pt x="175529" y="13820"/>
                  <a:pt x="178726" y="15071"/>
                </a:cubicBezTo>
                <a:cubicBezTo>
                  <a:pt x="181924" y="16253"/>
                  <a:pt x="187972" y="16739"/>
                  <a:pt x="187972" y="16739"/>
                </a:cubicBezTo>
                <a:cubicBezTo>
                  <a:pt x="187972" y="16739"/>
                  <a:pt x="191725" y="18408"/>
                  <a:pt x="193463" y="20284"/>
                </a:cubicBezTo>
                <a:cubicBezTo>
                  <a:pt x="195201" y="22161"/>
                  <a:pt x="200067" y="25289"/>
                  <a:pt x="200067" y="25289"/>
                </a:cubicBezTo>
                <a:cubicBezTo>
                  <a:pt x="196939" y="30155"/>
                  <a:pt x="192559" y="27444"/>
                  <a:pt x="188806" y="30920"/>
                </a:cubicBezTo>
                <a:cubicBezTo>
                  <a:pt x="185052" y="34257"/>
                  <a:pt x="188944" y="37524"/>
                  <a:pt x="189571" y="44545"/>
                </a:cubicBezTo>
              </a:path>
            </a:pathLst>
          </a:custGeom>
          <a:solidFill>
            <a:srgbClr val="9C9C9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g2d53e63def8_1_5"/>
          <p:cNvSpPr/>
          <p:nvPr/>
        </p:nvSpPr>
        <p:spPr>
          <a:xfrm>
            <a:off x="6856016" y="2539465"/>
            <a:ext cx="421686" cy="1732301"/>
          </a:xfrm>
          <a:custGeom>
            <a:avLst/>
            <a:gdLst/>
            <a:ahLst/>
            <a:cxnLst/>
            <a:rect l="l" t="t" r="r" b="b"/>
            <a:pathLst>
              <a:path w="562248" h="2309735" extrusionOk="0">
                <a:moveTo>
                  <a:pt x="429200" y="2213377"/>
                </a:moveTo>
                <a:cubicBezTo>
                  <a:pt x="429339" y="2218104"/>
                  <a:pt x="421692" y="2223526"/>
                  <a:pt x="418773" y="2225820"/>
                </a:cubicBezTo>
                <a:cubicBezTo>
                  <a:pt x="415993" y="2228114"/>
                  <a:pt x="409527" y="2231450"/>
                  <a:pt x="404383" y="2234995"/>
                </a:cubicBezTo>
                <a:cubicBezTo>
                  <a:pt x="399240" y="2238471"/>
                  <a:pt x="398892" y="2241599"/>
                  <a:pt x="393817" y="2242086"/>
                </a:cubicBezTo>
                <a:cubicBezTo>
                  <a:pt x="388813" y="2242573"/>
                  <a:pt x="389438" y="2242503"/>
                  <a:pt x="382695" y="2242086"/>
                </a:cubicBezTo>
                <a:cubicBezTo>
                  <a:pt x="375814" y="2241669"/>
                  <a:pt x="371573" y="2243754"/>
                  <a:pt x="368376" y="2244727"/>
                </a:cubicBezTo>
                <a:cubicBezTo>
                  <a:pt x="365039" y="2245770"/>
                  <a:pt x="358853" y="2251679"/>
                  <a:pt x="356976" y="2253277"/>
                </a:cubicBezTo>
                <a:cubicBezTo>
                  <a:pt x="355029" y="2254737"/>
                  <a:pt x="350371" y="2256267"/>
                  <a:pt x="348287" y="2255363"/>
                </a:cubicBezTo>
                <a:cubicBezTo>
                  <a:pt x="346201" y="2254598"/>
                  <a:pt x="346270" y="2250845"/>
                  <a:pt x="347035" y="2245701"/>
                </a:cubicBezTo>
                <a:cubicBezTo>
                  <a:pt x="347939" y="2240487"/>
                  <a:pt x="352874" y="2242433"/>
                  <a:pt x="355446" y="2240139"/>
                </a:cubicBezTo>
                <a:cubicBezTo>
                  <a:pt x="357949" y="2237846"/>
                  <a:pt x="358921" y="2234023"/>
                  <a:pt x="358921" y="2234023"/>
                </a:cubicBezTo>
                <a:cubicBezTo>
                  <a:pt x="358921" y="2234023"/>
                  <a:pt x="351901" y="2224151"/>
                  <a:pt x="351970" y="2221440"/>
                </a:cubicBezTo>
                <a:cubicBezTo>
                  <a:pt x="352040" y="2218730"/>
                  <a:pt x="355794" y="2222066"/>
                  <a:pt x="361563" y="2222622"/>
                </a:cubicBezTo>
                <a:cubicBezTo>
                  <a:pt x="367403" y="2223109"/>
                  <a:pt x="368793" y="2225820"/>
                  <a:pt x="373867" y="2226932"/>
                </a:cubicBezTo>
                <a:cubicBezTo>
                  <a:pt x="376022" y="2227280"/>
                  <a:pt x="376369" y="2223943"/>
                  <a:pt x="376856" y="2222275"/>
                </a:cubicBezTo>
                <a:cubicBezTo>
                  <a:pt x="377343" y="2220537"/>
                  <a:pt x="377482" y="2218451"/>
                  <a:pt x="379080" y="2214281"/>
                </a:cubicBezTo>
                <a:cubicBezTo>
                  <a:pt x="380749" y="2210040"/>
                  <a:pt x="382000" y="2211987"/>
                  <a:pt x="384364" y="2208997"/>
                </a:cubicBezTo>
                <a:cubicBezTo>
                  <a:pt x="386866" y="2206078"/>
                  <a:pt x="389995" y="2203436"/>
                  <a:pt x="392010" y="2200169"/>
                </a:cubicBezTo>
                <a:cubicBezTo>
                  <a:pt x="394096" y="2196972"/>
                  <a:pt x="396112" y="2196485"/>
                  <a:pt x="399935" y="2193357"/>
                </a:cubicBezTo>
                <a:cubicBezTo>
                  <a:pt x="403758" y="2190298"/>
                  <a:pt x="404871" y="2188839"/>
                  <a:pt x="409041" y="2186406"/>
                </a:cubicBezTo>
                <a:cubicBezTo>
                  <a:pt x="413212" y="2183973"/>
                  <a:pt x="416132" y="2185780"/>
                  <a:pt x="423291" y="2186475"/>
                </a:cubicBezTo>
                <a:cubicBezTo>
                  <a:pt x="430521" y="2187170"/>
                  <a:pt x="426975" y="2192870"/>
                  <a:pt x="426628" y="2195999"/>
                </a:cubicBezTo>
                <a:cubicBezTo>
                  <a:pt x="426211" y="2199057"/>
                  <a:pt x="429131" y="2208650"/>
                  <a:pt x="429200" y="2213446"/>
                </a:cubicBezTo>
                <a:close/>
                <a:moveTo>
                  <a:pt x="328614" y="2189673"/>
                </a:moveTo>
                <a:cubicBezTo>
                  <a:pt x="324373" y="2188004"/>
                  <a:pt x="326876" y="2185780"/>
                  <a:pt x="325903" y="2182513"/>
                </a:cubicBezTo>
                <a:cubicBezTo>
                  <a:pt x="324861" y="2179176"/>
                  <a:pt x="321246" y="2179871"/>
                  <a:pt x="317770" y="2178829"/>
                </a:cubicBezTo>
                <a:cubicBezTo>
                  <a:pt x="314225" y="2177786"/>
                  <a:pt x="308386" y="2172225"/>
                  <a:pt x="306926" y="2167915"/>
                </a:cubicBezTo>
                <a:cubicBezTo>
                  <a:pt x="305536" y="2163675"/>
                  <a:pt x="308247" y="2163744"/>
                  <a:pt x="310262" y="2163814"/>
                </a:cubicBezTo>
                <a:cubicBezTo>
                  <a:pt x="312348" y="2163953"/>
                  <a:pt x="313946" y="2163466"/>
                  <a:pt x="316241" y="2162632"/>
                </a:cubicBezTo>
                <a:cubicBezTo>
                  <a:pt x="318465" y="2161659"/>
                  <a:pt x="318535" y="2162423"/>
                  <a:pt x="324652" y="2162146"/>
                </a:cubicBezTo>
                <a:cubicBezTo>
                  <a:pt x="330769" y="2161937"/>
                  <a:pt x="332159" y="2165204"/>
                  <a:pt x="337233" y="2165691"/>
                </a:cubicBezTo>
                <a:cubicBezTo>
                  <a:pt x="342447" y="2166177"/>
                  <a:pt x="344324" y="2165065"/>
                  <a:pt x="345506" y="2163953"/>
                </a:cubicBezTo>
                <a:cubicBezTo>
                  <a:pt x="346826" y="2162771"/>
                  <a:pt x="350858" y="2159713"/>
                  <a:pt x="353430" y="2158114"/>
                </a:cubicBezTo>
                <a:cubicBezTo>
                  <a:pt x="356072" y="2156515"/>
                  <a:pt x="365804" y="2159365"/>
                  <a:pt x="371018" y="2160199"/>
                </a:cubicBezTo>
                <a:cubicBezTo>
                  <a:pt x="376161" y="2161103"/>
                  <a:pt x="378803" y="2159782"/>
                  <a:pt x="384572" y="2159296"/>
                </a:cubicBezTo>
                <a:cubicBezTo>
                  <a:pt x="390202" y="2158809"/>
                  <a:pt x="394304" y="2158739"/>
                  <a:pt x="401603" y="2160060"/>
                </a:cubicBezTo>
                <a:cubicBezTo>
                  <a:pt x="408832" y="2161451"/>
                  <a:pt x="404801" y="2165552"/>
                  <a:pt x="404801" y="2165552"/>
                </a:cubicBezTo>
                <a:cubicBezTo>
                  <a:pt x="404801" y="2165552"/>
                  <a:pt x="398753" y="2169861"/>
                  <a:pt x="393470" y="2171738"/>
                </a:cubicBezTo>
                <a:cubicBezTo>
                  <a:pt x="388257" y="2173546"/>
                  <a:pt x="384155" y="2172920"/>
                  <a:pt x="382348" y="2172016"/>
                </a:cubicBezTo>
                <a:cubicBezTo>
                  <a:pt x="380541" y="2171252"/>
                  <a:pt x="380818" y="2170765"/>
                  <a:pt x="374771" y="2167985"/>
                </a:cubicBezTo>
                <a:cubicBezTo>
                  <a:pt x="369627" y="2165552"/>
                  <a:pt x="363440" y="2173129"/>
                  <a:pt x="360659" y="2175701"/>
                </a:cubicBezTo>
                <a:cubicBezTo>
                  <a:pt x="360173" y="2176048"/>
                  <a:pt x="359895" y="2176326"/>
                  <a:pt x="359687" y="2176465"/>
                </a:cubicBezTo>
                <a:lnTo>
                  <a:pt x="354125" y="2182722"/>
                </a:lnTo>
                <a:cubicBezTo>
                  <a:pt x="352248" y="2184251"/>
                  <a:pt x="351901" y="2184946"/>
                  <a:pt x="349051" y="2186614"/>
                </a:cubicBezTo>
                <a:cubicBezTo>
                  <a:pt x="346131" y="2188283"/>
                  <a:pt x="346201" y="2189256"/>
                  <a:pt x="341405" y="2191689"/>
                </a:cubicBezTo>
                <a:cubicBezTo>
                  <a:pt x="336469" y="2194191"/>
                  <a:pt x="332854" y="2191132"/>
                  <a:pt x="328614" y="2189464"/>
                </a:cubicBezTo>
                <a:close/>
                <a:moveTo>
                  <a:pt x="193550" y="896445"/>
                </a:moveTo>
                <a:cubicBezTo>
                  <a:pt x="195009" y="895333"/>
                  <a:pt x="195843" y="893247"/>
                  <a:pt x="197859" y="893526"/>
                </a:cubicBezTo>
                <a:cubicBezTo>
                  <a:pt x="200014" y="893804"/>
                  <a:pt x="200292" y="891718"/>
                  <a:pt x="201126" y="890189"/>
                </a:cubicBezTo>
                <a:cubicBezTo>
                  <a:pt x="202030" y="888521"/>
                  <a:pt x="200710" y="885601"/>
                  <a:pt x="201752" y="880457"/>
                </a:cubicBezTo>
                <a:cubicBezTo>
                  <a:pt x="202795" y="875243"/>
                  <a:pt x="205436" y="859742"/>
                  <a:pt x="206965" y="865234"/>
                </a:cubicBezTo>
                <a:cubicBezTo>
                  <a:pt x="208495" y="870656"/>
                  <a:pt x="210858" y="873992"/>
                  <a:pt x="209676" y="877677"/>
                </a:cubicBezTo>
                <a:cubicBezTo>
                  <a:pt x="208495" y="881361"/>
                  <a:pt x="207591" y="882473"/>
                  <a:pt x="208078" y="887408"/>
                </a:cubicBezTo>
                <a:cubicBezTo>
                  <a:pt x="208565" y="892483"/>
                  <a:pt x="210163" y="894360"/>
                  <a:pt x="208981" y="897001"/>
                </a:cubicBezTo>
                <a:cubicBezTo>
                  <a:pt x="207661" y="899643"/>
                  <a:pt x="198485" y="899990"/>
                  <a:pt x="198485" y="899990"/>
                </a:cubicBezTo>
                <a:cubicBezTo>
                  <a:pt x="195009" y="900338"/>
                  <a:pt x="192228" y="897557"/>
                  <a:pt x="193619" y="896376"/>
                </a:cubicBezTo>
                <a:close/>
                <a:moveTo>
                  <a:pt x="534304" y="2091033"/>
                </a:moveTo>
                <a:cubicBezTo>
                  <a:pt x="522209" y="2086584"/>
                  <a:pt x="513867" y="2078660"/>
                  <a:pt x="504344" y="2080606"/>
                </a:cubicBezTo>
                <a:cubicBezTo>
                  <a:pt x="494820" y="2082483"/>
                  <a:pt x="432189" y="2088253"/>
                  <a:pt x="416132" y="2090825"/>
                </a:cubicBezTo>
                <a:cubicBezTo>
                  <a:pt x="400074" y="2093258"/>
                  <a:pt x="373728" y="2095204"/>
                  <a:pt x="371156" y="2094439"/>
                </a:cubicBezTo>
                <a:cubicBezTo>
                  <a:pt x="368584" y="2093675"/>
                  <a:pt x="363023" y="2089643"/>
                  <a:pt x="363440" y="2081927"/>
                </a:cubicBezTo>
                <a:cubicBezTo>
                  <a:pt x="363718" y="2074280"/>
                  <a:pt x="359895" y="2071569"/>
                  <a:pt x="356072" y="2068372"/>
                </a:cubicBezTo>
                <a:cubicBezTo>
                  <a:pt x="352179" y="2065174"/>
                  <a:pt x="345367" y="2062741"/>
                  <a:pt x="343629" y="2060934"/>
                </a:cubicBezTo>
                <a:cubicBezTo>
                  <a:pt x="341891" y="2059057"/>
                  <a:pt x="341543" y="2055512"/>
                  <a:pt x="339875" y="2053148"/>
                </a:cubicBezTo>
                <a:cubicBezTo>
                  <a:pt x="338067" y="2050785"/>
                  <a:pt x="333202" y="2048143"/>
                  <a:pt x="331603" y="2046267"/>
                </a:cubicBezTo>
                <a:cubicBezTo>
                  <a:pt x="329865" y="2044390"/>
                  <a:pt x="325972" y="2040636"/>
                  <a:pt x="326806" y="2038550"/>
                </a:cubicBezTo>
                <a:cubicBezTo>
                  <a:pt x="327572" y="2036465"/>
                  <a:pt x="328683" y="2031321"/>
                  <a:pt x="330074" y="2030070"/>
                </a:cubicBezTo>
                <a:cubicBezTo>
                  <a:pt x="331394" y="2028888"/>
                  <a:pt x="331464" y="2022841"/>
                  <a:pt x="332229" y="2021242"/>
                </a:cubicBezTo>
                <a:cubicBezTo>
                  <a:pt x="333132" y="2019643"/>
                  <a:pt x="332785" y="2015611"/>
                  <a:pt x="332576" y="2013595"/>
                </a:cubicBezTo>
                <a:cubicBezTo>
                  <a:pt x="332368" y="2011580"/>
                  <a:pt x="328614" y="2004280"/>
                  <a:pt x="328962" y="2002751"/>
                </a:cubicBezTo>
                <a:cubicBezTo>
                  <a:pt x="329378" y="2001153"/>
                  <a:pt x="325277" y="1995452"/>
                  <a:pt x="325000" y="1992880"/>
                </a:cubicBezTo>
                <a:cubicBezTo>
                  <a:pt x="324791" y="1990378"/>
                  <a:pt x="328267" y="1989544"/>
                  <a:pt x="330282" y="1984191"/>
                </a:cubicBezTo>
                <a:cubicBezTo>
                  <a:pt x="332368" y="1978978"/>
                  <a:pt x="336330" y="1978074"/>
                  <a:pt x="331951" y="1968829"/>
                </a:cubicBezTo>
                <a:cubicBezTo>
                  <a:pt x="327502" y="1959583"/>
                  <a:pt x="324234" y="1957776"/>
                  <a:pt x="324443" y="1954787"/>
                </a:cubicBezTo>
                <a:cubicBezTo>
                  <a:pt x="324721" y="1951659"/>
                  <a:pt x="325068" y="1944569"/>
                  <a:pt x="321662" y="1940745"/>
                </a:cubicBezTo>
                <a:cubicBezTo>
                  <a:pt x="318187" y="1936991"/>
                  <a:pt x="315128" y="1936227"/>
                  <a:pt x="313112" y="1936435"/>
                </a:cubicBezTo>
                <a:cubicBezTo>
                  <a:pt x="311097" y="1936644"/>
                  <a:pt x="303450" y="1936853"/>
                  <a:pt x="301156" y="1939077"/>
                </a:cubicBezTo>
                <a:cubicBezTo>
                  <a:pt x="298793" y="1941371"/>
                  <a:pt x="295178" y="1940120"/>
                  <a:pt x="292745" y="1941440"/>
                </a:cubicBezTo>
                <a:cubicBezTo>
                  <a:pt x="290243" y="1942692"/>
                  <a:pt x="289478" y="1939703"/>
                  <a:pt x="285377" y="1944151"/>
                </a:cubicBezTo>
                <a:cubicBezTo>
                  <a:pt x="281206" y="1948600"/>
                  <a:pt x="281831" y="1944499"/>
                  <a:pt x="278704" y="1949852"/>
                </a:cubicBezTo>
                <a:cubicBezTo>
                  <a:pt x="275644" y="1955273"/>
                  <a:pt x="273003" y="1953953"/>
                  <a:pt x="270292" y="1957220"/>
                </a:cubicBezTo>
                <a:cubicBezTo>
                  <a:pt x="267512" y="1960557"/>
                  <a:pt x="263619" y="1962503"/>
                  <a:pt x="262715" y="1958471"/>
                </a:cubicBezTo>
                <a:cubicBezTo>
                  <a:pt x="261881" y="1954509"/>
                  <a:pt x="255208" y="1948531"/>
                  <a:pt x="255625" y="1942831"/>
                </a:cubicBezTo>
                <a:cubicBezTo>
                  <a:pt x="256181" y="1937131"/>
                  <a:pt x="255347" y="1933655"/>
                  <a:pt x="252706" y="1928372"/>
                </a:cubicBezTo>
                <a:cubicBezTo>
                  <a:pt x="250273" y="1923019"/>
                  <a:pt x="248257" y="1918014"/>
                  <a:pt x="246101" y="1911619"/>
                </a:cubicBezTo>
                <a:cubicBezTo>
                  <a:pt x="243947" y="1905224"/>
                  <a:pt x="237065" y="1896674"/>
                  <a:pt x="234284" y="1894380"/>
                </a:cubicBezTo>
                <a:cubicBezTo>
                  <a:pt x="231573" y="1892086"/>
                  <a:pt x="227055" y="1887428"/>
                  <a:pt x="227263" y="1884370"/>
                </a:cubicBezTo>
                <a:cubicBezTo>
                  <a:pt x="227472" y="1881242"/>
                  <a:pt x="224900" y="1875889"/>
                  <a:pt x="225178" y="1872344"/>
                </a:cubicBezTo>
                <a:cubicBezTo>
                  <a:pt x="225317" y="1868729"/>
                  <a:pt x="222814" y="1863864"/>
                  <a:pt x="222675" y="1861917"/>
                </a:cubicBezTo>
                <a:cubicBezTo>
                  <a:pt x="222467" y="1859832"/>
                  <a:pt x="224761" y="1852046"/>
                  <a:pt x="226012" y="1848362"/>
                </a:cubicBezTo>
                <a:cubicBezTo>
                  <a:pt x="227263" y="1844678"/>
                  <a:pt x="227333" y="1840090"/>
                  <a:pt x="224344" y="1835224"/>
                </a:cubicBezTo>
                <a:cubicBezTo>
                  <a:pt x="221355" y="1830427"/>
                  <a:pt x="218853" y="1826117"/>
                  <a:pt x="217115" y="1823198"/>
                </a:cubicBezTo>
                <a:cubicBezTo>
                  <a:pt x="215307" y="1820348"/>
                  <a:pt x="210719" y="1815135"/>
                  <a:pt x="214751" y="1809156"/>
                </a:cubicBezTo>
                <a:cubicBezTo>
                  <a:pt x="218853" y="1803178"/>
                  <a:pt x="224344" y="1797130"/>
                  <a:pt x="228167" y="1795184"/>
                </a:cubicBezTo>
                <a:cubicBezTo>
                  <a:pt x="232059" y="1793307"/>
                  <a:pt x="234006" y="1791639"/>
                  <a:pt x="238038" y="1785661"/>
                </a:cubicBezTo>
                <a:cubicBezTo>
                  <a:pt x="242070" y="1779682"/>
                  <a:pt x="245962" y="1773218"/>
                  <a:pt x="248117" y="1767865"/>
                </a:cubicBezTo>
                <a:cubicBezTo>
                  <a:pt x="250203" y="1762652"/>
                  <a:pt x="247978" y="1760775"/>
                  <a:pt x="253122" y="1756256"/>
                </a:cubicBezTo>
                <a:cubicBezTo>
                  <a:pt x="258336" y="1751669"/>
                  <a:pt x="270988" y="1750070"/>
                  <a:pt x="266747" y="1743258"/>
                </a:cubicBezTo>
                <a:cubicBezTo>
                  <a:pt x="262506" y="1736584"/>
                  <a:pt x="262090" y="1731510"/>
                  <a:pt x="258266" y="1734360"/>
                </a:cubicBezTo>
                <a:cubicBezTo>
                  <a:pt x="254443" y="1737349"/>
                  <a:pt x="252983" y="1738461"/>
                  <a:pt x="249786" y="1741311"/>
                </a:cubicBezTo>
                <a:cubicBezTo>
                  <a:pt x="246449" y="1744161"/>
                  <a:pt x="242626" y="1752086"/>
                  <a:pt x="239984" y="1746316"/>
                </a:cubicBezTo>
                <a:cubicBezTo>
                  <a:pt x="237482" y="1740338"/>
                  <a:pt x="235327" y="1733943"/>
                  <a:pt x="237830" y="1733248"/>
                </a:cubicBezTo>
                <a:cubicBezTo>
                  <a:pt x="240262" y="1732553"/>
                  <a:pt x="243390" y="1727617"/>
                  <a:pt x="242070" y="1724211"/>
                </a:cubicBezTo>
                <a:cubicBezTo>
                  <a:pt x="240749" y="1720735"/>
                  <a:pt x="238803" y="1716356"/>
                  <a:pt x="241931" y="1716078"/>
                </a:cubicBezTo>
                <a:cubicBezTo>
                  <a:pt x="244920" y="1715800"/>
                  <a:pt x="248812" y="1719484"/>
                  <a:pt x="250689" y="1717816"/>
                </a:cubicBezTo>
                <a:cubicBezTo>
                  <a:pt x="252566" y="1716078"/>
                  <a:pt x="252288" y="1712602"/>
                  <a:pt x="252775" y="1707945"/>
                </a:cubicBezTo>
                <a:cubicBezTo>
                  <a:pt x="253401" y="1703287"/>
                  <a:pt x="252566" y="1694181"/>
                  <a:pt x="252566" y="1694181"/>
                </a:cubicBezTo>
                <a:cubicBezTo>
                  <a:pt x="252566" y="1694181"/>
                  <a:pt x="257015" y="1686673"/>
                  <a:pt x="259309" y="1690566"/>
                </a:cubicBezTo>
                <a:cubicBezTo>
                  <a:pt x="261742" y="1694390"/>
                  <a:pt x="262159" y="1693277"/>
                  <a:pt x="262229" y="1699464"/>
                </a:cubicBezTo>
                <a:cubicBezTo>
                  <a:pt x="262229" y="1705512"/>
                  <a:pt x="262576" y="1709057"/>
                  <a:pt x="262993" y="1714131"/>
                </a:cubicBezTo>
                <a:cubicBezTo>
                  <a:pt x="263480" y="1719137"/>
                  <a:pt x="264801" y="1727756"/>
                  <a:pt x="270223" y="1726644"/>
                </a:cubicBezTo>
                <a:cubicBezTo>
                  <a:pt x="275784" y="1725671"/>
                  <a:pt x="276479" y="1716982"/>
                  <a:pt x="276062" y="1711837"/>
                </a:cubicBezTo>
                <a:lnTo>
                  <a:pt x="274880" y="1699255"/>
                </a:lnTo>
                <a:cubicBezTo>
                  <a:pt x="274533" y="1695711"/>
                  <a:pt x="271057" y="1690983"/>
                  <a:pt x="273907" y="1688690"/>
                </a:cubicBezTo>
                <a:cubicBezTo>
                  <a:pt x="276687" y="1686396"/>
                  <a:pt x="276896" y="1688411"/>
                  <a:pt x="283083" y="1684241"/>
                </a:cubicBezTo>
                <a:cubicBezTo>
                  <a:pt x="287323" y="1681460"/>
                  <a:pt x="290451" y="1678471"/>
                  <a:pt x="292537" y="1675274"/>
                </a:cubicBezTo>
                <a:cubicBezTo>
                  <a:pt x="295595" y="1670408"/>
                  <a:pt x="296221" y="1665194"/>
                  <a:pt x="296082" y="1659146"/>
                </a:cubicBezTo>
                <a:cubicBezTo>
                  <a:pt x="296012" y="1653029"/>
                  <a:pt x="294414" y="1652195"/>
                  <a:pt x="291355" y="1646912"/>
                </a:cubicBezTo>
                <a:cubicBezTo>
                  <a:pt x="288366" y="1641559"/>
                  <a:pt x="278981" y="1633287"/>
                  <a:pt x="278773" y="1631272"/>
                </a:cubicBezTo>
                <a:cubicBezTo>
                  <a:pt x="278564" y="1629256"/>
                  <a:pt x="274880" y="1622930"/>
                  <a:pt x="277521" y="1617647"/>
                </a:cubicBezTo>
                <a:cubicBezTo>
                  <a:pt x="280024" y="1612364"/>
                  <a:pt x="280997" y="1600547"/>
                  <a:pt x="280997" y="1600547"/>
                </a:cubicBezTo>
                <a:cubicBezTo>
                  <a:pt x="280997" y="1600547"/>
                  <a:pt x="284126" y="1590050"/>
                  <a:pt x="283360" y="1582473"/>
                </a:cubicBezTo>
                <a:cubicBezTo>
                  <a:pt x="282665" y="1574896"/>
                  <a:pt x="282388" y="1571907"/>
                  <a:pt x="285864" y="1570517"/>
                </a:cubicBezTo>
                <a:cubicBezTo>
                  <a:pt x="289339" y="1569196"/>
                  <a:pt x="294622" y="1571768"/>
                  <a:pt x="296568" y="1565442"/>
                </a:cubicBezTo>
                <a:cubicBezTo>
                  <a:pt x="298584" y="1559117"/>
                  <a:pt x="294622" y="1554946"/>
                  <a:pt x="298445" y="1552096"/>
                </a:cubicBezTo>
                <a:cubicBezTo>
                  <a:pt x="302269" y="1549176"/>
                  <a:pt x="310888" y="1543754"/>
                  <a:pt x="312626" y="1539514"/>
                </a:cubicBezTo>
                <a:cubicBezTo>
                  <a:pt x="314155" y="1535273"/>
                  <a:pt x="314503" y="1527696"/>
                  <a:pt x="312835" y="1526306"/>
                </a:cubicBezTo>
                <a:cubicBezTo>
                  <a:pt x="311235" y="1524916"/>
                  <a:pt x="306786" y="1520745"/>
                  <a:pt x="306022" y="1518243"/>
                </a:cubicBezTo>
                <a:cubicBezTo>
                  <a:pt x="305327" y="1515810"/>
                  <a:pt x="302964" y="1512960"/>
                  <a:pt x="304632" y="1508302"/>
                </a:cubicBezTo>
                <a:cubicBezTo>
                  <a:pt x="306231" y="1503506"/>
                  <a:pt x="305466" y="1490368"/>
                  <a:pt x="306439" y="1488769"/>
                </a:cubicBezTo>
                <a:cubicBezTo>
                  <a:pt x="307273" y="1487101"/>
                  <a:pt x="306995" y="1484668"/>
                  <a:pt x="310471" y="1483347"/>
                </a:cubicBezTo>
                <a:cubicBezTo>
                  <a:pt x="313946" y="1481957"/>
                  <a:pt x="317909" y="1475492"/>
                  <a:pt x="319230" y="1473337"/>
                </a:cubicBezTo>
                <a:cubicBezTo>
                  <a:pt x="320481" y="1471182"/>
                  <a:pt x="319647" y="1462145"/>
                  <a:pt x="319647" y="1462145"/>
                </a:cubicBezTo>
                <a:cubicBezTo>
                  <a:pt x="319647" y="1462145"/>
                  <a:pt x="315128" y="1456932"/>
                  <a:pt x="310540" y="1457349"/>
                </a:cubicBezTo>
                <a:cubicBezTo>
                  <a:pt x="306022" y="1457766"/>
                  <a:pt x="297263" y="1456515"/>
                  <a:pt x="294622" y="1461381"/>
                </a:cubicBezTo>
                <a:cubicBezTo>
                  <a:pt x="292050" y="1466177"/>
                  <a:pt x="287393" y="1466108"/>
                  <a:pt x="282179" y="1469653"/>
                </a:cubicBezTo>
                <a:cubicBezTo>
                  <a:pt x="276896" y="1473198"/>
                  <a:pt x="273767" y="1471877"/>
                  <a:pt x="269041" y="1476395"/>
                </a:cubicBezTo>
                <a:cubicBezTo>
                  <a:pt x="264314" y="1480914"/>
                  <a:pt x="263480" y="1482513"/>
                  <a:pt x="259796" y="1486475"/>
                </a:cubicBezTo>
                <a:cubicBezTo>
                  <a:pt x="256042" y="1490298"/>
                  <a:pt x="251107" y="1490785"/>
                  <a:pt x="247978" y="1495720"/>
                </a:cubicBezTo>
                <a:cubicBezTo>
                  <a:pt x="244851" y="1500586"/>
                  <a:pt x="242765" y="1499961"/>
                  <a:pt x="239567" y="1504618"/>
                </a:cubicBezTo>
                <a:cubicBezTo>
                  <a:pt x="227472" y="1522552"/>
                  <a:pt x="228932" y="1505035"/>
                  <a:pt x="232686" y="1501212"/>
                </a:cubicBezTo>
                <a:cubicBezTo>
                  <a:pt x="236370" y="1497249"/>
                  <a:pt x="236231" y="1495720"/>
                  <a:pt x="240957" y="1491688"/>
                </a:cubicBezTo>
                <a:cubicBezTo>
                  <a:pt x="245685" y="1487726"/>
                  <a:pt x="254374" y="1481818"/>
                  <a:pt x="256112" y="1479176"/>
                </a:cubicBezTo>
                <a:cubicBezTo>
                  <a:pt x="257989" y="1476465"/>
                  <a:pt x="252845" y="1476465"/>
                  <a:pt x="257710" y="1473893"/>
                </a:cubicBezTo>
                <a:cubicBezTo>
                  <a:pt x="262576" y="1471460"/>
                  <a:pt x="269806" y="1462076"/>
                  <a:pt x="277661" y="1458322"/>
                </a:cubicBezTo>
                <a:cubicBezTo>
                  <a:pt x="285446" y="1454499"/>
                  <a:pt x="287601" y="1455889"/>
                  <a:pt x="292467" y="1452900"/>
                </a:cubicBezTo>
                <a:cubicBezTo>
                  <a:pt x="297263" y="1449841"/>
                  <a:pt x="302477" y="1440735"/>
                  <a:pt x="302755" y="1438163"/>
                </a:cubicBezTo>
                <a:cubicBezTo>
                  <a:pt x="303103" y="1435591"/>
                  <a:pt x="309011" y="1434549"/>
                  <a:pt x="311514" y="1433297"/>
                </a:cubicBezTo>
                <a:cubicBezTo>
                  <a:pt x="313946" y="1431977"/>
                  <a:pt x="315615" y="1428362"/>
                  <a:pt x="314920" y="1425859"/>
                </a:cubicBezTo>
                <a:cubicBezTo>
                  <a:pt x="314155" y="1423357"/>
                  <a:pt x="307621" y="1419395"/>
                  <a:pt x="307621" y="1419395"/>
                </a:cubicBezTo>
                <a:cubicBezTo>
                  <a:pt x="307621" y="1419395"/>
                  <a:pt x="306648" y="1414459"/>
                  <a:pt x="309428" y="1411053"/>
                </a:cubicBezTo>
                <a:cubicBezTo>
                  <a:pt x="312139" y="1407716"/>
                  <a:pt x="314364" y="1404449"/>
                  <a:pt x="316727" y="1401738"/>
                </a:cubicBezTo>
                <a:cubicBezTo>
                  <a:pt x="318951" y="1398888"/>
                  <a:pt x="319786" y="1396316"/>
                  <a:pt x="319438" y="1392841"/>
                </a:cubicBezTo>
                <a:cubicBezTo>
                  <a:pt x="319090" y="1389295"/>
                  <a:pt x="319438" y="1386654"/>
                  <a:pt x="315893" y="1382900"/>
                </a:cubicBezTo>
                <a:cubicBezTo>
                  <a:pt x="312557" y="1379146"/>
                  <a:pt x="310610" y="1374767"/>
                  <a:pt x="310610" y="1374767"/>
                </a:cubicBezTo>
                <a:cubicBezTo>
                  <a:pt x="310610" y="1374767"/>
                  <a:pt x="307899" y="1372542"/>
                  <a:pt x="307343" y="1366425"/>
                </a:cubicBezTo>
                <a:cubicBezTo>
                  <a:pt x="306786" y="1360378"/>
                  <a:pt x="308316" y="1350020"/>
                  <a:pt x="308316" y="1350020"/>
                </a:cubicBezTo>
                <a:cubicBezTo>
                  <a:pt x="308316" y="1350020"/>
                  <a:pt x="309915" y="1344807"/>
                  <a:pt x="313738" y="1342930"/>
                </a:cubicBezTo>
                <a:cubicBezTo>
                  <a:pt x="317631" y="1340983"/>
                  <a:pt x="320412" y="1343833"/>
                  <a:pt x="321802" y="1336534"/>
                </a:cubicBezTo>
                <a:cubicBezTo>
                  <a:pt x="323123" y="1329236"/>
                  <a:pt x="321593" y="1327915"/>
                  <a:pt x="323331" y="1325690"/>
                </a:cubicBezTo>
                <a:cubicBezTo>
                  <a:pt x="325208" y="1323466"/>
                  <a:pt x="325416" y="1320338"/>
                  <a:pt x="328336" y="1319156"/>
                </a:cubicBezTo>
                <a:cubicBezTo>
                  <a:pt x="331325" y="1317835"/>
                  <a:pt x="334592" y="1314985"/>
                  <a:pt x="334661" y="1309911"/>
                </a:cubicBezTo>
                <a:cubicBezTo>
                  <a:pt x="334661" y="1304767"/>
                  <a:pt x="338067" y="1302404"/>
                  <a:pt x="331186" y="1299484"/>
                </a:cubicBezTo>
                <a:cubicBezTo>
                  <a:pt x="324234" y="1296564"/>
                  <a:pt x="320551" y="1295869"/>
                  <a:pt x="319299" y="1292394"/>
                </a:cubicBezTo>
                <a:cubicBezTo>
                  <a:pt x="318048" y="1288918"/>
                  <a:pt x="314086" y="1280159"/>
                  <a:pt x="311583" y="1279951"/>
                </a:cubicBezTo>
                <a:cubicBezTo>
                  <a:pt x="309011" y="1279673"/>
                  <a:pt x="301504" y="1275780"/>
                  <a:pt x="298306" y="1274529"/>
                </a:cubicBezTo>
                <a:cubicBezTo>
                  <a:pt x="295178" y="1273347"/>
                  <a:pt x="293857" y="1270358"/>
                  <a:pt x="286767" y="1270566"/>
                </a:cubicBezTo>
                <a:cubicBezTo>
                  <a:pt x="279677" y="1270705"/>
                  <a:pt x="268554" y="1266604"/>
                  <a:pt x="268554" y="1266604"/>
                </a:cubicBezTo>
                <a:cubicBezTo>
                  <a:pt x="268554" y="1266604"/>
                  <a:pt x="271196" y="1256177"/>
                  <a:pt x="277174" y="1254648"/>
                </a:cubicBezTo>
                <a:cubicBezTo>
                  <a:pt x="283152" y="1253049"/>
                  <a:pt x="289686" y="1252423"/>
                  <a:pt x="294830" y="1252563"/>
                </a:cubicBezTo>
                <a:cubicBezTo>
                  <a:pt x="299905" y="1252563"/>
                  <a:pt x="305814" y="1250477"/>
                  <a:pt x="308872" y="1250199"/>
                </a:cubicBezTo>
                <a:cubicBezTo>
                  <a:pt x="311862" y="1249921"/>
                  <a:pt x="321593" y="1250129"/>
                  <a:pt x="324861" y="1253258"/>
                </a:cubicBezTo>
                <a:cubicBezTo>
                  <a:pt x="328267" y="1256524"/>
                  <a:pt x="334800" y="1255899"/>
                  <a:pt x="337581" y="1252076"/>
                </a:cubicBezTo>
                <a:cubicBezTo>
                  <a:pt x="340223" y="1248322"/>
                  <a:pt x="340987" y="1245194"/>
                  <a:pt x="340501" y="1239563"/>
                </a:cubicBezTo>
                <a:cubicBezTo>
                  <a:pt x="340014" y="1234002"/>
                  <a:pt x="339737" y="1231013"/>
                  <a:pt x="341543" y="1228789"/>
                </a:cubicBezTo>
                <a:cubicBezTo>
                  <a:pt x="343350" y="1226564"/>
                  <a:pt x="346340" y="1220656"/>
                  <a:pt x="344602" y="1217806"/>
                </a:cubicBezTo>
                <a:cubicBezTo>
                  <a:pt x="342795" y="1214886"/>
                  <a:pt x="340084" y="1208004"/>
                  <a:pt x="334940" y="1206962"/>
                </a:cubicBezTo>
                <a:cubicBezTo>
                  <a:pt x="329726" y="1205919"/>
                  <a:pt x="324721" y="1201331"/>
                  <a:pt x="319369" y="1204320"/>
                </a:cubicBezTo>
                <a:cubicBezTo>
                  <a:pt x="314016" y="1207379"/>
                  <a:pt x="306995" y="1208004"/>
                  <a:pt x="304980" y="1208213"/>
                </a:cubicBezTo>
                <a:cubicBezTo>
                  <a:pt x="302964" y="1208421"/>
                  <a:pt x="295178" y="1207031"/>
                  <a:pt x="293092" y="1206753"/>
                </a:cubicBezTo>
                <a:cubicBezTo>
                  <a:pt x="291008" y="1206475"/>
                  <a:pt x="286906" y="1206266"/>
                  <a:pt x="288018" y="1201122"/>
                </a:cubicBezTo>
                <a:cubicBezTo>
                  <a:pt x="289061" y="1195979"/>
                  <a:pt x="289756" y="1192850"/>
                  <a:pt x="288018" y="1190904"/>
                </a:cubicBezTo>
                <a:cubicBezTo>
                  <a:pt x="286280" y="1189027"/>
                  <a:pt x="282944" y="1185760"/>
                  <a:pt x="282665" y="1182215"/>
                </a:cubicBezTo>
                <a:cubicBezTo>
                  <a:pt x="282318" y="1178739"/>
                  <a:pt x="280302" y="1173804"/>
                  <a:pt x="283222" y="1171510"/>
                </a:cubicBezTo>
                <a:cubicBezTo>
                  <a:pt x="286002" y="1169216"/>
                  <a:pt x="287184" y="1165045"/>
                  <a:pt x="288991" y="1162820"/>
                </a:cubicBezTo>
                <a:cubicBezTo>
                  <a:pt x="290799" y="1160596"/>
                  <a:pt x="292050" y="1157468"/>
                  <a:pt x="292050" y="1157468"/>
                </a:cubicBezTo>
                <a:cubicBezTo>
                  <a:pt x="292050" y="1157468"/>
                  <a:pt x="290381" y="1145373"/>
                  <a:pt x="286975" y="1141063"/>
                </a:cubicBezTo>
                <a:cubicBezTo>
                  <a:pt x="283569" y="1136823"/>
                  <a:pt x="279120" y="1132652"/>
                  <a:pt x="282040" y="1126257"/>
                </a:cubicBezTo>
                <a:cubicBezTo>
                  <a:pt x="285029" y="1119861"/>
                  <a:pt x="284264" y="1116872"/>
                  <a:pt x="282944" y="1114439"/>
                </a:cubicBezTo>
                <a:cubicBezTo>
                  <a:pt x="281762" y="1112006"/>
                  <a:pt x="280163" y="1111172"/>
                  <a:pt x="273629" y="1107140"/>
                </a:cubicBezTo>
                <a:cubicBezTo>
                  <a:pt x="267164" y="1103178"/>
                  <a:pt x="264801" y="1099841"/>
                  <a:pt x="264592" y="1097825"/>
                </a:cubicBezTo>
                <a:cubicBezTo>
                  <a:pt x="264383" y="1095810"/>
                  <a:pt x="260421" y="1091639"/>
                  <a:pt x="264592" y="1087120"/>
                </a:cubicBezTo>
                <a:cubicBezTo>
                  <a:pt x="268832" y="1082672"/>
                  <a:pt x="271265" y="1081351"/>
                  <a:pt x="272795" y="1076207"/>
                </a:cubicBezTo>
                <a:cubicBezTo>
                  <a:pt x="274324" y="1070993"/>
                  <a:pt x="270084" y="1063764"/>
                  <a:pt x="270084" y="1063764"/>
                </a:cubicBezTo>
                <a:cubicBezTo>
                  <a:pt x="270084" y="1063764"/>
                  <a:pt x="266608" y="1058481"/>
                  <a:pt x="260977" y="1058481"/>
                </a:cubicBezTo>
                <a:cubicBezTo>
                  <a:pt x="255347" y="1058481"/>
                  <a:pt x="251315" y="1058828"/>
                  <a:pt x="248673" y="1052433"/>
                </a:cubicBezTo>
                <a:cubicBezTo>
                  <a:pt x="246032" y="1046038"/>
                  <a:pt x="238455" y="1013228"/>
                  <a:pt x="240610" y="1003774"/>
                </a:cubicBezTo>
                <a:cubicBezTo>
                  <a:pt x="242834" y="994390"/>
                  <a:pt x="243877" y="994807"/>
                  <a:pt x="243808" y="988272"/>
                </a:cubicBezTo>
                <a:cubicBezTo>
                  <a:pt x="243668" y="981599"/>
                  <a:pt x="240888" y="973744"/>
                  <a:pt x="240123" y="970199"/>
                </a:cubicBezTo>
                <a:cubicBezTo>
                  <a:pt x="239289" y="966793"/>
                  <a:pt x="234145" y="961649"/>
                  <a:pt x="237482" y="958799"/>
                </a:cubicBezTo>
                <a:cubicBezTo>
                  <a:pt x="240818" y="955949"/>
                  <a:pt x="237621" y="949136"/>
                  <a:pt x="244294" y="949484"/>
                </a:cubicBezTo>
                <a:cubicBezTo>
                  <a:pt x="250898" y="949901"/>
                  <a:pt x="256737" y="951430"/>
                  <a:pt x="258544" y="949692"/>
                </a:cubicBezTo>
                <a:cubicBezTo>
                  <a:pt x="260421" y="947954"/>
                  <a:pt x="263758" y="934469"/>
                  <a:pt x="262715" y="928421"/>
                </a:cubicBezTo>
                <a:cubicBezTo>
                  <a:pt x="261603" y="922443"/>
                  <a:pt x="256112" y="912711"/>
                  <a:pt x="253540" y="906872"/>
                </a:cubicBezTo>
                <a:cubicBezTo>
                  <a:pt x="250968" y="900964"/>
                  <a:pt x="247562" y="891579"/>
                  <a:pt x="248048" y="884975"/>
                </a:cubicBezTo>
                <a:cubicBezTo>
                  <a:pt x="248396" y="878302"/>
                  <a:pt x="252706" y="875869"/>
                  <a:pt x="249577" y="868987"/>
                </a:cubicBezTo>
                <a:cubicBezTo>
                  <a:pt x="246449" y="862175"/>
                  <a:pt x="240957" y="859116"/>
                  <a:pt x="241166" y="855015"/>
                </a:cubicBezTo>
                <a:cubicBezTo>
                  <a:pt x="241236" y="850914"/>
                  <a:pt x="238246" y="834926"/>
                  <a:pt x="238803" y="829226"/>
                </a:cubicBezTo>
                <a:cubicBezTo>
                  <a:pt x="239220" y="823595"/>
                  <a:pt x="238038" y="815531"/>
                  <a:pt x="238803" y="812960"/>
                </a:cubicBezTo>
                <a:cubicBezTo>
                  <a:pt x="239637" y="810388"/>
                  <a:pt x="239914" y="808302"/>
                  <a:pt x="238316" y="802811"/>
                </a:cubicBezTo>
                <a:cubicBezTo>
                  <a:pt x="236856" y="797388"/>
                  <a:pt x="232059" y="789672"/>
                  <a:pt x="232059" y="789672"/>
                </a:cubicBezTo>
                <a:cubicBezTo>
                  <a:pt x="232059" y="789672"/>
                  <a:pt x="229975" y="794469"/>
                  <a:pt x="227611" y="796137"/>
                </a:cubicBezTo>
                <a:cubicBezTo>
                  <a:pt x="225178" y="797945"/>
                  <a:pt x="225386" y="799961"/>
                  <a:pt x="222536" y="801768"/>
                </a:cubicBezTo>
                <a:cubicBezTo>
                  <a:pt x="219617" y="803575"/>
                  <a:pt x="218853" y="805730"/>
                  <a:pt x="214820" y="806564"/>
                </a:cubicBezTo>
                <a:cubicBezTo>
                  <a:pt x="210858" y="807398"/>
                  <a:pt x="208495" y="809206"/>
                  <a:pt x="203837" y="809623"/>
                </a:cubicBezTo>
                <a:cubicBezTo>
                  <a:pt x="199319" y="810040"/>
                  <a:pt x="193132" y="814211"/>
                  <a:pt x="193132" y="814211"/>
                </a:cubicBezTo>
                <a:lnTo>
                  <a:pt x="187293" y="828461"/>
                </a:lnTo>
                <a:cubicBezTo>
                  <a:pt x="187293" y="828461"/>
                  <a:pt x="181246" y="834161"/>
                  <a:pt x="174642" y="834300"/>
                </a:cubicBezTo>
                <a:cubicBezTo>
                  <a:pt x="167968" y="834300"/>
                  <a:pt x="159070" y="832145"/>
                  <a:pt x="156012" y="831381"/>
                </a:cubicBezTo>
                <a:cubicBezTo>
                  <a:pt x="152815" y="830685"/>
                  <a:pt x="147045" y="828669"/>
                  <a:pt x="145933" y="827279"/>
                </a:cubicBezTo>
                <a:cubicBezTo>
                  <a:pt x="144821" y="825820"/>
                  <a:pt x="137800" y="822413"/>
                  <a:pt x="136340" y="822066"/>
                </a:cubicBezTo>
                <a:cubicBezTo>
                  <a:pt x="134741" y="821718"/>
                  <a:pt x="125496" y="826097"/>
                  <a:pt x="125496" y="826097"/>
                </a:cubicBezTo>
                <a:cubicBezTo>
                  <a:pt x="125496" y="826097"/>
                  <a:pt x="118962" y="826723"/>
                  <a:pt x="114165" y="825194"/>
                </a:cubicBezTo>
                <a:cubicBezTo>
                  <a:pt x="109439" y="823525"/>
                  <a:pt x="108326" y="827210"/>
                  <a:pt x="104920" y="829087"/>
                </a:cubicBezTo>
                <a:cubicBezTo>
                  <a:pt x="101514" y="830963"/>
                  <a:pt x="95813" y="835065"/>
                  <a:pt x="90809" y="837011"/>
                </a:cubicBezTo>
                <a:cubicBezTo>
                  <a:pt x="85943" y="839027"/>
                  <a:pt x="82954" y="839792"/>
                  <a:pt x="78783" y="839166"/>
                </a:cubicBezTo>
                <a:cubicBezTo>
                  <a:pt x="74612" y="838540"/>
                  <a:pt x="73291" y="834578"/>
                  <a:pt x="73291" y="834578"/>
                </a:cubicBezTo>
                <a:cubicBezTo>
                  <a:pt x="73291" y="834578"/>
                  <a:pt x="68008" y="832076"/>
                  <a:pt x="65853" y="832215"/>
                </a:cubicBezTo>
                <a:cubicBezTo>
                  <a:pt x="63907" y="832423"/>
                  <a:pt x="63768" y="837011"/>
                  <a:pt x="61474" y="839236"/>
                </a:cubicBezTo>
                <a:cubicBezTo>
                  <a:pt x="59180" y="841529"/>
                  <a:pt x="51812" y="839444"/>
                  <a:pt x="51812" y="839444"/>
                </a:cubicBezTo>
                <a:cubicBezTo>
                  <a:pt x="52020" y="841460"/>
                  <a:pt x="53341" y="848759"/>
                  <a:pt x="56469" y="853277"/>
                </a:cubicBezTo>
                <a:cubicBezTo>
                  <a:pt x="59597" y="857726"/>
                  <a:pt x="63698" y="858004"/>
                  <a:pt x="65019" y="863982"/>
                </a:cubicBezTo>
                <a:cubicBezTo>
                  <a:pt x="66201" y="869960"/>
                  <a:pt x="65019" y="878997"/>
                  <a:pt x="67452" y="883446"/>
                </a:cubicBezTo>
                <a:cubicBezTo>
                  <a:pt x="69885" y="887965"/>
                  <a:pt x="70858" y="891301"/>
                  <a:pt x="72596" y="895194"/>
                </a:cubicBezTo>
                <a:lnTo>
                  <a:pt x="74334" y="899087"/>
                </a:lnTo>
                <a:cubicBezTo>
                  <a:pt x="74334" y="899087"/>
                  <a:pt x="81911" y="901102"/>
                  <a:pt x="82814" y="903049"/>
                </a:cubicBezTo>
                <a:cubicBezTo>
                  <a:pt x="83648" y="904995"/>
                  <a:pt x="84413" y="906316"/>
                  <a:pt x="84622" y="908332"/>
                </a:cubicBezTo>
                <a:cubicBezTo>
                  <a:pt x="84831" y="910348"/>
                  <a:pt x="84622" y="915075"/>
                  <a:pt x="84622" y="915075"/>
                </a:cubicBezTo>
                <a:cubicBezTo>
                  <a:pt x="84622" y="915075"/>
                  <a:pt x="84831" y="922304"/>
                  <a:pt x="86985" y="922513"/>
                </a:cubicBezTo>
                <a:cubicBezTo>
                  <a:pt x="89210" y="922652"/>
                  <a:pt x="97829" y="920775"/>
                  <a:pt x="99012" y="922165"/>
                </a:cubicBezTo>
                <a:cubicBezTo>
                  <a:pt x="100193" y="923555"/>
                  <a:pt x="102834" y="923625"/>
                  <a:pt x="107978" y="923555"/>
                </a:cubicBezTo>
                <a:cubicBezTo>
                  <a:pt x="113053" y="923416"/>
                  <a:pt x="111732" y="921053"/>
                  <a:pt x="118544" y="920358"/>
                </a:cubicBezTo>
                <a:cubicBezTo>
                  <a:pt x="125496" y="919732"/>
                  <a:pt x="127789" y="920566"/>
                  <a:pt x="132030" y="919106"/>
                </a:cubicBezTo>
                <a:cubicBezTo>
                  <a:pt x="136201" y="917577"/>
                  <a:pt x="138843" y="914032"/>
                  <a:pt x="139954" y="910278"/>
                </a:cubicBezTo>
                <a:cubicBezTo>
                  <a:pt x="141067" y="906455"/>
                  <a:pt x="140093" y="899643"/>
                  <a:pt x="141762" y="893943"/>
                </a:cubicBezTo>
                <a:cubicBezTo>
                  <a:pt x="143430" y="888312"/>
                  <a:pt x="141901" y="884072"/>
                  <a:pt x="144403" y="883099"/>
                </a:cubicBezTo>
                <a:cubicBezTo>
                  <a:pt x="146837" y="882125"/>
                  <a:pt x="148157" y="880944"/>
                  <a:pt x="151147" y="881430"/>
                </a:cubicBezTo>
                <a:cubicBezTo>
                  <a:pt x="154135" y="881847"/>
                  <a:pt x="157125" y="878997"/>
                  <a:pt x="159697" y="883168"/>
                </a:cubicBezTo>
                <a:cubicBezTo>
                  <a:pt x="162269" y="887339"/>
                  <a:pt x="161504" y="887061"/>
                  <a:pt x="166648" y="891301"/>
                </a:cubicBezTo>
                <a:cubicBezTo>
                  <a:pt x="171861" y="895541"/>
                  <a:pt x="175962" y="897071"/>
                  <a:pt x="176171" y="899573"/>
                </a:cubicBezTo>
                <a:lnTo>
                  <a:pt x="176727" y="905690"/>
                </a:lnTo>
                <a:cubicBezTo>
                  <a:pt x="176727" y="905690"/>
                  <a:pt x="171861" y="916396"/>
                  <a:pt x="171097" y="919385"/>
                </a:cubicBezTo>
                <a:cubicBezTo>
                  <a:pt x="170263" y="922374"/>
                  <a:pt x="163658" y="925919"/>
                  <a:pt x="164493" y="930576"/>
                </a:cubicBezTo>
                <a:cubicBezTo>
                  <a:pt x="165257" y="935303"/>
                  <a:pt x="169637" y="938918"/>
                  <a:pt x="171166" y="940239"/>
                </a:cubicBezTo>
                <a:cubicBezTo>
                  <a:pt x="172765" y="941559"/>
                  <a:pt x="178326" y="942115"/>
                  <a:pt x="181593" y="942185"/>
                </a:cubicBezTo>
                <a:cubicBezTo>
                  <a:pt x="184930" y="942185"/>
                  <a:pt x="186389" y="942046"/>
                  <a:pt x="189240" y="941073"/>
                </a:cubicBezTo>
                <a:cubicBezTo>
                  <a:pt x="192020" y="940100"/>
                  <a:pt x="194592" y="936276"/>
                  <a:pt x="196956" y="938570"/>
                </a:cubicBezTo>
                <a:cubicBezTo>
                  <a:pt x="199388" y="940864"/>
                  <a:pt x="199458" y="941629"/>
                  <a:pt x="200014" y="943714"/>
                </a:cubicBezTo>
                <a:cubicBezTo>
                  <a:pt x="200571" y="945869"/>
                  <a:pt x="197720" y="947259"/>
                  <a:pt x="198068" y="950874"/>
                </a:cubicBezTo>
                <a:cubicBezTo>
                  <a:pt x="198415" y="954489"/>
                  <a:pt x="199180" y="954767"/>
                  <a:pt x="199597" y="959146"/>
                </a:cubicBezTo>
                <a:cubicBezTo>
                  <a:pt x="200014" y="963526"/>
                  <a:pt x="199806" y="964985"/>
                  <a:pt x="200710" y="966723"/>
                </a:cubicBezTo>
                <a:cubicBezTo>
                  <a:pt x="201613" y="968531"/>
                  <a:pt x="202795" y="977498"/>
                  <a:pt x="198485" y="974578"/>
                </a:cubicBezTo>
                <a:cubicBezTo>
                  <a:pt x="194175" y="971728"/>
                  <a:pt x="193689" y="966306"/>
                  <a:pt x="190838" y="966584"/>
                </a:cubicBezTo>
                <a:cubicBezTo>
                  <a:pt x="187919" y="966862"/>
                  <a:pt x="187363" y="964707"/>
                  <a:pt x="183539" y="966862"/>
                </a:cubicBezTo>
                <a:cubicBezTo>
                  <a:pt x="179716" y="969087"/>
                  <a:pt x="178882" y="968044"/>
                  <a:pt x="178118" y="971728"/>
                </a:cubicBezTo>
                <a:cubicBezTo>
                  <a:pt x="177352" y="975482"/>
                  <a:pt x="177909" y="982016"/>
                  <a:pt x="180411" y="985422"/>
                </a:cubicBezTo>
                <a:cubicBezTo>
                  <a:pt x="182914" y="988828"/>
                  <a:pt x="184443" y="992721"/>
                  <a:pt x="184930" y="994876"/>
                </a:cubicBezTo>
                <a:cubicBezTo>
                  <a:pt x="185555" y="997031"/>
                  <a:pt x="186737" y="1002384"/>
                  <a:pt x="181106" y="1004330"/>
                </a:cubicBezTo>
                <a:cubicBezTo>
                  <a:pt x="175407" y="1006346"/>
                  <a:pt x="174920" y="1008987"/>
                  <a:pt x="175059" y="1013992"/>
                </a:cubicBezTo>
                <a:cubicBezTo>
                  <a:pt x="175059" y="1019136"/>
                  <a:pt x="172417" y="1021569"/>
                  <a:pt x="175059" y="1026157"/>
                </a:cubicBezTo>
                <a:cubicBezTo>
                  <a:pt x="177700" y="1030676"/>
                  <a:pt x="181593" y="1033943"/>
                  <a:pt x="181593" y="1033943"/>
                </a:cubicBezTo>
                <a:cubicBezTo>
                  <a:pt x="181593" y="1033943"/>
                  <a:pt x="189865" y="1043744"/>
                  <a:pt x="188822" y="1048262"/>
                </a:cubicBezTo>
                <a:cubicBezTo>
                  <a:pt x="187779" y="1052781"/>
                  <a:pt x="185903" y="1056604"/>
                  <a:pt x="186042" y="1058064"/>
                </a:cubicBezTo>
                <a:cubicBezTo>
                  <a:pt x="186181" y="1059524"/>
                  <a:pt x="186945" y="1060149"/>
                  <a:pt x="186668" y="1061679"/>
                </a:cubicBezTo>
                <a:cubicBezTo>
                  <a:pt x="186459" y="1063069"/>
                  <a:pt x="183678" y="1064807"/>
                  <a:pt x="182010" y="1062443"/>
                </a:cubicBezTo>
                <a:cubicBezTo>
                  <a:pt x="180342" y="1060080"/>
                  <a:pt x="178674" y="1058342"/>
                  <a:pt x="177770" y="1059593"/>
                </a:cubicBezTo>
                <a:cubicBezTo>
                  <a:pt x="176727" y="1060775"/>
                  <a:pt x="175059" y="1062026"/>
                  <a:pt x="175684" y="1064876"/>
                </a:cubicBezTo>
                <a:cubicBezTo>
                  <a:pt x="176380" y="1067726"/>
                  <a:pt x="175823" y="1069951"/>
                  <a:pt x="175962" y="1071410"/>
                </a:cubicBezTo>
                <a:cubicBezTo>
                  <a:pt x="176102" y="1072870"/>
                  <a:pt x="174920" y="1072245"/>
                  <a:pt x="175615" y="1075859"/>
                </a:cubicBezTo>
                <a:cubicBezTo>
                  <a:pt x="176310" y="1079474"/>
                  <a:pt x="180690" y="1082741"/>
                  <a:pt x="180690" y="1082741"/>
                </a:cubicBezTo>
                <a:cubicBezTo>
                  <a:pt x="180690" y="1082741"/>
                  <a:pt x="179369" y="1084687"/>
                  <a:pt x="177979" y="1085522"/>
                </a:cubicBezTo>
                <a:cubicBezTo>
                  <a:pt x="176588" y="1086425"/>
                  <a:pt x="176727" y="1084618"/>
                  <a:pt x="173738" y="1087398"/>
                </a:cubicBezTo>
                <a:cubicBezTo>
                  <a:pt x="170679" y="1090248"/>
                  <a:pt x="167204" y="1096088"/>
                  <a:pt x="166995" y="1101649"/>
                </a:cubicBezTo>
                <a:cubicBezTo>
                  <a:pt x="166787" y="1107140"/>
                  <a:pt x="166509" y="1107905"/>
                  <a:pt x="167691" y="1112910"/>
                </a:cubicBezTo>
                <a:cubicBezTo>
                  <a:pt x="168802" y="1117915"/>
                  <a:pt x="172348" y="1120417"/>
                  <a:pt x="173946" y="1121738"/>
                </a:cubicBezTo>
                <a:cubicBezTo>
                  <a:pt x="175546" y="1123059"/>
                  <a:pt x="180272" y="1123337"/>
                  <a:pt x="180898" y="1125214"/>
                </a:cubicBezTo>
                <a:cubicBezTo>
                  <a:pt x="181385" y="1126952"/>
                  <a:pt x="181941" y="1133138"/>
                  <a:pt x="181941" y="1133138"/>
                </a:cubicBezTo>
                <a:cubicBezTo>
                  <a:pt x="181941" y="1133138"/>
                  <a:pt x="179924" y="1135154"/>
                  <a:pt x="175893" y="1139186"/>
                </a:cubicBezTo>
                <a:cubicBezTo>
                  <a:pt x="171931" y="1143218"/>
                  <a:pt x="171653" y="1144747"/>
                  <a:pt x="171792" y="1146207"/>
                </a:cubicBezTo>
                <a:cubicBezTo>
                  <a:pt x="171931" y="1147667"/>
                  <a:pt x="173946" y="1150378"/>
                  <a:pt x="173946" y="1150378"/>
                </a:cubicBezTo>
                <a:cubicBezTo>
                  <a:pt x="173946" y="1150378"/>
                  <a:pt x="177492" y="1149335"/>
                  <a:pt x="177352" y="1151142"/>
                </a:cubicBezTo>
                <a:cubicBezTo>
                  <a:pt x="177145" y="1152950"/>
                  <a:pt x="173112" y="1156634"/>
                  <a:pt x="173251" y="1158094"/>
                </a:cubicBezTo>
                <a:cubicBezTo>
                  <a:pt x="173391" y="1159553"/>
                  <a:pt x="173112" y="1164280"/>
                  <a:pt x="173112" y="1164280"/>
                </a:cubicBezTo>
                <a:cubicBezTo>
                  <a:pt x="173112" y="1164280"/>
                  <a:pt x="173460" y="1168312"/>
                  <a:pt x="172904" y="1169841"/>
                </a:cubicBezTo>
                <a:cubicBezTo>
                  <a:pt x="172348" y="1171301"/>
                  <a:pt x="167552" y="1168938"/>
                  <a:pt x="167552" y="1168938"/>
                </a:cubicBezTo>
                <a:cubicBezTo>
                  <a:pt x="167552" y="1168938"/>
                  <a:pt x="167204" y="1164906"/>
                  <a:pt x="165675" y="1165532"/>
                </a:cubicBezTo>
                <a:cubicBezTo>
                  <a:pt x="164284" y="1166157"/>
                  <a:pt x="158236" y="1167269"/>
                  <a:pt x="158445" y="1169216"/>
                </a:cubicBezTo>
                <a:cubicBezTo>
                  <a:pt x="158654" y="1171301"/>
                  <a:pt x="155317" y="1174151"/>
                  <a:pt x="157402" y="1174916"/>
                </a:cubicBezTo>
                <a:cubicBezTo>
                  <a:pt x="159488" y="1175750"/>
                  <a:pt x="164076" y="1175333"/>
                  <a:pt x="164771" y="1177349"/>
                </a:cubicBezTo>
                <a:cubicBezTo>
                  <a:pt x="165466" y="1179295"/>
                  <a:pt x="165119" y="1181380"/>
                  <a:pt x="165396" y="1183883"/>
                </a:cubicBezTo>
                <a:cubicBezTo>
                  <a:pt x="165605" y="1186386"/>
                  <a:pt x="170263" y="1181867"/>
                  <a:pt x="165605" y="1186386"/>
                </a:cubicBezTo>
                <a:cubicBezTo>
                  <a:pt x="160878" y="1190904"/>
                  <a:pt x="159210" y="1189514"/>
                  <a:pt x="160113" y="1193476"/>
                </a:cubicBezTo>
                <a:cubicBezTo>
                  <a:pt x="161017" y="1197438"/>
                  <a:pt x="167621" y="1196882"/>
                  <a:pt x="169359" y="1199315"/>
                </a:cubicBezTo>
                <a:cubicBezTo>
                  <a:pt x="171166" y="1201679"/>
                  <a:pt x="167343" y="1204529"/>
                  <a:pt x="171583" y="1206753"/>
                </a:cubicBezTo>
                <a:cubicBezTo>
                  <a:pt x="175823" y="1208908"/>
                  <a:pt x="180828" y="1208421"/>
                  <a:pt x="184096" y="1209672"/>
                </a:cubicBezTo>
                <a:cubicBezTo>
                  <a:pt x="187224" y="1210855"/>
                  <a:pt x="194523" y="1213287"/>
                  <a:pt x="194523" y="1213287"/>
                </a:cubicBezTo>
                <a:cubicBezTo>
                  <a:pt x="194523" y="1213287"/>
                  <a:pt x="194175" y="1215373"/>
                  <a:pt x="195913" y="1217250"/>
                </a:cubicBezTo>
                <a:cubicBezTo>
                  <a:pt x="197651" y="1219127"/>
                  <a:pt x="201891" y="1221282"/>
                  <a:pt x="201057" y="1223367"/>
                </a:cubicBezTo>
                <a:cubicBezTo>
                  <a:pt x="200292" y="1225452"/>
                  <a:pt x="193132" y="1226147"/>
                  <a:pt x="193132" y="1226147"/>
                </a:cubicBezTo>
                <a:cubicBezTo>
                  <a:pt x="193132" y="1226147"/>
                  <a:pt x="189656" y="1220864"/>
                  <a:pt x="185138" y="1221282"/>
                </a:cubicBezTo>
                <a:cubicBezTo>
                  <a:pt x="180551" y="1221699"/>
                  <a:pt x="180620" y="1222254"/>
                  <a:pt x="178187" y="1223992"/>
                </a:cubicBezTo>
                <a:cubicBezTo>
                  <a:pt x="175823" y="1225730"/>
                  <a:pt x="171792" y="1226147"/>
                  <a:pt x="169429" y="1227885"/>
                </a:cubicBezTo>
                <a:cubicBezTo>
                  <a:pt x="166995" y="1229554"/>
                  <a:pt x="162477" y="1229971"/>
                  <a:pt x="162894" y="1235115"/>
                </a:cubicBezTo>
                <a:cubicBezTo>
                  <a:pt x="163381" y="1240189"/>
                  <a:pt x="163519" y="1242136"/>
                  <a:pt x="162894" y="1245820"/>
                </a:cubicBezTo>
                <a:cubicBezTo>
                  <a:pt x="162199" y="1249504"/>
                  <a:pt x="158306" y="1246237"/>
                  <a:pt x="157264" y="1251450"/>
                </a:cubicBezTo>
                <a:cubicBezTo>
                  <a:pt x="156290" y="1256594"/>
                  <a:pt x="156638" y="1272374"/>
                  <a:pt x="157472" y="1274807"/>
                </a:cubicBezTo>
                <a:cubicBezTo>
                  <a:pt x="158236" y="1277309"/>
                  <a:pt x="164423" y="1278699"/>
                  <a:pt x="165188" y="1281758"/>
                </a:cubicBezTo>
                <a:cubicBezTo>
                  <a:pt x="165953" y="1284747"/>
                  <a:pt x="166857" y="1288779"/>
                  <a:pt x="172070" y="1285234"/>
                </a:cubicBezTo>
                <a:cubicBezTo>
                  <a:pt x="177352" y="1281619"/>
                  <a:pt x="180759" y="1279325"/>
                  <a:pt x="186945" y="1274737"/>
                </a:cubicBezTo>
                <a:cubicBezTo>
                  <a:pt x="193132" y="1270080"/>
                  <a:pt x="197164" y="1269732"/>
                  <a:pt x="198694" y="1264449"/>
                </a:cubicBezTo>
                <a:cubicBezTo>
                  <a:pt x="200223" y="1259166"/>
                  <a:pt x="198554" y="1257845"/>
                  <a:pt x="201265" y="1253535"/>
                </a:cubicBezTo>
                <a:cubicBezTo>
                  <a:pt x="203977" y="1249226"/>
                  <a:pt x="203837" y="1248183"/>
                  <a:pt x="208008" y="1243734"/>
                </a:cubicBezTo>
                <a:cubicBezTo>
                  <a:pt x="212179" y="1239285"/>
                  <a:pt x="211762" y="1235253"/>
                  <a:pt x="213569" y="1233029"/>
                </a:cubicBezTo>
                <a:cubicBezTo>
                  <a:pt x="215377" y="1230805"/>
                  <a:pt x="217949" y="1224966"/>
                  <a:pt x="217949" y="1224966"/>
                </a:cubicBezTo>
                <a:cubicBezTo>
                  <a:pt x="217949" y="1224966"/>
                  <a:pt x="220451" y="1224757"/>
                  <a:pt x="220730" y="1227816"/>
                </a:cubicBezTo>
                <a:cubicBezTo>
                  <a:pt x="221007" y="1230874"/>
                  <a:pt x="220590" y="1232403"/>
                  <a:pt x="219339" y="1234558"/>
                </a:cubicBezTo>
                <a:cubicBezTo>
                  <a:pt x="218018" y="1236713"/>
                  <a:pt x="216976" y="1236852"/>
                  <a:pt x="216281" y="1240467"/>
                </a:cubicBezTo>
                <a:cubicBezTo>
                  <a:pt x="215654" y="1244151"/>
                  <a:pt x="212248" y="1245889"/>
                  <a:pt x="212527" y="1248948"/>
                </a:cubicBezTo>
                <a:cubicBezTo>
                  <a:pt x="212805" y="1252006"/>
                  <a:pt x="212875" y="1252493"/>
                  <a:pt x="210233" y="1257776"/>
                </a:cubicBezTo>
                <a:cubicBezTo>
                  <a:pt x="207730" y="1263128"/>
                  <a:pt x="203282" y="1265562"/>
                  <a:pt x="203282" y="1265562"/>
                </a:cubicBezTo>
                <a:cubicBezTo>
                  <a:pt x="203282" y="1265562"/>
                  <a:pt x="196608" y="1275293"/>
                  <a:pt x="191812" y="1279325"/>
                </a:cubicBezTo>
                <a:cubicBezTo>
                  <a:pt x="187154" y="1283357"/>
                  <a:pt x="186598" y="1283357"/>
                  <a:pt x="181801" y="1286346"/>
                </a:cubicBezTo>
                <a:cubicBezTo>
                  <a:pt x="176936" y="1289335"/>
                  <a:pt x="171166" y="1291907"/>
                  <a:pt x="169706" y="1293089"/>
                </a:cubicBezTo>
                <a:cubicBezTo>
                  <a:pt x="168247" y="1294201"/>
                  <a:pt x="161990" y="1292254"/>
                  <a:pt x="161851" y="1296356"/>
                </a:cubicBezTo>
                <a:cubicBezTo>
                  <a:pt x="161643" y="1300457"/>
                  <a:pt x="162894" y="1302404"/>
                  <a:pt x="164632" y="1304281"/>
                </a:cubicBezTo>
                <a:cubicBezTo>
                  <a:pt x="166300" y="1306157"/>
                  <a:pt x="163242" y="1300805"/>
                  <a:pt x="166300" y="1306157"/>
                </a:cubicBezTo>
                <a:cubicBezTo>
                  <a:pt x="169429" y="1311510"/>
                  <a:pt x="172973" y="1306018"/>
                  <a:pt x="169429" y="1311510"/>
                </a:cubicBezTo>
                <a:cubicBezTo>
                  <a:pt x="165883" y="1316862"/>
                  <a:pt x="163172" y="1316167"/>
                  <a:pt x="163103" y="1320755"/>
                </a:cubicBezTo>
                <a:cubicBezTo>
                  <a:pt x="163103" y="1325343"/>
                  <a:pt x="162964" y="1329444"/>
                  <a:pt x="164423" y="1329861"/>
                </a:cubicBezTo>
                <a:cubicBezTo>
                  <a:pt x="166022" y="1330209"/>
                  <a:pt x="165466" y="1324648"/>
                  <a:pt x="173738" y="1325412"/>
                </a:cubicBezTo>
                <a:cubicBezTo>
                  <a:pt x="181941" y="1326107"/>
                  <a:pt x="183957" y="1325969"/>
                  <a:pt x="185764" y="1328402"/>
                </a:cubicBezTo>
                <a:cubicBezTo>
                  <a:pt x="187572" y="1330765"/>
                  <a:pt x="188961" y="1330139"/>
                  <a:pt x="190699" y="1332016"/>
                </a:cubicBezTo>
                <a:cubicBezTo>
                  <a:pt x="192437" y="1333893"/>
                  <a:pt x="194384" y="1333128"/>
                  <a:pt x="196608" y="1335005"/>
                </a:cubicBezTo>
                <a:cubicBezTo>
                  <a:pt x="198833" y="1336743"/>
                  <a:pt x="206340" y="1335562"/>
                  <a:pt x="207591" y="1338551"/>
                </a:cubicBezTo>
                <a:cubicBezTo>
                  <a:pt x="208912" y="1341470"/>
                  <a:pt x="212318" y="1339593"/>
                  <a:pt x="208912" y="1341470"/>
                </a:cubicBezTo>
                <a:cubicBezTo>
                  <a:pt x="205506" y="1343347"/>
                  <a:pt x="198833" y="1342999"/>
                  <a:pt x="193550" y="1341331"/>
                </a:cubicBezTo>
                <a:cubicBezTo>
                  <a:pt x="188406" y="1339871"/>
                  <a:pt x="182914" y="1336257"/>
                  <a:pt x="182914" y="1336257"/>
                </a:cubicBezTo>
                <a:cubicBezTo>
                  <a:pt x="182914" y="1336257"/>
                  <a:pt x="179299" y="1335075"/>
                  <a:pt x="177770" y="1335214"/>
                </a:cubicBezTo>
                <a:cubicBezTo>
                  <a:pt x="176241" y="1335353"/>
                  <a:pt x="175059" y="1333406"/>
                  <a:pt x="170332" y="1337438"/>
                </a:cubicBezTo>
                <a:cubicBezTo>
                  <a:pt x="165535" y="1341400"/>
                  <a:pt x="165675" y="1342443"/>
                  <a:pt x="164841" y="1343972"/>
                </a:cubicBezTo>
                <a:cubicBezTo>
                  <a:pt x="164006" y="1345641"/>
                  <a:pt x="161087" y="1347448"/>
                  <a:pt x="161087" y="1347448"/>
                </a:cubicBezTo>
                <a:cubicBezTo>
                  <a:pt x="161087" y="1347448"/>
                  <a:pt x="156290" y="1356554"/>
                  <a:pt x="156638" y="1360100"/>
                </a:cubicBezTo>
                <a:cubicBezTo>
                  <a:pt x="156985" y="1363645"/>
                  <a:pt x="158236" y="1371152"/>
                  <a:pt x="158584" y="1375253"/>
                </a:cubicBezTo>
                <a:cubicBezTo>
                  <a:pt x="158932" y="1379285"/>
                  <a:pt x="157055" y="1381996"/>
                  <a:pt x="157055" y="1381996"/>
                </a:cubicBezTo>
                <a:cubicBezTo>
                  <a:pt x="157055" y="1381996"/>
                  <a:pt x="157750" y="1394648"/>
                  <a:pt x="157959" y="1396664"/>
                </a:cubicBezTo>
                <a:cubicBezTo>
                  <a:pt x="158167" y="1398679"/>
                  <a:pt x="157611" y="1398749"/>
                  <a:pt x="156360" y="1401391"/>
                </a:cubicBezTo>
                <a:cubicBezTo>
                  <a:pt x="155039" y="1404102"/>
                  <a:pt x="156846" y="1406952"/>
                  <a:pt x="153996" y="1408272"/>
                </a:cubicBezTo>
                <a:cubicBezTo>
                  <a:pt x="151007" y="1409524"/>
                  <a:pt x="144612" y="1411123"/>
                  <a:pt x="144821" y="1408551"/>
                </a:cubicBezTo>
                <a:cubicBezTo>
                  <a:pt x="145168" y="1405978"/>
                  <a:pt x="144473" y="1404519"/>
                  <a:pt x="145307" y="1402364"/>
                </a:cubicBezTo>
                <a:cubicBezTo>
                  <a:pt x="146071" y="1400279"/>
                  <a:pt x="146211" y="1396177"/>
                  <a:pt x="144334" y="1396872"/>
                </a:cubicBezTo>
                <a:cubicBezTo>
                  <a:pt x="142249" y="1397567"/>
                  <a:pt x="140372" y="1397776"/>
                  <a:pt x="139538" y="1400348"/>
                </a:cubicBezTo>
                <a:cubicBezTo>
                  <a:pt x="138703" y="1402920"/>
                  <a:pt x="141554" y="1400139"/>
                  <a:pt x="138703" y="1402920"/>
                </a:cubicBezTo>
                <a:cubicBezTo>
                  <a:pt x="135923" y="1405770"/>
                  <a:pt x="136340" y="1410289"/>
                  <a:pt x="136062" y="1412374"/>
                </a:cubicBezTo>
                <a:cubicBezTo>
                  <a:pt x="135714" y="1414459"/>
                  <a:pt x="135853" y="1415919"/>
                  <a:pt x="136757" y="1419881"/>
                </a:cubicBezTo>
                <a:lnTo>
                  <a:pt x="137591" y="1423913"/>
                </a:lnTo>
                <a:cubicBezTo>
                  <a:pt x="137591" y="1423913"/>
                  <a:pt x="140927" y="1432811"/>
                  <a:pt x="140163" y="1434896"/>
                </a:cubicBezTo>
                <a:cubicBezTo>
                  <a:pt x="139329" y="1437051"/>
                  <a:pt x="135228" y="1436912"/>
                  <a:pt x="135228" y="1436912"/>
                </a:cubicBezTo>
                <a:cubicBezTo>
                  <a:pt x="135228" y="1436912"/>
                  <a:pt x="130709" y="1437329"/>
                  <a:pt x="132030" y="1440249"/>
                </a:cubicBezTo>
                <a:cubicBezTo>
                  <a:pt x="133281" y="1443238"/>
                  <a:pt x="134533" y="1445671"/>
                  <a:pt x="134672" y="1447617"/>
                </a:cubicBezTo>
                <a:cubicBezTo>
                  <a:pt x="134880" y="1449633"/>
                  <a:pt x="135923" y="1449563"/>
                  <a:pt x="132308" y="1449911"/>
                </a:cubicBezTo>
                <a:cubicBezTo>
                  <a:pt x="128832" y="1450259"/>
                  <a:pt x="122437" y="1447826"/>
                  <a:pt x="122298" y="1446227"/>
                </a:cubicBezTo>
                <a:cubicBezTo>
                  <a:pt x="122159" y="1444697"/>
                  <a:pt x="122437" y="1441570"/>
                  <a:pt x="122645" y="1438580"/>
                </a:cubicBezTo>
                <a:cubicBezTo>
                  <a:pt x="122854" y="1435521"/>
                  <a:pt x="123619" y="1432394"/>
                  <a:pt x="124314" y="1429196"/>
                </a:cubicBezTo>
                <a:cubicBezTo>
                  <a:pt x="125079" y="1426137"/>
                  <a:pt x="123967" y="1420576"/>
                  <a:pt x="122020" y="1420298"/>
                </a:cubicBezTo>
                <a:cubicBezTo>
                  <a:pt x="119866" y="1420020"/>
                  <a:pt x="117571" y="1422245"/>
                  <a:pt x="117154" y="1417657"/>
                </a:cubicBezTo>
                <a:cubicBezTo>
                  <a:pt x="116737" y="1413138"/>
                  <a:pt x="117501" y="1410080"/>
                  <a:pt x="119448" y="1408829"/>
                </a:cubicBezTo>
                <a:cubicBezTo>
                  <a:pt x="121395" y="1407647"/>
                  <a:pt x="124106" y="1404797"/>
                  <a:pt x="123897" y="1402294"/>
                </a:cubicBezTo>
                <a:cubicBezTo>
                  <a:pt x="123688" y="1399792"/>
                  <a:pt x="121395" y="1391867"/>
                  <a:pt x="121395" y="1391867"/>
                </a:cubicBezTo>
                <a:cubicBezTo>
                  <a:pt x="121395" y="1391867"/>
                  <a:pt x="120560" y="1387905"/>
                  <a:pt x="117085" y="1389156"/>
                </a:cubicBezTo>
                <a:cubicBezTo>
                  <a:pt x="113748" y="1390547"/>
                  <a:pt x="111523" y="1393744"/>
                  <a:pt x="109021" y="1395065"/>
                </a:cubicBezTo>
                <a:cubicBezTo>
                  <a:pt x="106588" y="1396316"/>
                  <a:pt x="105545" y="1396455"/>
                  <a:pt x="103668" y="1397081"/>
                </a:cubicBezTo>
                <a:cubicBezTo>
                  <a:pt x="101583" y="1397776"/>
                  <a:pt x="92755" y="1401113"/>
                  <a:pt x="92198" y="1399583"/>
                </a:cubicBezTo>
                <a:cubicBezTo>
                  <a:pt x="91573" y="1398193"/>
                  <a:pt x="91017" y="1392076"/>
                  <a:pt x="91017" y="1392076"/>
                </a:cubicBezTo>
                <a:cubicBezTo>
                  <a:pt x="91017" y="1392076"/>
                  <a:pt x="96231" y="1388531"/>
                  <a:pt x="98038" y="1386306"/>
                </a:cubicBezTo>
                <a:cubicBezTo>
                  <a:pt x="99915" y="1384082"/>
                  <a:pt x="101931" y="1378312"/>
                  <a:pt x="101931" y="1378312"/>
                </a:cubicBezTo>
                <a:cubicBezTo>
                  <a:pt x="101931" y="1378312"/>
                  <a:pt x="103321" y="1372125"/>
                  <a:pt x="101791" y="1371708"/>
                </a:cubicBezTo>
                <a:cubicBezTo>
                  <a:pt x="100193" y="1371361"/>
                  <a:pt x="97829" y="1367538"/>
                  <a:pt x="97690" y="1366008"/>
                </a:cubicBezTo>
                <a:cubicBezTo>
                  <a:pt x="97551" y="1364549"/>
                  <a:pt x="100332" y="1361212"/>
                  <a:pt x="96231" y="1360586"/>
                </a:cubicBezTo>
                <a:cubicBezTo>
                  <a:pt x="92060" y="1359960"/>
                  <a:pt x="91156" y="1355929"/>
                  <a:pt x="88445" y="1359196"/>
                </a:cubicBezTo>
                <a:cubicBezTo>
                  <a:pt x="85665" y="1362532"/>
                  <a:pt x="83232" y="1363784"/>
                  <a:pt x="84205" y="1368789"/>
                </a:cubicBezTo>
                <a:cubicBezTo>
                  <a:pt x="85247" y="1373863"/>
                  <a:pt x="84970" y="1377339"/>
                  <a:pt x="85247" y="1379842"/>
                </a:cubicBezTo>
                <a:cubicBezTo>
                  <a:pt x="85456" y="1382414"/>
                  <a:pt x="84136" y="1384568"/>
                  <a:pt x="83927" y="1387627"/>
                </a:cubicBezTo>
                <a:cubicBezTo>
                  <a:pt x="83718" y="1390755"/>
                  <a:pt x="81564" y="1389921"/>
                  <a:pt x="82467" y="1393883"/>
                </a:cubicBezTo>
                <a:cubicBezTo>
                  <a:pt x="83371" y="1397845"/>
                  <a:pt x="85943" y="1403754"/>
                  <a:pt x="86151" y="1406326"/>
                </a:cubicBezTo>
                <a:cubicBezTo>
                  <a:pt x="86360" y="1408829"/>
                  <a:pt x="91782" y="1406813"/>
                  <a:pt x="86360" y="1408829"/>
                </a:cubicBezTo>
                <a:cubicBezTo>
                  <a:pt x="81007" y="1410844"/>
                  <a:pt x="80242" y="1407855"/>
                  <a:pt x="76558" y="1406604"/>
                </a:cubicBezTo>
                <a:cubicBezTo>
                  <a:pt x="72874" y="1405422"/>
                  <a:pt x="76975" y="1406117"/>
                  <a:pt x="72874" y="1405422"/>
                </a:cubicBezTo>
                <a:cubicBezTo>
                  <a:pt x="68772" y="1404797"/>
                  <a:pt x="65297" y="1406674"/>
                  <a:pt x="61821" y="1407508"/>
                </a:cubicBezTo>
                <a:cubicBezTo>
                  <a:pt x="58415" y="1408272"/>
                  <a:pt x="58138" y="1405770"/>
                  <a:pt x="55913" y="1408551"/>
                </a:cubicBezTo>
                <a:cubicBezTo>
                  <a:pt x="53549" y="1411331"/>
                  <a:pt x="54592" y="1411192"/>
                  <a:pt x="49795" y="1414737"/>
                </a:cubicBezTo>
                <a:cubicBezTo>
                  <a:pt x="45069" y="1418282"/>
                  <a:pt x="44652" y="1413695"/>
                  <a:pt x="41940" y="1418004"/>
                </a:cubicBezTo>
                <a:cubicBezTo>
                  <a:pt x="39368" y="1422314"/>
                  <a:pt x="39021" y="1430517"/>
                  <a:pt x="39021" y="1430517"/>
                </a:cubicBezTo>
                <a:cubicBezTo>
                  <a:pt x="39021" y="1430517"/>
                  <a:pt x="40203" y="1431977"/>
                  <a:pt x="40898" y="1433923"/>
                </a:cubicBezTo>
                <a:cubicBezTo>
                  <a:pt x="41593" y="1435939"/>
                  <a:pt x="35962" y="1440944"/>
                  <a:pt x="40133" y="1442612"/>
                </a:cubicBezTo>
                <a:cubicBezTo>
                  <a:pt x="42983" y="1443724"/>
                  <a:pt x="46042" y="1443634"/>
                  <a:pt x="49309" y="1442334"/>
                </a:cubicBezTo>
                <a:cubicBezTo>
                  <a:pt x="54175" y="1440318"/>
                  <a:pt x="55982" y="1437676"/>
                  <a:pt x="58415" y="1435869"/>
                </a:cubicBezTo>
                <a:cubicBezTo>
                  <a:pt x="60779" y="1434132"/>
                  <a:pt x="62725" y="1432950"/>
                  <a:pt x="64324" y="1434270"/>
                </a:cubicBezTo>
                <a:cubicBezTo>
                  <a:pt x="65993" y="1435661"/>
                  <a:pt x="65159" y="1436773"/>
                  <a:pt x="64324" y="1439414"/>
                </a:cubicBezTo>
                <a:cubicBezTo>
                  <a:pt x="63629" y="1441987"/>
                  <a:pt x="62099" y="1442125"/>
                  <a:pt x="60153" y="1443863"/>
                </a:cubicBezTo>
                <a:cubicBezTo>
                  <a:pt x="58276" y="1445601"/>
                  <a:pt x="54314" y="1446435"/>
                  <a:pt x="53966" y="1448521"/>
                </a:cubicBezTo>
                <a:cubicBezTo>
                  <a:pt x="53619" y="1450606"/>
                  <a:pt x="52785" y="1452692"/>
                  <a:pt x="52576" y="1455263"/>
                </a:cubicBezTo>
                <a:cubicBezTo>
                  <a:pt x="52298" y="1457835"/>
                  <a:pt x="45277" y="1459504"/>
                  <a:pt x="45277" y="1459504"/>
                </a:cubicBezTo>
                <a:cubicBezTo>
                  <a:pt x="45277" y="1459504"/>
                  <a:pt x="43192" y="1459226"/>
                  <a:pt x="42358" y="1461242"/>
                </a:cubicBezTo>
                <a:cubicBezTo>
                  <a:pt x="41593" y="1463466"/>
                  <a:pt x="39856" y="1460964"/>
                  <a:pt x="36796" y="1466385"/>
                </a:cubicBezTo>
                <a:cubicBezTo>
                  <a:pt x="33738" y="1471738"/>
                  <a:pt x="28872" y="1474658"/>
                  <a:pt x="28594" y="1477299"/>
                </a:cubicBezTo>
                <a:cubicBezTo>
                  <a:pt x="28386" y="1479871"/>
                  <a:pt x="19766" y="1481679"/>
                  <a:pt x="19001" y="1483695"/>
                </a:cubicBezTo>
                <a:cubicBezTo>
                  <a:pt x="18237" y="1485919"/>
                  <a:pt x="20600" y="1490229"/>
                  <a:pt x="17333" y="1492592"/>
                </a:cubicBezTo>
                <a:cubicBezTo>
                  <a:pt x="13927" y="1494956"/>
                  <a:pt x="9409" y="1494886"/>
                  <a:pt x="8714" y="1498987"/>
                </a:cubicBezTo>
                <a:cubicBezTo>
                  <a:pt x="8157" y="1503089"/>
                  <a:pt x="7810" y="1505104"/>
                  <a:pt x="7045" y="1507816"/>
                </a:cubicBezTo>
                <a:cubicBezTo>
                  <a:pt x="6210" y="1510457"/>
                  <a:pt x="4126" y="1503992"/>
                  <a:pt x="2249" y="1511848"/>
                </a:cubicBezTo>
                <a:cubicBezTo>
                  <a:pt x="441" y="1519633"/>
                  <a:pt x="-532" y="1519703"/>
                  <a:pt x="302" y="1523665"/>
                </a:cubicBezTo>
                <a:cubicBezTo>
                  <a:pt x="1136" y="1527627"/>
                  <a:pt x="6072" y="1530755"/>
                  <a:pt x="7323" y="1533188"/>
                </a:cubicBezTo>
                <a:cubicBezTo>
                  <a:pt x="8574" y="1535691"/>
                  <a:pt x="13301" y="1537220"/>
                  <a:pt x="15178" y="1540626"/>
                </a:cubicBezTo>
                <a:cubicBezTo>
                  <a:pt x="16985" y="1544032"/>
                  <a:pt x="21156" y="1545214"/>
                  <a:pt x="22685" y="1545075"/>
                </a:cubicBezTo>
                <a:cubicBezTo>
                  <a:pt x="24215" y="1544936"/>
                  <a:pt x="26230" y="1544171"/>
                  <a:pt x="28316" y="1539931"/>
                </a:cubicBezTo>
                <a:cubicBezTo>
                  <a:pt x="30402" y="1535691"/>
                  <a:pt x="32140" y="1532006"/>
                  <a:pt x="30263" y="1527558"/>
                </a:cubicBezTo>
                <a:cubicBezTo>
                  <a:pt x="28316" y="1523178"/>
                  <a:pt x="29776" y="1522066"/>
                  <a:pt x="25814" y="1517895"/>
                </a:cubicBezTo>
                <a:lnTo>
                  <a:pt x="21851" y="1513655"/>
                </a:lnTo>
                <a:cubicBezTo>
                  <a:pt x="21851" y="1513655"/>
                  <a:pt x="23103" y="1510040"/>
                  <a:pt x="28038" y="1509553"/>
                </a:cubicBezTo>
                <a:cubicBezTo>
                  <a:pt x="33112" y="1509067"/>
                  <a:pt x="37422" y="1506078"/>
                  <a:pt x="40829" y="1504270"/>
                </a:cubicBezTo>
                <a:cubicBezTo>
                  <a:pt x="44235" y="1502394"/>
                  <a:pt x="44652" y="1501768"/>
                  <a:pt x="46459" y="1499126"/>
                </a:cubicBezTo>
                <a:cubicBezTo>
                  <a:pt x="48266" y="1496415"/>
                  <a:pt x="49240" y="1491758"/>
                  <a:pt x="51256" y="1490020"/>
                </a:cubicBezTo>
                <a:cubicBezTo>
                  <a:pt x="53062" y="1488282"/>
                  <a:pt x="49935" y="1487587"/>
                  <a:pt x="53062" y="1488282"/>
                </a:cubicBezTo>
                <a:cubicBezTo>
                  <a:pt x="56191" y="1489047"/>
                  <a:pt x="58068" y="1492384"/>
                  <a:pt x="57164" y="1494052"/>
                </a:cubicBezTo>
                <a:cubicBezTo>
                  <a:pt x="56330" y="1495651"/>
                  <a:pt x="54800" y="1495303"/>
                  <a:pt x="54592" y="1498918"/>
                </a:cubicBezTo>
                <a:cubicBezTo>
                  <a:pt x="54384" y="1502463"/>
                  <a:pt x="52785" y="1501629"/>
                  <a:pt x="54175" y="1505591"/>
                </a:cubicBezTo>
                <a:cubicBezTo>
                  <a:pt x="55566" y="1509553"/>
                  <a:pt x="55843" y="1512056"/>
                  <a:pt x="59597" y="1514767"/>
                </a:cubicBezTo>
                <a:cubicBezTo>
                  <a:pt x="63421" y="1517408"/>
                  <a:pt x="66270" y="1515114"/>
                  <a:pt x="69051" y="1517408"/>
                </a:cubicBezTo>
                <a:cubicBezTo>
                  <a:pt x="71762" y="1519703"/>
                  <a:pt x="77879" y="1519703"/>
                  <a:pt x="79617" y="1521579"/>
                </a:cubicBezTo>
                <a:cubicBezTo>
                  <a:pt x="81355" y="1523456"/>
                  <a:pt x="84900" y="1524082"/>
                  <a:pt x="89071" y="1525264"/>
                </a:cubicBezTo>
                <a:cubicBezTo>
                  <a:pt x="93241" y="1526445"/>
                  <a:pt x="98803" y="1525889"/>
                  <a:pt x="100332" y="1525750"/>
                </a:cubicBezTo>
                <a:cubicBezTo>
                  <a:pt x="101861" y="1525611"/>
                  <a:pt x="104433" y="1520745"/>
                  <a:pt x="102834" y="1519424"/>
                </a:cubicBezTo>
                <a:cubicBezTo>
                  <a:pt x="101166" y="1518034"/>
                  <a:pt x="97690" y="1514280"/>
                  <a:pt x="97690" y="1514280"/>
                </a:cubicBezTo>
                <a:cubicBezTo>
                  <a:pt x="97690" y="1514280"/>
                  <a:pt x="99567" y="1512056"/>
                  <a:pt x="102625" y="1511778"/>
                </a:cubicBezTo>
                <a:cubicBezTo>
                  <a:pt x="105615" y="1511500"/>
                  <a:pt x="112984" y="1508302"/>
                  <a:pt x="114235" y="1510735"/>
                </a:cubicBezTo>
                <a:cubicBezTo>
                  <a:pt x="115417" y="1513168"/>
                  <a:pt x="116320" y="1512612"/>
                  <a:pt x="117294" y="1516574"/>
                </a:cubicBezTo>
                <a:cubicBezTo>
                  <a:pt x="118128" y="1520606"/>
                  <a:pt x="122854" y="1522205"/>
                  <a:pt x="124592" y="1524082"/>
                </a:cubicBezTo>
                <a:cubicBezTo>
                  <a:pt x="126330" y="1525959"/>
                  <a:pt x="125079" y="1529643"/>
                  <a:pt x="129736" y="1530199"/>
                </a:cubicBezTo>
                <a:cubicBezTo>
                  <a:pt x="134394" y="1530825"/>
                  <a:pt x="141206" y="1532702"/>
                  <a:pt x="141206" y="1532702"/>
                </a:cubicBezTo>
                <a:cubicBezTo>
                  <a:pt x="141206" y="1532702"/>
                  <a:pt x="144821" y="1532840"/>
                  <a:pt x="143986" y="1535551"/>
                </a:cubicBezTo>
                <a:cubicBezTo>
                  <a:pt x="143152" y="1538193"/>
                  <a:pt x="136062" y="1538263"/>
                  <a:pt x="134115" y="1539027"/>
                </a:cubicBezTo>
                <a:cubicBezTo>
                  <a:pt x="132100" y="1539722"/>
                  <a:pt x="130362" y="1537359"/>
                  <a:pt x="129111" y="1539514"/>
                </a:cubicBezTo>
                <a:cubicBezTo>
                  <a:pt x="127789" y="1541669"/>
                  <a:pt x="126539" y="1545353"/>
                  <a:pt x="127303" y="1547855"/>
                </a:cubicBezTo>
                <a:cubicBezTo>
                  <a:pt x="128068" y="1550288"/>
                  <a:pt x="128693" y="1551192"/>
                  <a:pt x="130779" y="1551609"/>
                </a:cubicBezTo>
                <a:cubicBezTo>
                  <a:pt x="132865" y="1551956"/>
                  <a:pt x="138286" y="1550358"/>
                  <a:pt x="139954" y="1552304"/>
                </a:cubicBezTo>
                <a:cubicBezTo>
                  <a:pt x="141692" y="1554111"/>
                  <a:pt x="141345" y="1550636"/>
                  <a:pt x="141692" y="1554111"/>
                </a:cubicBezTo>
                <a:cubicBezTo>
                  <a:pt x="142040" y="1557657"/>
                  <a:pt x="138912" y="1556475"/>
                  <a:pt x="135019" y="1558352"/>
                </a:cubicBezTo>
                <a:cubicBezTo>
                  <a:pt x="131127" y="1560298"/>
                  <a:pt x="128068" y="1560994"/>
                  <a:pt x="128068" y="1560994"/>
                </a:cubicBezTo>
                <a:lnTo>
                  <a:pt x="124731" y="1563843"/>
                </a:lnTo>
                <a:cubicBezTo>
                  <a:pt x="124731" y="1563843"/>
                  <a:pt x="118614" y="1574131"/>
                  <a:pt x="116251" y="1576356"/>
                </a:cubicBezTo>
                <a:cubicBezTo>
                  <a:pt x="113887" y="1578650"/>
                  <a:pt x="108951" y="1580110"/>
                  <a:pt x="108882" y="1584211"/>
                </a:cubicBezTo>
                <a:cubicBezTo>
                  <a:pt x="108673" y="1588312"/>
                  <a:pt x="105406" y="1590606"/>
                  <a:pt x="110550" y="1591718"/>
                </a:cubicBezTo>
                <a:cubicBezTo>
                  <a:pt x="115694" y="1592761"/>
                  <a:pt x="120143" y="1590258"/>
                  <a:pt x="120491" y="1594290"/>
                </a:cubicBezTo>
                <a:cubicBezTo>
                  <a:pt x="120838" y="1598322"/>
                  <a:pt x="121950" y="1599782"/>
                  <a:pt x="124522" y="1600060"/>
                </a:cubicBezTo>
                <a:cubicBezTo>
                  <a:pt x="127164" y="1600268"/>
                  <a:pt x="134394" y="1601728"/>
                  <a:pt x="135576" y="1603119"/>
                </a:cubicBezTo>
                <a:cubicBezTo>
                  <a:pt x="136687" y="1604578"/>
                  <a:pt x="140232" y="1604231"/>
                  <a:pt x="134880" y="1607220"/>
                </a:cubicBezTo>
                <a:cubicBezTo>
                  <a:pt x="129527" y="1610278"/>
                  <a:pt x="124662" y="1611738"/>
                  <a:pt x="122437" y="1610417"/>
                </a:cubicBezTo>
                <a:cubicBezTo>
                  <a:pt x="120282" y="1609027"/>
                  <a:pt x="115903" y="1605969"/>
                  <a:pt x="114374" y="1606108"/>
                </a:cubicBezTo>
                <a:cubicBezTo>
                  <a:pt x="112845" y="1606246"/>
                  <a:pt x="109646" y="1604022"/>
                  <a:pt x="107839" y="1607220"/>
                </a:cubicBezTo>
                <a:cubicBezTo>
                  <a:pt x="106101" y="1610417"/>
                  <a:pt x="102139" y="1611321"/>
                  <a:pt x="100332" y="1614032"/>
                </a:cubicBezTo>
                <a:cubicBezTo>
                  <a:pt x="98524" y="1616743"/>
                  <a:pt x="100541" y="1611460"/>
                  <a:pt x="98524" y="1616743"/>
                </a:cubicBezTo>
                <a:cubicBezTo>
                  <a:pt x="96508" y="1622096"/>
                  <a:pt x="96370" y="1626128"/>
                  <a:pt x="99081" y="1627935"/>
                </a:cubicBezTo>
                <a:cubicBezTo>
                  <a:pt x="101791" y="1629742"/>
                  <a:pt x="109021" y="1630507"/>
                  <a:pt x="112010" y="1630229"/>
                </a:cubicBezTo>
                <a:cubicBezTo>
                  <a:pt x="114999" y="1629951"/>
                  <a:pt x="115138" y="1624876"/>
                  <a:pt x="122298" y="1626266"/>
                </a:cubicBezTo>
                <a:cubicBezTo>
                  <a:pt x="129597" y="1627657"/>
                  <a:pt x="135228" y="1628630"/>
                  <a:pt x="136687" y="1627935"/>
                </a:cubicBezTo>
                <a:cubicBezTo>
                  <a:pt x="138216" y="1627309"/>
                  <a:pt x="152119" y="1623973"/>
                  <a:pt x="148991" y="1628908"/>
                </a:cubicBezTo>
                <a:cubicBezTo>
                  <a:pt x="145933" y="1633774"/>
                  <a:pt x="146837" y="1632662"/>
                  <a:pt x="140858" y="1634261"/>
                </a:cubicBezTo>
                <a:cubicBezTo>
                  <a:pt x="134880" y="1635790"/>
                  <a:pt x="132725" y="1634538"/>
                  <a:pt x="128763" y="1635859"/>
                </a:cubicBezTo>
                <a:cubicBezTo>
                  <a:pt x="124801" y="1637180"/>
                  <a:pt x="120282" y="1637597"/>
                  <a:pt x="120421" y="1639127"/>
                </a:cubicBezTo>
                <a:cubicBezTo>
                  <a:pt x="120560" y="1640656"/>
                  <a:pt x="116112" y="1642602"/>
                  <a:pt x="116320" y="1645105"/>
                </a:cubicBezTo>
                <a:cubicBezTo>
                  <a:pt x="116528" y="1647607"/>
                  <a:pt x="120560" y="1647260"/>
                  <a:pt x="121881" y="1649623"/>
                </a:cubicBezTo>
                <a:cubicBezTo>
                  <a:pt x="123132" y="1652126"/>
                  <a:pt x="124383" y="1649414"/>
                  <a:pt x="123132" y="1652126"/>
                </a:cubicBezTo>
                <a:cubicBezTo>
                  <a:pt x="121811" y="1654767"/>
                  <a:pt x="121186" y="1653794"/>
                  <a:pt x="116737" y="1655254"/>
                </a:cubicBezTo>
                <a:cubicBezTo>
                  <a:pt x="112288" y="1656713"/>
                  <a:pt x="110759" y="1656296"/>
                  <a:pt x="109925" y="1658381"/>
                </a:cubicBezTo>
                <a:cubicBezTo>
                  <a:pt x="109091" y="1660467"/>
                  <a:pt x="104433" y="1664985"/>
                  <a:pt x="107701" y="1667766"/>
                </a:cubicBezTo>
                <a:cubicBezTo>
                  <a:pt x="111037" y="1670477"/>
                  <a:pt x="116946" y="1667905"/>
                  <a:pt x="117641" y="1670338"/>
                </a:cubicBezTo>
                <a:cubicBezTo>
                  <a:pt x="118336" y="1672910"/>
                  <a:pt x="117501" y="1673953"/>
                  <a:pt x="116598" y="1676038"/>
                </a:cubicBezTo>
                <a:cubicBezTo>
                  <a:pt x="116181" y="1677289"/>
                  <a:pt x="116251" y="1675065"/>
                  <a:pt x="116251" y="1674926"/>
                </a:cubicBezTo>
                <a:cubicBezTo>
                  <a:pt x="116181" y="1675204"/>
                  <a:pt x="116112" y="1676108"/>
                  <a:pt x="115833" y="1678123"/>
                </a:cubicBezTo>
                <a:cubicBezTo>
                  <a:pt x="114930" y="1685353"/>
                  <a:pt x="118823" y="1688620"/>
                  <a:pt x="119518" y="1690497"/>
                </a:cubicBezTo>
                <a:cubicBezTo>
                  <a:pt x="120213" y="1692582"/>
                  <a:pt x="122715" y="1691748"/>
                  <a:pt x="123480" y="1694181"/>
                </a:cubicBezTo>
                <a:cubicBezTo>
                  <a:pt x="124175" y="1696753"/>
                  <a:pt x="126817" y="1697935"/>
                  <a:pt x="126817" y="1697935"/>
                </a:cubicBezTo>
                <a:cubicBezTo>
                  <a:pt x="126817" y="1697935"/>
                  <a:pt x="132169" y="1705095"/>
                  <a:pt x="136271" y="1705790"/>
                </a:cubicBezTo>
                <a:cubicBezTo>
                  <a:pt x="140372" y="1706415"/>
                  <a:pt x="147323" y="1704747"/>
                  <a:pt x="146211" y="1708918"/>
                </a:cubicBezTo>
                <a:cubicBezTo>
                  <a:pt x="145099" y="1713089"/>
                  <a:pt x="140441" y="1712463"/>
                  <a:pt x="138564" y="1714688"/>
                </a:cubicBezTo>
                <a:cubicBezTo>
                  <a:pt x="136757" y="1716912"/>
                  <a:pt x="134741" y="1717537"/>
                  <a:pt x="135019" y="1720666"/>
                </a:cubicBezTo>
                <a:cubicBezTo>
                  <a:pt x="135297" y="1723724"/>
                  <a:pt x="133281" y="1723933"/>
                  <a:pt x="137244" y="1728104"/>
                </a:cubicBezTo>
                <a:cubicBezTo>
                  <a:pt x="141206" y="1732274"/>
                  <a:pt x="148227" y="1731162"/>
                  <a:pt x="148852" y="1733108"/>
                </a:cubicBezTo>
                <a:cubicBezTo>
                  <a:pt x="149339" y="1734360"/>
                  <a:pt x="149756" y="1733317"/>
                  <a:pt x="149895" y="1733456"/>
                </a:cubicBezTo>
                <a:cubicBezTo>
                  <a:pt x="149895" y="1733526"/>
                  <a:pt x="149895" y="1733943"/>
                  <a:pt x="149617" y="1735125"/>
                </a:cubicBezTo>
                <a:cubicBezTo>
                  <a:pt x="148922" y="1738739"/>
                  <a:pt x="146489" y="1739991"/>
                  <a:pt x="142179" y="1742423"/>
                </a:cubicBezTo>
                <a:cubicBezTo>
                  <a:pt x="137730" y="1744856"/>
                  <a:pt x="136271" y="1744995"/>
                  <a:pt x="137105" y="1748054"/>
                </a:cubicBezTo>
                <a:cubicBezTo>
                  <a:pt x="137869" y="1750973"/>
                  <a:pt x="134602" y="1748749"/>
                  <a:pt x="137869" y="1756604"/>
                </a:cubicBezTo>
                <a:cubicBezTo>
                  <a:pt x="141136" y="1764459"/>
                  <a:pt x="144334" y="1765641"/>
                  <a:pt x="144473" y="1767170"/>
                </a:cubicBezTo>
                <a:cubicBezTo>
                  <a:pt x="144612" y="1768700"/>
                  <a:pt x="144542" y="1785035"/>
                  <a:pt x="144751" y="1787051"/>
                </a:cubicBezTo>
                <a:cubicBezTo>
                  <a:pt x="144960" y="1789067"/>
                  <a:pt x="144751" y="1791639"/>
                  <a:pt x="145516" y="1795115"/>
                </a:cubicBezTo>
                <a:cubicBezTo>
                  <a:pt x="146350" y="1798660"/>
                  <a:pt x="146975" y="1800119"/>
                  <a:pt x="147184" y="1802622"/>
                </a:cubicBezTo>
                <a:cubicBezTo>
                  <a:pt x="147393" y="1805125"/>
                  <a:pt x="148713" y="1808114"/>
                  <a:pt x="148852" y="1809573"/>
                </a:cubicBezTo>
                <a:lnTo>
                  <a:pt x="149339" y="1815135"/>
                </a:lnTo>
                <a:lnTo>
                  <a:pt x="154274" y="1818749"/>
                </a:lnTo>
                <a:cubicBezTo>
                  <a:pt x="154274" y="1818749"/>
                  <a:pt x="156012" y="1820626"/>
                  <a:pt x="154135" y="1822364"/>
                </a:cubicBezTo>
                <a:cubicBezTo>
                  <a:pt x="152258" y="1824032"/>
                  <a:pt x="146767" y="1825562"/>
                  <a:pt x="146767" y="1825562"/>
                </a:cubicBezTo>
                <a:cubicBezTo>
                  <a:pt x="146767" y="1825562"/>
                  <a:pt x="147462" y="1827021"/>
                  <a:pt x="148227" y="1830010"/>
                </a:cubicBezTo>
                <a:cubicBezTo>
                  <a:pt x="148991" y="1833000"/>
                  <a:pt x="146280" y="1831262"/>
                  <a:pt x="148991" y="1833000"/>
                </a:cubicBezTo>
                <a:cubicBezTo>
                  <a:pt x="151702" y="1834807"/>
                  <a:pt x="153996" y="1832513"/>
                  <a:pt x="155526" y="1832374"/>
                </a:cubicBezTo>
                <a:cubicBezTo>
                  <a:pt x="157055" y="1832235"/>
                  <a:pt x="161434" y="1830288"/>
                  <a:pt x="161434" y="1830288"/>
                </a:cubicBezTo>
                <a:cubicBezTo>
                  <a:pt x="161434" y="1830288"/>
                  <a:pt x="162894" y="1829663"/>
                  <a:pt x="163798" y="1827994"/>
                </a:cubicBezTo>
                <a:cubicBezTo>
                  <a:pt x="164632" y="1826326"/>
                  <a:pt x="163798" y="1822920"/>
                  <a:pt x="164006" y="1819792"/>
                </a:cubicBezTo>
                <a:cubicBezTo>
                  <a:pt x="164215" y="1816664"/>
                  <a:pt x="163450" y="1808600"/>
                  <a:pt x="163450" y="1808600"/>
                </a:cubicBezTo>
                <a:lnTo>
                  <a:pt x="165744" y="1794698"/>
                </a:lnTo>
                <a:lnTo>
                  <a:pt x="168802" y="1788789"/>
                </a:lnTo>
                <a:cubicBezTo>
                  <a:pt x="168802" y="1788789"/>
                  <a:pt x="170332" y="1789137"/>
                  <a:pt x="171027" y="1791083"/>
                </a:cubicBezTo>
                <a:cubicBezTo>
                  <a:pt x="171722" y="1793029"/>
                  <a:pt x="170679" y="1793724"/>
                  <a:pt x="170471" y="1796713"/>
                </a:cubicBezTo>
                <a:cubicBezTo>
                  <a:pt x="170471" y="1797895"/>
                  <a:pt x="170471" y="1798104"/>
                  <a:pt x="170471" y="1798104"/>
                </a:cubicBezTo>
                <a:cubicBezTo>
                  <a:pt x="170471" y="1798312"/>
                  <a:pt x="170401" y="1798729"/>
                  <a:pt x="170193" y="1799772"/>
                </a:cubicBezTo>
                <a:cubicBezTo>
                  <a:pt x="169567" y="1803456"/>
                  <a:pt x="169289" y="1812076"/>
                  <a:pt x="170124" y="1815621"/>
                </a:cubicBezTo>
                <a:cubicBezTo>
                  <a:pt x="171027" y="1819166"/>
                  <a:pt x="173530" y="1818888"/>
                  <a:pt x="174155" y="1820418"/>
                </a:cubicBezTo>
                <a:cubicBezTo>
                  <a:pt x="174780" y="1821877"/>
                  <a:pt x="182080" y="1822711"/>
                  <a:pt x="182080" y="1822711"/>
                </a:cubicBezTo>
                <a:cubicBezTo>
                  <a:pt x="182080" y="1822711"/>
                  <a:pt x="184373" y="1825562"/>
                  <a:pt x="185000" y="1827021"/>
                </a:cubicBezTo>
                <a:cubicBezTo>
                  <a:pt x="185625" y="1828481"/>
                  <a:pt x="186529" y="1832513"/>
                  <a:pt x="183470" y="1832304"/>
                </a:cubicBezTo>
                <a:cubicBezTo>
                  <a:pt x="180411" y="1832096"/>
                  <a:pt x="176310" y="1831400"/>
                  <a:pt x="173251" y="1831679"/>
                </a:cubicBezTo>
                <a:cubicBezTo>
                  <a:pt x="170193" y="1831957"/>
                  <a:pt x="168663" y="1831679"/>
                  <a:pt x="167273" y="1832721"/>
                </a:cubicBezTo>
                <a:cubicBezTo>
                  <a:pt x="165814" y="1833903"/>
                  <a:pt x="162060" y="1837240"/>
                  <a:pt x="162060" y="1837240"/>
                </a:cubicBezTo>
                <a:cubicBezTo>
                  <a:pt x="162060" y="1837240"/>
                  <a:pt x="159766" y="1840020"/>
                  <a:pt x="159418" y="1841550"/>
                </a:cubicBezTo>
                <a:cubicBezTo>
                  <a:pt x="159002" y="1843148"/>
                  <a:pt x="159418" y="1848223"/>
                  <a:pt x="160183" y="1849613"/>
                </a:cubicBezTo>
                <a:cubicBezTo>
                  <a:pt x="160808" y="1851142"/>
                  <a:pt x="164215" y="1849265"/>
                  <a:pt x="166857" y="1850100"/>
                </a:cubicBezTo>
                <a:cubicBezTo>
                  <a:pt x="169429" y="1850934"/>
                  <a:pt x="171097" y="1851768"/>
                  <a:pt x="171722" y="1853714"/>
                </a:cubicBezTo>
                <a:cubicBezTo>
                  <a:pt x="172417" y="1855661"/>
                  <a:pt x="169567" y="1857468"/>
                  <a:pt x="167552" y="1857677"/>
                </a:cubicBezTo>
                <a:cubicBezTo>
                  <a:pt x="165535" y="1857885"/>
                  <a:pt x="169359" y="1855452"/>
                  <a:pt x="165535" y="1857885"/>
                </a:cubicBezTo>
                <a:cubicBezTo>
                  <a:pt x="161712" y="1860249"/>
                  <a:pt x="161226" y="1860805"/>
                  <a:pt x="161504" y="1863864"/>
                </a:cubicBezTo>
                <a:cubicBezTo>
                  <a:pt x="161781" y="1866853"/>
                  <a:pt x="160183" y="1871579"/>
                  <a:pt x="166370" y="1872553"/>
                </a:cubicBezTo>
                <a:cubicBezTo>
                  <a:pt x="172556" y="1873526"/>
                  <a:pt x="175962" y="1871649"/>
                  <a:pt x="178187" y="1874568"/>
                </a:cubicBezTo>
                <a:cubicBezTo>
                  <a:pt x="180551" y="1877349"/>
                  <a:pt x="179994" y="1877418"/>
                  <a:pt x="181315" y="1879852"/>
                </a:cubicBezTo>
                <a:cubicBezTo>
                  <a:pt x="182497" y="1882354"/>
                  <a:pt x="185207" y="1883049"/>
                  <a:pt x="187849" y="1884370"/>
                </a:cubicBezTo>
                <a:cubicBezTo>
                  <a:pt x="190491" y="1885690"/>
                  <a:pt x="188545" y="1881798"/>
                  <a:pt x="190491" y="1885690"/>
                </a:cubicBezTo>
                <a:cubicBezTo>
                  <a:pt x="192368" y="1889583"/>
                  <a:pt x="187363" y="1890556"/>
                  <a:pt x="185207" y="1889653"/>
                </a:cubicBezTo>
                <a:cubicBezTo>
                  <a:pt x="183123" y="1888888"/>
                  <a:pt x="178187" y="1885273"/>
                  <a:pt x="176657" y="1885413"/>
                </a:cubicBezTo>
                <a:cubicBezTo>
                  <a:pt x="175128" y="1885552"/>
                  <a:pt x="164006" y="1880964"/>
                  <a:pt x="164006" y="1880964"/>
                </a:cubicBezTo>
                <a:cubicBezTo>
                  <a:pt x="164006" y="1880964"/>
                  <a:pt x="160878" y="1879712"/>
                  <a:pt x="161156" y="1882771"/>
                </a:cubicBezTo>
                <a:cubicBezTo>
                  <a:pt x="161434" y="1885760"/>
                  <a:pt x="161781" y="1889305"/>
                  <a:pt x="163937" y="1891113"/>
                </a:cubicBezTo>
                <a:cubicBezTo>
                  <a:pt x="166161" y="1892920"/>
                  <a:pt x="169776" y="1893615"/>
                  <a:pt x="170888" y="1895005"/>
                </a:cubicBezTo>
                <a:cubicBezTo>
                  <a:pt x="172001" y="1896465"/>
                  <a:pt x="175198" y="1897717"/>
                  <a:pt x="175198" y="1897717"/>
                </a:cubicBezTo>
                <a:cubicBezTo>
                  <a:pt x="175198" y="1897717"/>
                  <a:pt x="177839" y="1904529"/>
                  <a:pt x="182497" y="1905154"/>
                </a:cubicBezTo>
                <a:lnTo>
                  <a:pt x="187154" y="1905710"/>
                </a:lnTo>
                <a:lnTo>
                  <a:pt x="193132" y="1910298"/>
                </a:lnTo>
                <a:cubicBezTo>
                  <a:pt x="193132" y="1910298"/>
                  <a:pt x="193689" y="1910716"/>
                  <a:pt x="189656" y="1911619"/>
                </a:cubicBezTo>
                <a:cubicBezTo>
                  <a:pt x="185625" y="1912523"/>
                  <a:pt x="184513" y="1911133"/>
                  <a:pt x="181385" y="1910368"/>
                </a:cubicBezTo>
                <a:cubicBezTo>
                  <a:pt x="178326" y="1909673"/>
                  <a:pt x="178952" y="1911133"/>
                  <a:pt x="174573" y="1908491"/>
                </a:cubicBezTo>
                <a:cubicBezTo>
                  <a:pt x="170263" y="1905780"/>
                  <a:pt x="170124" y="1904807"/>
                  <a:pt x="166509" y="1903138"/>
                </a:cubicBezTo>
                <a:cubicBezTo>
                  <a:pt x="162755" y="1901470"/>
                  <a:pt x="160322" y="1896604"/>
                  <a:pt x="157194" y="1896882"/>
                </a:cubicBezTo>
                <a:cubicBezTo>
                  <a:pt x="154205" y="1897160"/>
                  <a:pt x="150660" y="1897508"/>
                  <a:pt x="150868" y="1899385"/>
                </a:cubicBezTo>
                <a:cubicBezTo>
                  <a:pt x="151077" y="1901470"/>
                  <a:pt x="150590" y="1901540"/>
                  <a:pt x="147532" y="1901818"/>
                </a:cubicBezTo>
                <a:lnTo>
                  <a:pt x="144542" y="1902096"/>
                </a:lnTo>
                <a:cubicBezTo>
                  <a:pt x="144542" y="1902096"/>
                  <a:pt x="141831" y="1906406"/>
                  <a:pt x="141484" y="1907935"/>
                </a:cubicBezTo>
                <a:cubicBezTo>
                  <a:pt x="141136" y="1909533"/>
                  <a:pt x="137661" y="1910298"/>
                  <a:pt x="139329" y="1912245"/>
                </a:cubicBezTo>
                <a:cubicBezTo>
                  <a:pt x="140997" y="1914122"/>
                  <a:pt x="144542" y="1914330"/>
                  <a:pt x="146698" y="1915651"/>
                </a:cubicBezTo>
                <a:cubicBezTo>
                  <a:pt x="148852" y="1917041"/>
                  <a:pt x="149965" y="1917389"/>
                  <a:pt x="151077" y="1919335"/>
                </a:cubicBezTo>
                <a:cubicBezTo>
                  <a:pt x="152328" y="1921212"/>
                  <a:pt x="152815" y="1921212"/>
                  <a:pt x="154553" y="1923575"/>
                </a:cubicBezTo>
                <a:cubicBezTo>
                  <a:pt x="156360" y="1926008"/>
                  <a:pt x="156916" y="1927398"/>
                  <a:pt x="159974" y="1927677"/>
                </a:cubicBezTo>
                <a:cubicBezTo>
                  <a:pt x="163103" y="1927885"/>
                  <a:pt x="165535" y="1927190"/>
                  <a:pt x="166648" y="1928581"/>
                </a:cubicBezTo>
                <a:cubicBezTo>
                  <a:pt x="167829" y="1929970"/>
                  <a:pt x="170124" y="1927190"/>
                  <a:pt x="170124" y="1927190"/>
                </a:cubicBezTo>
                <a:cubicBezTo>
                  <a:pt x="170124" y="1927190"/>
                  <a:pt x="170610" y="1927607"/>
                  <a:pt x="171931" y="1930040"/>
                </a:cubicBezTo>
                <a:cubicBezTo>
                  <a:pt x="173251" y="1932542"/>
                  <a:pt x="174642" y="1931917"/>
                  <a:pt x="176727" y="1932195"/>
                </a:cubicBezTo>
                <a:cubicBezTo>
                  <a:pt x="178813" y="1932473"/>
                  <a:pt x="180620" y="1930318"/>
                  <a:pt x="182288" y="1931222"/>
                </a:cubicBezTo>
                <a:cubicBezTo>
                  <a:pt x="183887" y="1932056"/>
                  <a:pt x="187432" y="1932195"/>
                  <a:pt x="187572" y="1933724"/>
                </a:cubicBezTo>
                <a:cubicBezTo>
                  <a:pt x="187711" y="1935254"/>
                  <a:pt x="189309" y="1935601"/>
                  <a:pt x="191394" y="1936366"/>
                </a:cubicBezTo>
                <a:cubicBezTo>
                  <a:pt x="193480" y="1937270"/>
                  <a:pt x="193758" y="1933585"/>
                  <a:pt x="193480" y="1937270"/>
                </a:cubicBezTo>
                <a:cubicBezTo>
                  <a:pt x="193341" y="1940884"/>
                  <a:pt x="188197" y="1941371"/>
                  <a:pt x="188197" y="1941371"/>
                </a:cubicBezTo>
                <a:cubicBezTo>
                  <a:pt x="188197" y="1941371"/>
                  <a:pt x="184026" y="1940189"/>
                  <a:pt x="182149" y="1940884"/>
                </a:cubicBezTo>
                <a:cubicBezTo>
                  <a:pt x="180133" y="1941580"/>
                  <a:pt x="178048" y="1940259"/>
                  <a:pt x="177631" y="1941788"/>
                </a:cubicBezTo>
                <a:cubicBezTo>
                  <a:pt x="177284" y="1943386"/>
                  <a:pt x="177839" y="1949435"/>
                  <a:pt x="179994" y="1950755"/>
                </a:cubicBezTo>
                <a:cubicBezTo>
                  <a:pt x="182149" y="1952145"/>
                  <a:pt x="185207" y="1952354"/>
                  <a:pt x="185347" y="1954370"/>
                </a:cubicBezTo>
                <a:cubicBezTo>
                  <a:pt x="185555" y="1956386"/>
                  <a:pt x="185277" y="1964032"/>
                  <a:pt x="187502" y="1966396"/>
                </a:cubicBezTo>
                <a:cubicBezTo>
                  <a:pt x="189726" y="1968689"/>
                  <a:pt x="190978" y="1971192"/>
                  <a:pt x="192646" y="1972999"/>
                </a:cubicBezTo>
                <a:cubicBezTo>
                  <a:pt x="194384" y="1974946"/>
                  <a:pt x="194175" y="1977518"/>
                  <a:pt x="199806" y="1978491"/>
                </a:cubicBezTo>
                <a:cubicBezTo>
                  <a:pt x="205506" y="1979395"/>
                  <a:pt x="201682" y="1982384"/>
                  <a:pt x="205506" y="1979395"/>
                </a:cubicBezTo>
                <a:cubicBezTo>
                  <a:pt x="209329" y="1976545"/>
                  <a:pt x="209676" y="1968829"/>
                  <a:pt x="210998" y="1967160"/>
                </a:cubicBezTo>
                <a:cubicBezTo>
                  <a:pt x="212387" y="1965561"/>
                  <a:pt x="213361" y="1964380"/>
                  <a:pt x="213500" y="1960904"/>
                </a:cubicBezTo>
                <a:cubicBezTo>
                  <a:pt x="213639" y="1957289"/>
                  <a:pt x="213639" y="1951728"/>
                  <a:pt x="213639" y="1951728"/>
                </a:cubicBezTo>
                <a:cubicBezTo>
                  <a:pt x="213639" y="1951728"/>
                  <a:pt x="213847" y="1943039"/>
                  <a:pt x="213709" y="1941510"/>
                </a:cubicBezTo>
                <a:cubicBezTo>
                  <a:pt x="213569" y="1939980"/>
                  <a:pt x="213361" y="1937478"/>
                  <a:pt x="216002" y="1938799"/>
                </a:cubicBezTo>
                <a:cubicBezTo>
                  <a:pt x="218713" y="1940050"/>
                  <a:pt x="218713" y="1939563"/>
                  <a:pt x="219478" y="1942552"/>
                </a:cubicBezTo>
                <a:cubicBezTo>
                  <a:pt x="220242" y="1945472"/>
                  <a:pt x="217184" y="1946237"/>
                  <a:pt x="219964" y="1948114"/>
                </a:cubicBezTo>
                <a:cubicBezTo>
                  <a:pt x="222606" y="1949852"/>
                  <a:pt x="223162" y="1950338"/>
                  <a:pt x="227333" y="1951450"/>
                </a:cubicBezTo>
                <a:cubicBezTo>
                  <a:pt x="231504" y="1952562"/>
                  <a:pt x="233867" y="1950824"/>
                  <a:pt x="235118" y="1952701"/>
                </a:cubicBezTo>
                <a:cubicBezTo>
                  <a:pt x="236370" y="1954717"/>
                  <a:pt x="236508" y="1951103"/>
                  <a:pt x="236370" y="1954717"/>
                </a:cubicBezTo>
                <a:cubicBezTo>
                  <a:pt x="236161" y="1958262"/>
                  <a:pt x="233589" y="1957985"/>
                  <a:pt x="231643" y="1959236"/>
                </a:cubicBezTo>
                <a:cubicBezTo>
                  <a:pt x="229696" y="1960417"/>
                  <a:pt x="223509" y="1959445"/>
                  <a:pt x="223509" y="1959445"/>
                </a:cubicBezTo>
                <a:lnTo>
                  <a:pt x="220173" y="1961808"/>
                </a:lnTo>
                <a:cubicBezTo>
                  <a:pt x="220173" y="1961808"/>
                  <a:pt x="218365" y="1964032"/>
                  <a:pt x="218992" y="1965978"/>
                </a:cubicBezTo>
                <a:cubicBezTo>
                  <a:pt x="219756" y="1967925"/>
                  <a:pt x="220798" y="1968898"/>
                  <a:pt x="218505" y="1971123"/>
                </a:cubicBezTo>
                <a:cubicBezTo>
                  <a:pt x="216211" y="1973416"/>
                  <a:pt x="217949" y="1970636"/>
                  <a:pt x="216211" y="1973416"/>
                </a:cubicBezTo>
                <a:cubicBezTo>
                  <a:pt x="214404" y="1976127"/>
                  <a:pt x="217115" y="1983496"/>
                  <a:pt x="215863" y="1986137"/>
                </a:cubicBezTo>
                <a:cubicBezTo>
                  <a:pt x="214543" y="1988779"/>
                  <a:pt x="206965" y="1988988"/>
                  <a:pt x="206965" y="1988988"/>
                </a:cubicBezTo>
                <a:cubicBezTo>
                  <a:pt x="206965" y="1988988"/>
                  <a:pt x="204532" y="1985651"/>
                  <a:pt x="201544" y="1985442"/>
                </a:cubicBezTo>
                <a:cubicBezTo>
                  <a:pt x="198485" y="1985234"/>
                  <a:pt x="195913" y="1985442"/>
                  <a:pt x="192924" y="1985720"/>
                </a:cubicBezTo>
                <a:cubicBezTo>
                  <a:pt x="189865" y="1985998"/>
                  <a:pt x="187224" y="1984677"/>
                  <a:pt x="187363" y="1986207"/>
                </a:cubicBezTo>
                <a:cubicBezTo>
                  <a:pt x="187502" y="1987736"/>
                  <a:pt x="186945" y="1992324"/>
                  <a:pt x="186598" y="1994896"/>
                </a:cubicBezTo>
                <a:cubicBezTo>
                  <a:pt x="186320" y="1997468"/>
                  <a:pt x="188545" y="1998789"/>
                  <a:pt x="190143" y="1999693"/>
                </a:cubicBezTo>
                <a:cubicBezTo>
                  <a:pt x="190978" y="2000110"/>
                  <a:pt x="190421" y="1999206"/>
                  <a:pt x="190213" y="1998789"/>
                </a:cubicBezTo>
                <a:cubicBezTo>
                  <a:pt x="190491" y="1998997"/>
                  <a:pt x="190908" y="1999553"/>
                  <a:pt x="191742" y="2000527"/>
                </a:cubicBezTo>
                <a:cubicBezTo>
                  <a:pt x="195148" y="2004767"/>
                  <a:pt x="195565" y="2008799"/>
                  <a:pt x="196122" y="2010328"/>
                </a:cubicBezTo>
                <a:cubicBezTo>
                  <a:pt x="196817" y="2011788"/>
                  <a:pt x="195982" y="2013943"/>
                  <a:pt x="197234" y="2016306"/>
                </a:cubicBezTo>
                <a:cubicBezTo>
                  <a:pt x="198415" y="2018739"/>
                  <a:pt x="197234" y="2022910"/>
                  <a:pt x="200292" y="2021659"/>
                </a:cubicBezTo>
                <a:cubicBezTo>
                  <a:pt x="203142" y="2020338"/>
                  <a:pt x="203977" y="2017210"/>
                  <a:pt x="203977" y="2017210"/>
                </a:cubicBezTo>
                <a:cubicBezTo>
                  <a:pt x="203977" y="2017210"/>
                  <a:pt x="205367" y="2009911"/>
                  <a:pt x="207104" y="2013387"/>
                </a:cubicBezTo>
                <a:cubicBezTo>
                  <a:pt x="208981" y="2016793"/>
                  <a:pt x="209051" y="2017279"/>
                  <a:pt x="210233" y="2019226"/>
                </a:cubicBezTo>
                <a:cubicBezTo>
                  <a:pt x="211414" y="2021172"/>
                  <a:pt x="212875" y="2020547"/>
                  <a:pt x="215446" y="2020825"/>
                </a:cubicBezTo>
                <a:cubicBezTo>
                  <a:pt x="218088" y="2021033"/>
                  <a:pt x="219060" y="2020964"/>
                  <a:pt x="220937" y="2019226"/>
                </a:cubicBezTo>
                <a:cubicBezTo>
                  <a:pt x="222814" y="2017558"/>
                  <a:pt x="224900" y="2012831"/>
                  <a:pt x="226777" y="2015681"/>
                </a:cubicBezTo>
                <a:cubicBezTo>
                  <a:pt x="228584" y="2018531"/>
                  <a:pt x="228167" y="2014012"/>
                  <a:pt x="228584" y="2018531"/>
                </a:cubicBezTo>
                <a:cubicBezTo>
                  <a:pt x="229001" y="2023119"/>
                  <a:pt x="230183" y="2030626"/>
                  <a:pt x="226499" y="2034519"/>
                </a:cubicBezTo>
                <a:cubicBezTo>
                  <a:pt x="222814" y="2038481"/>
                  <a:pt x="218157" y="2037855"/>
                  <a:pt x="217115" y="2043069"/>
                </a:cubicBezTo>
                <a:cubicBezTo>
                  <a:pt x="216072" y="2048213"/>
                  <a:pt x="214334" y="2051480"/>
                  <a:pt x="216628" y="2054330"/>
                </a:cubicBezTo>
                <a:cubicBezTo>
                  <a:pt x="218922" y="2057111"/>
                  <a:pt x="218853" y="2056624"/>
                  <a:pt x="221216" y="2059961"/>
                </a:cubicBezTo>
                <a:cubicBezTo>
                  <a:pt x="223579" y="2063297"/>
                  <a:pt x="224970" y="2061698"/>
                  <a:pt x="225317" y="2065800"/>
                </a:cubicBezTo>
                <a:cubicBezTo>
                  <a:pt x="225526" y="2068490"/>
                  <a:pt x="226290" y="2070617"/>
                  <a:pt x="227472" y="2072195"/>
                </a:cubicBezTo>
                <a:cubicBezTo>
                  <a:pt x="229140" y="2074559"/>
                  <a:pt x="228306" y="2075601"/>
                  <a:pt x="234424" y="2075601"/>
                </a:cubicBezTo>
                <a:cubicBezTo>
                  <a:pt x="240541" y="2075532"/>
                  <a:pt x="242486" y="2074837"/>
                  <a:pt x="243390" y="2079355"/>
                </a:cubicBezTo>
                <a:cubicBezTo>
                  <a:pt x="244363" y="2083804"/>
                  <a:pt x="242904" y="2084569"/>
                  <a:pt x="244156" y="2087905"/>
                </a:cubicBezTo>
                <a:cubicBezTo>
                  <a:pt x="245545" y="2091381"/>
                  <a:pt x="247700" y="2092702"/>
                  <a:pt x="247839" y="2094161"/>
                </a:cubicBezTo>
                <a:cubicBezTo>
                  <a:pt x="247978" y="2095691"/>
                  <a:pt x="241305" y="2095343"/>
                  <a:pt x="242139" y="2098263"/>
                </a:cubicBezTo>
                <a:cubicBezTo>
                  <a:pt x="242904" y="2101321"/>
                  <a:pt x="248187" y="2108968"/>
                  <a:pt x="248187" y="2108968"/>
                </a:cubicBezTo>
                <a:cubicBezTo>
                  <a:pt x="248187" y="2108968"/>
                  <a:pt x="249438" y="2110914"/>
                  <a:pt x="250620" y="2113277"/>
                </a:cubicBezTo>
                <a:cubicBezTo>
                  <a:pt x="251941" y="2115711"/>
                  <a:pt x="255764" y="2113277"/>
                  <a:pt x="256946" y="2115780"/>
                </a:cubicBezTo>
                <a:cubicBezTo>
                  <a:pt x="258197" y="2118213"/>
                  <a:pt x="261325" y="2119464"/>
                  <a:pt x="261325" y="2119464"/>
                </a:cubicBezTo>
                <a:cubicBezTo>
                  <a:pt x="261325" y="2119464"/>
                  <a:pt x="269111" y="2120715"/>
                  <a:pt x="270848" y="2117518"/>
                </a:cubicBezTo>
                <a:cubicBezTo>
                  <a:pt x="271127" y="2117031"/>
                  <a:pt x="271265" y="2116753"/>
                  <a:pt x="271265" y="2116684"/>
                </a:cubicBezTo>
                <a:lnTo>
                  <a:pt x="271196" y="2116684"/>
                </a:lnTo>
                <a:cubicBezTo>
                  <a:pt x="271474" y="2116267"/>
                  <a:pt x="271891" y="2115571"/>
                  <a:pt x="272656" y="2114390"/>
                </a:cubicBezTo>
                <a:cubicBezTo>
                  <a:pt x="276618" y="2107856"/>
                  <a:pt x="276687" y="2103754"/>
                  <a:pt x="279190" y="2102086"/>
                </a:cubicBezTo>
                <a:cubicBezTo>
                  <a:pt x="281554" y="2100348"/>
                  <a:pt x="283013" y="2099653"/>
                  <a:pt x="284890" y="2097985"/>
                </a:cubicBezTo>
                <a:cubicBezTo>
                  <a:pt x="286767" y="2096247"/>
                  <a:pt x="290590" y="2093397"/>
                  <a:pt x="291633" y="2089226"/>
                </a:cubicBezTo>
                <a:cubicBezTo>
                  <a:pt x="292815" y="2085055"/>
                  <a:pt x="295943" y="2080189"/>
                  <a:pt x="290729" y="2079146"/>
                </a:cubicBezTo>
                <a:lnTo>
                  <a:pt x="285585" y="2078104"/>
                </a:lnTo>
                <a:lnTo>
                  <a:pt x="278078" y="2068580"/>
                </a:lnTo>
                <a:lnTo>
                  <a:pt x="283292" y="2070596"/>
                </a:lnTo>
                <a:cubicBezTo>
                  <a:pt x="283292" y="2070596"/>
                  <a:pt x="286489" y="2071361"/>
                  <a:pt x="288713" y="2073724"/>
                </a:cubicBezTo>
                <a:cubicBezTo>
                  <a:pt x="291008" y="2076088"/>
                  <a:pt x="296082" y="2077131"/>
                  <a:pt x="298167" y="2077409"/>
                </a:cubicBezTo>
                <a:cubicBezTo>
                  <a:pt x="300253" y="2077756"/>
                  <a:pt x="306786" y="2077200"/>
                  <a:pt x="306786" y="2077200"/>
                </a:cubicBezTo>
                <a:cubicBezTo>
                  <a:pt x="306786" y="2077200"/>
                  <a:pt x="309915" y="2077895"/>
                  <a:pt x="310054" y="2073794"/>
                </a:cubicBezTo>
                <a:cubicBezTo>
                  <a:pt x="310193" y="2069693"/>
                  <a:pt x="312557" y="2066982"/>
                  <a:pt x="307065" y="2063436"/>
                </a:cubicBezTo>
                <a:cubicBezTo>
                  <a:pt x="301712" y="2059821"/>
                  <a:pt x="295317" y="2057319"/>
                  <a:pt x="293232" y="2056555"/>
                </a:cubicBezTo>
                <a:cubicBezTo>
                  <a:pt x="291146" y="2055790"/>
                  <a:pt x="281970" y="2050437"/>
                  <a:pt x="281970" y="2050437"/>
                </a:cubicBezTo>
                <a:cubicBezTo>
                  <a:pt x="281970" y="2050437"/>
                  <a:pt x="280997" y="2046475"/>
                  <a:pt x="284195" y="2047240"/>
                </a:cubicBezTo>
                <a:cubicBezTo>
                  <a:pt x="287254" y="2048005"/>
                  <a:pt x="290104" y="2050298"/>
                  <a:pt x="293719" y="2051480"/>
                </a:cubicBezTo>
                <a:cubicBezTo>
                  <a:pt x="297402" y="2052592"/>
                  <a:pt x="297820" y="2052106"/>
                  <a:pt x="302060" y="2053705"/>
                </a:cubicBezTo>
                <a:cubicBezTo>
                  <a:pt x="306300" y="2055373"/>
                  <a:pt x="309845" y="2055025"/>
                  <a:pt x="312626" y="2057806"/>
                </a:cubicBezTo>
                <a:cubicBezTo>
                  <a:pt x="315476" y="2060586"/>
                  <a:pt x="318048" y="2060795"/>
                  <a:pt x="319369" y="2064757"/>
                </a:cubicBezTo>
                <a:cubicBezTo>
                  <a:pt x="320759" y="2068719"/>
                  <a:pt x="320759" y="2073377"/>
                  <a:pt x="321454" y="2075810"/>
                </a:cubicBezTo>
                <a:cubicBezTo>
                  <a:pt x="322219" y="2078243"/>
                  <a:pt x="322984" y="2081788"/>
                  <a:pt x="324443" y="2086237"/>
                </a:cubicBezTo>
                <a:cubicBezTo>
                  <a:pt x="325834" y="2090685"/>
                  <a:pt x="319925" y="2097915"/>
                  <a:pt x="313877" y="2098471"/>
                </a:cubicBezTo>
                <a:cubicBezTo>
                  <a:pt x="307829" y="2099027"/>
                  <a:pt x="302130" y="2097985"/>
                  <a:pt x="301365" y="2100626"/>
                </a:cubicBezTo>
                <a:cubicBezTo>
                  <a:pt x="300531" y="2103267"/>
                  <a:pt x="300600" y="2103824"/>
                  <a:pt x="297333" y="2107161"/>
                </a:cubicBezTo>
                <a:cubicBezTo>
                  <a:pt x="294135" y="2110428"/>
                  <a:pt x="291494" y="2109246"/>
                  <a:pt x="287740" y="2112582"/>
                </a:cubicBezTo>
                <a:cubicBezTo>
                  <a:pt x="283987" y="2116058"/>
                  <a:pt x="279816" y="2121480"/>
                  <a:pt x="276827" y="2126416"/>
                </a:cubicBezTo>
                <a:cubicBezTo>
                  <a:pt x="273699" y="2131282"/>
                  <a:pt x="266121" y="2132463"/>
                  <a:pt x="262715" y="2134340"/>
                </a:cubicBezTo>
                <a:cubicBezTo>
                  <a:pt x="259309" y="2136217"/>
                  <a:pt x="255069" y="2134479"/>
                  <a:pt x="254999" y="2139137"/>
                </a:cubicBezTo>
                <a:cubicBezTo>
                  <a:pt x="254999" y="2143724"/>
                  <a:pt x="252706" y="2146922"/>
                  <a:pt x="252497" y="2150537"/>
                </a:cubicBezTo>
                <a:cubicBezTo>
                  <a:pt x="252288" y="2154151"/>
                  <a:pt x="252288" y="2159226"/>
                  <a:pt x="252288" y="2159226"/>
                </a:cubicBezTo>
                <a:cubicBezTo>
                  <a:pt x="252288" y="2159226"/>
                  <a:pt x="255069" y="2161589"/>
                  <a:pt x="254583" y="2167150"/>
                </a:cubicBezTo>
                <a:cubicBezTo>
                  <a:pt x="254026" y="2172850"/>
                  <a:pt x="252079" y="2173615"/>
                  <a:pt x="251941" y="2177647"/>
                </a:cubicBezTo>
                <a:cubicBezTo>
                  <a:pt x="251802" y="2181748"/>
                  <a:pt x="248535" y="2185015"/>
                  <a:pt x="252706" y="2186197"/>
                </a:cubicBezTo>
                <a:cubicBezTo>
                  <a:pt x="256876" y="2187240"/>
                  <a:pt x="257571" y="2189325"/>
                  <a:pt x="261395" y="2186823"/>
                </a:cubicBezTo>
                <a:cubicBezTo>
                  <a:pt x="265287" y="2184529"/>
                  <a:pt x="269111" y="2175979"/>
                  <a:pt x="270640" y="2176882"/>
                </a:cubicBezTo>
                <a:cubicBezTo>
                  <a:pt x="272308" y="2177716"/>
                  <a:pt x="271127" y="2181888"/>
                  <a:pt x="273907" y="2183764"/>
                </a:cubicBezTo>
                <a:cubicBezTo>
                  <a:pt x="276618" y="2185432"/>
                  <a:pt x="279120" y="2185224"/>
                  <a:pt x="282735" y="2185502"/>
                </a:cubicBezTo>
                <a:cubicBezTo>
                  <a:pt x="286350" y="2185711"/>
                  <a:pt x="284195" y="2190994"/>
                  <a:pt x="285098" y="2194956"/>
                </a:cubicBezTo>
                <a:cubicBezTo>
                  <a:pt x="286072" y="2198918"/>
                  <a:pt x="289408" y="2197597"/>
                  <a:pt x="288922" y="2202742"/>
                </a:cubicBezTo>
                <a:cubicBezTo>
                  <a:pt x="288436" y="2207816"/>
                  <a:pt x="287393" y="2207955"/>
                  <a:pt x="286072" y="2210596"/>
                </a:cubicBezTo>
                <a:cubicBezTo>
                  <a:pt x="284890" y="2213238"/>
                  <a:pt x="281623" y="2206495"/>
                  <a:pt x="280302" y="2214211"/>
                </a:cubicBezTo>
                <a:cubicBezTo>
                  <a:pt x="278981" y="2221927"/>
                  <a:pt x="279120" y="2223456"/>
                  <a:pt x="280928" y="2226376"/>
                </a:cubicBezTo>
                <a:cubicBezTo>
                  <a:pt x="282735" y="2229226"/>
                  <a:pt x="292050" y="2230964"/>
                  <a:pt x="294135" y="2231242"/>
                </a:cubicBezTo>
                <a:cubicBezTo>
                  <a:pt x="296221" y="2231520"/>
                  <a:pt x="297959" y="2222761"/>
                  <a:pt x="302477" y="2226862"/>
                </a:cubicBezTo>
                <a:lnTo>
                  <a:pt x="306926" y="2231033"/>
                </a:lnTo>
                <a:cubicBezTo>
                  <a:pt x="306926" y="2231033"/>
                  <a:pt x="313251" y="2227905"/>
                  <a:pt x="313877" y="2229434"/>
                </a:cubicBezTo>
                <a:lnTo>
                  <a:pt x="314503" y="2230825"/>
                </a:lnTo>
                <a:cubicBezTo>
                  <a:pt x="321524" y="2235343"/>
                  <a:pt x="326806" y="2231798"/>
                  <a:pt x="328892" y="2237637"/>
                </a:cubicBezTo>
                <a:cubicBezTo>
                  <a:pt x="330978" y="2243615"/>
                  <a:pt x="334523" y="2237637"/>
                  <a:pt x="330978" y="2243615"/>
                </a:cubicBezTo>
                <a:cubicBezTo>
                  <a:pt x="327432" y="2249454"/>
                  <a:pt x="319994" y="2251748"/>
                  <a:pt x="319994" y="2251748"/>
                </a:cubicBezTo>
                <a:cubicBezTo>
                  <a:pt x="319994" y="2251748"/>
                  <a:pt x="315128" y="2248134"/>
                  <a:pt x="310888" y="2246465"/>
                </a:cubicBezTo>
                <a:cubicBezTo>
                  <a:pt x="306648" y="2244797"/>
                  <a:pt x="304423" y="2242503"/>
                  <a:pt x="300947" y="2243337"/>
                </a:cubicBezTo>
                <a:cubicBezTo>
                  <a:pt x="297402" y="2244171"/>
                  <a:pt x="292884" y="2244102"/>
                  <a:pt x="292884" y="2244102"/>
                </a:cubicBezTo>
                <a:cubicBezTo>
                  <a:pt x="292884" y="2244102"/>
                  <a:pt x="292397" y="2255363"/>
                  <a:pt x="294900" y="2255154"/>
                </a:cubicBezTo>
                <a:cubicBezTo>
                  <a:pt x="297472" y="2254946"/>
                  <a:pt x="302546" y="2255432"/>
                  <a:pt x="304284" y="2257309"/>
                </a:cubicBezTo>
                <a:cubicBezTo>
                  <a:pt x="306022" y="2259186"/>
                  <a:pt x="312209" y="2260646"/>
                  <a:pt x="314920" y="2262453"/>
                </a:cubicBezTo>
                <a:cubicBezTo>
                  <a:pt x="317631" y="2264261"/>
                  <a:pt x="331742" y="2273575"/>
                  <a:pt x="335635" y="2276843"/>
                </a:cubicBezTo>
                <a:cubicBezTo>
                  <a:pt x="339458" y="2280040"/>
                  <a:pt x="342447" y="2279275"/>
                  <a:pt x="345019" y="2280040"/>
                </a:cubicBezTo>
                <a:cubicBezTo>
                  <a:pt x="347592" y="2280805"/>
                  <a:pt x="346896" y="2278303"/>
                  <a:pt x="352179" y="2279901"/>
                </a:cubicBezTo>
                <a:cubicBezTo>
                  <a:pt x="357392" y="2281430"/>
                  <a:pt x="364205" y="2284420"/>
                  <a:pt x="370391" y="2289981"/>
                </a:cubicBezTo>
                <a:cubicBezTo>
                  <a:pt x="376509" y="2295542"/>
                  <a:pt x="380749" y="2297140"/>
                  <a:pt x="387562" y="2299087"/>
                </a:cubicBezTo>
                <a:cubicBezTo>
                  <a:pt x="394304" y="2300964"/>
                  <a:pt x="400908" y="2300964"/>
                  <a:pt x="404662" y="2303118"/>
                </a:cubicBezTo>
                <a:cubicBezTo>
                  <a:pt x="408485" y="2305274"/>
                  <a:pt x="419329" y="2307846"/>
                  <a:pt x="421067" y="2309236"/>
                </a:cubicBezTo>
                <a:cubicBezTo>
                  <a:pt x="422735" y="2310556"/>
                  <a:pt x="430729" y="2308819"/>
                  <a:pt x="433718" y="2309027"/>
                </a:cubicBezTo>
                <a:cubicBezTo>
                  <a:pt x="436847" y="2309236"/>
                  <a:pt x="446579" y="2304231"/>
                  <a:pt x="448663" y="2299504"/>
                </a:cubicBezTo>
                <a:cubicBezTo>
                  <a:pt x="450749" y="2294777"/>
                  <a:pt x="453112" y="2292483"/>
                  <a:pt x="452209" y="2283377"/>
                </a:cubicBezTo>
                <a:cubicBezTo>
                  <a:pt x="451375" y="2274340"/>
                  <a:pt x="449289" y="2262801"/>
                  <a:pt x="449915" y="2258630"/>
                </a:cubicBezTo>
                <a:cubicBezTo>
                  <a:pt x="450540" y="2254459"/>
                  <a:pt x="450540" y="2242781"/>
                  <a:pt x="451653" y="2239166"/>
                </a:cubicBezTo>
                <a:cubicBezTo>
                  <a:pt x="452834" y="2235482"/>
                  <a:pt x="453530" y="2230825"/>
                  <a:pt x="454225" y="2223109"/>
                </a:cubicBezTo>
                <a:cubicBezTo>
                  <a:pt x="455059" y="2215393"/>
                  <a:pt x="453252" y="2207399"/>
                  <a:pt x="454155" y="2205244"/>
                </a:cubicBezTo>
                <a:cubicBezTo>
                  <a:pt x="454989" y="2203159"/>
                  <a:pt x="456797" y="2195373"/>
                  <a:pt x="456797" y="2195373"/>
                </a:cubicBezTo>
                <a:cubicBezTo>
                  <a:pt x="456797" y="2195373"/>
                  <a:pt x="454781" y="2179732"/>
                  <a:pt x="456588" y="2176535"/>
                </a:cubicBezTo>
                <a:cubicBezTo>
                  <a:pt x="458256" y="2173337"/>
                  <a:pt x="462080" y="2176048"/>
                  <a:pt x="466251" y="2171530"/>
                </a:cubicBezTo>
                <a:cubicBezTo>
                  <a:pt x="470491" y="2167081"/>
                  <a:pt x="469657" y="2164161"/>
                  <a:pt x="471742" y="2163953"/>
                </a:cubicBezTo>
                <a:cubicBezTo>
                  <a:pt x="473688" y="2163744"/>
                  <a:pt x="477720" y="2163953"/>
                  <a:pt x="479875" y="2164161"/>
                </a:cubicBezTo>
                <a:cubicBezTo>
                  <a:pt x="481891" y="2164509"/>
                  <a:pt x="481543" y="2166525"/>
                  <a:pt x="485853" y="2163605"/>
                </a:cubicBezTo>
                <a:cubicBezTo>
                  <a:pt x="490232" y="2160686"/>
                  <a:pt x="490997" y="2158531"/>
                  <a:pt x="494404" y="2156723"/>
                </a:cubicBezTo>
                <a:cubicBezTo>
                  <a:pt x="497810" y="2154916"/>
                  <a:pt x="498087" y="2152761"/>
                  <a:pt x="502536" y="2150884"/>
                </a:cubicBezTo>
                <a:cubicBezTo>
                  <a:pt x="506985" y="2148938"/>
                  <a:pt x="509557" y="2149216"/>
                  <a:pt x="514006" y="2147826"/>
                </a:cubicBezTo>
                <a:cubicBezTo>
                  <a:pt x="518455" y="2146366"/>
                  <a:pt x="518872" y="2144837"/>
                  <a:pt x="522835" y="2143863"/>
                </a:cubicBezTo>
                <a:cubicBezTo>
                  <a:pt x="526866" y="2143029"/>
                  <a:pt x="530133" y="2141152"/>
                  <a:pt x="533401" y="2137260"/>
                </a:cubicBezTo>
                <a:cubicBezTo>
                  <a:pt x="536598" y="2133436"/>
                  <a:pt x="538336" y="2129752"/>
                  <a:pt x="538336" y="2129752"/>
                </a:cubicBezTo>
                <a:cubicBezTo>
                  <a:pt x="538336" y="2129752"/>
                  <a:pt x="540004" y="2125998"/>
                  <a:pt x="541951" y="2124817"/>
                </a:cubicBezTo>
                <a:cubicBezTo>
                  <a:pt x="543897" y="2123566"/>
                  <a:pt x="542855" y="2118143"/>
                  <a:pt x="546261" y="2116753"/>
                </a:cubicBezTo>
                <a:cubicBezTo>
                  <a:pt x="549667" y="2115363"/>
                  <a:pt x="554324" y="2110845"/>
                  <a:pt x="556757" y="2108690"/>
                </a:cubicBezTo>
                <a:cubicBezTo>
                  <a:pt x="559051" y="2106326"/>
                  <a:pt x="562248" y="2101530"/>
                  <a:pt x="562248" y="2101530"/>
                </a:cubicBezTo>
                <a:cubicBezTo>
                  <a:pt x="562248" y="2101530"/>
                  <a:pt x="545982" y="2096455"/>
                  <a:pt x="533817" y="2091937"/>
                </a:cubicBezTo>
                <a:close/>
                <a:moveTo>
                  <a:pt x="175823" y="0"/>
                </a:moveTo>
                <a:lnTo>
                  <a:pt x="175754" y="0"/>
                </a:ln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g2d53e63def8_1_5"/>
          <p:cNvSpPr/>
          <p:nvPr/>
        </p:nvSpPr>
        <p:spPr>
          <a:xfrm>
            <a:off x="6894647" y="3237268"/>
            <a:ext cx="53248" cy="137893"/>
          </a:xfrm>
          <a:custGeom>
            <a:avLst/>
            <a:gdLst/>
            <a:ahLst/>
            <a:cxnLst/>
            <a:rect l="l" t="t" r="r" b="b"/>
            <a:pathLst>
              <a:path w="70997" h="183857" extrusionOk="0">
                <a:moveTo>
                  <a:pt x="63837" y="34929"/>
                </a:moveTo>
                <a:cubicBezTo>
                  <a:pt x="63212" y="33469"/>
                  <a:pt x="68564" y="31384"/>
                  <a:pt x="65018" y="25684"/>
                </a:cubicBezTo>
                <a:cubicBezTo>
                  <a:pt x="61404" y="19914"/>
                  <a:pt x="59527" y="21096"/>
                  <a:pt x="57720" y="18246"/>
                </a:cubicBezTo>
                <a:cubicBezTo>
                  <a:pt x="55913" y="15326"/>
                  <a:pt x="54523" y="10877"/>
                  <a:pt x="53132" y="7471"/>
                </a:cubicBezTo>
                <a:cubicBezTo>
                  <a:pt x="51812" y="4065"/>
                  <a:pt x="43122" y="-1774"/>
                  <a:pt x="40272" y="520"/>
                </a:cubicBezTo>
                <a:cubicBezTo>
                  <a:pt x="37422" y="2814"/>
                  <a:pt x="32626" y="5803"/>
                  <a:pt x="28177" y="7263"/>
                </a:cubicBezTo>
                <a:cubicBezTo>
                  <a:pt x="23728" y="8653"/>
                  <a:pt x="18654" y="8653"/>
                  <a:pt x="16846" y="11364"/>
                </a:cubicBezTo>
                <a:cubicBezTo>
                  <a:pt x="15039" y="14075"/>
                  <a:pt x="7670" y="33122"/>
                  <a:pt x="8087" y="37640"/>
                </a:cubicBezTo>
                <a:cubicBezTo>
                  <a:pt x="8504" y="42158"/>
                  <a:pt x="5932" y="58703"/>
                  <a:pt x="6210" y="66836"/>
                </a:cubicBezTo>
                <a:cubicBezTo>
                  <a:pt x="6419" y="74969"/>
                  <a:pt x="8435" y="74760"/>
                  <a:pt x="11285" y="88733"/>
                </a:cubicBezTo>
                <a:cubicBezTo>
                  <a:pt x="14135" y="102705"/>
                  <a:pt x="16568" y="129467"/>
                  <a:pt x="9547" y="141841"/>
                </a:cubicBezTo>
                <a:cubicBezTo>
                  <a:pt x="2596" y="154214"/>
                  <a:pt x="-602" y="158593"/>
                  <a:pt x="93" y="166170"/>
                </a:cubicBezTo>
                <a:cubicBezTo>
                  <a:pt x="788" y="173747"/>
                  <a:pt x="1066" y="176737"/>
                  <a:pt x="9408" y="178544"/>
                </a:cubicBezTo>
                <a:cubicBezTo>
                  <a:pt x="17680" y="180351"/>
                  <a:pt x="25118" y="178127"/>
                  <a:pt x="29428" y="179726"/>
                </a:cubicBezTo>
                <a:cubicBezTo>
                  <a:pt x="33669" y="181394"/>
                  <a:pt x="36796" y="182576"/>
                  <a:pt x="42427" y="183062"/>
                </a:cubicBezTo>
                <a:cubicBezTo>
                  <a:pt x="48058" y="183549"/>
                  <a:pt x="49865" y="186468"/>
                  <a:pt x="54591" y="176875"/>
                </a:cubicBezTo>
                <a:cubicBezTo>
                  <a:pt x="59319" y="167283"/>
                  <a:pt x="55218" y="156439"/>
                  <a:pt x="56956" y="153241"/>
                </a:cubicBezTo>
                <a:cubicBezTo>
                  <a:pt x="58693" y="150043"/>
                  <a:pt x="57581" y="148583"/>
                  <a:pt x="62099" y="142605"/>
                </a:cubicBezTo>
                <a:cubicBezTo>
                  <a:pt x="66618" y="136558"/>
                  <a:pt x="67938" y="140033"/>
                  <a:pt x="67660" y="131414"/>
                </a:cubicBezTo>
                <a:cubicBezTo>
                  <a:pt x="67383" y="122794"/>
                  <a:pt x="65158" y="120987"/>
                  <a:pt x="68008" y="118137"/>
                </a:cubicBezTo>
                <a:cubicBezTo>
                  <a:pt x="70789" y="115356"/>
                  <a:pt x="70858" y="110282"/>
                  <a:pt x="66688" y="109587"/>
                </a:cubicBezTo>
                <a:cubicBezTo>
                  <a:pt x="62586" y="108961"/>
                  <a:pt x="57650" y="110977"/>
                  <a:pt x="55148" y="106041"/>
                </a:cubicBezTo>
                <a:cubicBezTo>
                  <a:pt x="52646" y="101175"/>
                  <a:pt x="54661" y="95406"/>
                  <a:pt x="50351" y="92764"/>
                </a:cubicBezTo>
                <a:cubicBezTo>
                  <a:pt x="46041" y="90123"/>
                  <a:pt x="37283" y="94502"/>
                  <a:pt x="39438" y="84631"/>
                </a:cubicBezTo>
                <a:cubicBezTo>
                  <a:pt x="41592" y="74760"/>
                  <a:pt x="41871" y="72188"/>
                  <a:pt x="43678" y="69964"/>
                </a:cubicBezTo>
                <a:cubicBezTo>
                  <a:pt x="45486" y="67739"/>
                  <a:pt x="42844" y="60858"/>
                  <a:pt x="45902" y="60579"/>
                </a:cubicBezTo>
                <a:cubicBezTo>
                  <a:pt x="48961" y="60302"/>
                  <a:pt x="55009" y="59745"/>
                  <a:pt x="59458" y="58286"/>
                </a:cubicBezTo>
                <a:cubicBezTo>
                  <a:pt x="63907" y="56826"/>
                  <a:pt x="64811" y="55714"/>
                  <a:pt x="66200" y="54115"/>
                </a:cubicBezTo>
                <a:cubicBezTo>
                  <a:pt x="67590" y="52447"/>
                  <a:pt x="69537" y="51751"/>
                  <a:pt x="70163" y="47650"/>
                </a:cubicBezTo>
                <a:cubicBezTo>
                  <a:pt x="70789" y="43479"/>
                  <a:pt x="70997" y="39934"/>
                  <a:pt x="70997" y="39934"/>
                </a:cubicBezTo>
                <a:lnTo>
                  <a:pt x="63907" y="34999"/>
                </a:lnTo>
                <a:close/>
              </a:path>
            </a:pathLst>
          </a:custGeom>
          <a:solidFill>
            <a:srgbClr val="8887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2d53e63def8_1_5"/>
          <p:cNvSpPr/>
          <p:nvPr/>
        </p:nvSpPr>
        <p:spPr>
          <a:xfrm>
            <a:off x="6894647" y="3237268"/>
            <a:ext cx="53248" cy="137893"/>
          </a:xfrm>
          <a:custGeom>
            <a:avLst/>
            <a:gdLst/>
            <a:ahLst/>
            <a:cxnLst/>
            <a:rect l="l" t="t" r="r" b="b"/>
            <a:pathLst>
              <a:path w="70997" h="183857" extrusionOk="0">
                <a:moveTo>
                  <a:pt x="63837" y="34929"/>
                </a:moveTo>
                <a:cubicBezTo>
                  <a:pt x="63212" y="33469"/>
                  <a:pt x="68564" y="31384"/>
                  <a:pt x="65018" y="25684"/>
                </a:cubicBezTo>
                <a:cubicBezTo>
                  <a:pt x="61404" y="19914"/>
                  <a:pt x="59527" y="21096"/>
                  <a:pt x="57720" y="18246"/>
                </a:cubicBezTo>
                <a:cubicBezTo>
                  <a:pt x="55913" y="15326"/>
                  <a:pt x="54523" y="10877"/>
                  <a:pt x="53132" y="7471"/>
                </a:cubicBezTo>
                <a:cubicBezTo>
                  <a:pt x="51812" y="4065"/>
                  <a:pt x="43122" y="-1774"/>
                  <a:pt x="40272" y="520"/>
                </a:cubicBezTo>
                <a:cubicBezTo>
                  <a:pt x="37422" y="2814"/>
                  <a:pt x="32626" y="5803"/>
                  <a:pt x="28177" y="7263"/>
                </a:cubicBezTo>
                <a:cubicBezTo>
                  <a:pt x="23728" y="8653"/>
                  <a:pt x="18654" y="8653"/>
                  <a:pt x="16846" y="11364"/>
                </a:cubicBezTo>
                <a:cubicBezTo>
                  <a:pt x="15039" y="14075"/>
                  <a:pt x="7670" y="33122"/>
                  <a:pt x="8087" y="37640"/>
                </a:cubicBezTo>
                <a:cubicBezTo>
                  <a:pt x="8504" y="42158"/>
                  <a:pt x="5932" y="58703"/>
                  <a:pt x="6210" y="66836"/>
                </a:cubicBezTo>
                <a:cubicBezTo>
                  <a:pt x="6419" y="74969"/>
                  <a:pt x="8435" y="74760"/>
                  <a:pt x="11285" y="88733"/>
                </a:cubicBezTo>
                <a:cubicBezTo>
                  <a:pt x="14135" y="102705"/>
                  <a:pt x="16568" y="129467"/>
                  <a:pt x="9547" y="141841"/>
                </a:cubicBezTo>
                <a:cubicBezTo>
                  <a:pt x="2596" y="154214"/>
                  <a:pt x="-602" y="158593"/>
                  <a:pt x="93" y="166170"/>
                </a:cubicBezTo>
                <a:cubicBezTo>
                  <a:pt x="788" y="173747"/>
                  <a:pt x="1066" y="176737"/>
                  <a:pt x="9408" y="178544"/>
                </a:cubicBezTo>
                <a:cubicBezTo>
                  <a:pt x="17680" y="180351"/>
                  <a:pt x="25118" y="178127"/>
                  <a:pt x="29428" y="179726"/>
                </a:cubicBezTo>
                <a:cubicBezTo>
                  <a:pt x="33669" y="181394"/>
                  <a:pt x="36796" y="182576"/>
                  <a:pt x="42427" y="183062"/>
                </a:cubicBezTo>
                <a:cubicBezTo>
                  <a:pt x="48058" y="183549"/>
                  <a:pt x="49865" y="186468"/>
                  <a:pt x="54591" y="176875"/>
                </a:cubicBezTo>
                <a:cubicBezTo>
                  <a:pt x="59319" y="167283"/>
                  <a:pt x="55218" y="156439"/>
                  <a:pt x="56956" y="153241"/>
                </a:cubicBezTo>
                <a:cubicBezTo>
                  <a:pt x="58693" y="150043"/>
                  <a:pt x="57581" y="148583"/>
                  <a:pt x="62099" y="142605"/>
                </a:cubicBezTo>
                <a:cubicBezTo>
                  <a:pt x="66618" y="136558"/>
                  <a:pt x="67938" y="140033"/>
                  <a:pt x="67660" y="131414"/>
                </a:cubicBezTo>
                <a:cubicBezTo>
                  <a:pt x="67383" y="122794"/>
                  <a:pt x="65158" y="120987"/>
                  <a:pt x="68008" y="118137"/>
                </a:cubicBezTo>
                <a:cubicBezTo>
                  <a:pt x="70789" y="115356"/>
                  <a:pt x="70858" y="110282"/>
                  <a:pt x="66688" y="109587"/>
                </a:cubicBezTo>
                <a:cubicBezTo>
                  <a:pt x="62586" y="108961"/>
                  <a:pt x="57650" y="110977"/>
                  <a:pt x="55148" y="106041"/>
                </a:cubicBezTo>
                <a:cubicBezTo>
                  <a:pt x="52646" y="101175"/>
                  <a:pt x="54661" y="95406"/>
                  <a:pt x="50351" y="92764"/>
                </a:cubicBezTo>
                <a:cubicBezTo>
                  <a:pt x="46041" y="90123"/>
                  <a:pt x="37283" y="94502"/>
                  <a:pt x="39438" y="84631"/>
                </a:cubicBezTo>
                <a:cubicBezTo>
                  <a:pt x="41592" y="74760"/>
                  <a:pt x="41871" y="72188"/>
                  <a:pt x="43678" y="69964"/>
                </a:cubicBezTo>
                <a:cubicBezTo>
                  <a:pt x="45486" y="67739"/>
                  <a:pt x="42844" y="60858"/>
                  <a:pt x="45902" y="60579"/>
                </a:cubicBezTo>
                <a:cubicBezTo>
                  <a:pt x="48961" y="60302"/>
                  <a:pt x="55009" y="59745"/>
                  <a:pt x="59458" y="58286"/>
                </a:cubicBezTo>
                <a:cubicBezTo>
                  <a:pt x="63907" y="56826"/>
                  <a:pt x="64811" y="55714"/>
                  <a:pt x="66200" y="54115"/>
                </a:cubicBezTo>
                <a:cubicBezTo>
                  <a:pt x="67590" y="52447"/>
                  <a:pt x="69537" y="51751"/>
                  <a:pt x="70163" y="47650"/>
                </a:cubicBezTo>
                <a:cubicBezTo>
                  <a:pt x="70789" y="43479"/>
                  <a:pt x="70997" y="39934"/>
                  <a:pt x="70997" y="39934"/>
                </a:cubicBezTo>
                <a:lnTo>
                  <a:pt x="63907" y="34999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2d53e63def8_1_5"/>
          <p:cNvSpPr/>
          <p:nvPr/>
        </p:nvSpPr>
        <p:spPr>
          <a:xfrm>
            <a:off x="6873494" y="3397273"/>
            <a:ext cx="10327" cy="9258"/>
          </a:xfrm>
          <a:custGeom>
            <a:avLst/>
            <a:gdLst/>
            <a:ahLst/>
            <a:cxnLst/>
            <a:rect l="l" t="t" r="r" b="b"/>
            <a:pathLst>
              <a:path w="13769" h="12344" extrusionOk="0">
                <a:moveTo>
                  <a:pt x="7235" y="11221"/>
                </a:moveTo>
                <a:cubicBezTo>
                  <a:pt x="8625" y="9553"/>
                  <a:pt x="12031" y="8232"/>
                  <a:pt x="12935" y="6634"/>
                </a:cubicBezTo>
                <a:lnTo>
                  <a:pt x="13769" y="5035"/>
                </a:lnTo>
                <a:cubicBezTo>
                  <a:pt x="13769" y="5035"/>
                  <a:pt x="8625" y="-1082"/>
                  <a:pt x="6193" y="169"/>
                </a:cubicBezTo>
                <a:cubicBezTo>
                  <a:pt x="3759" y="1420"/>
                  <a:pt x="1535" y="-457"/>
                  <a:pt x="1049" y="4687"/>
                </a:cubicBezTo>
                <a:cubicBezTo>
                  <a:pt x="492" y="9831"/>
                  <a:pt x="-1732" y="13098"/>
                  <a:pt x="2717" y="12195"/>
                </a:cubicBezTo>
                <a:lnTo>
                  <a:pt x="7235" y="11291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d53e63def8_1_5"/>
          <p:cNvSpPr/>
          <p:nvPr/>
        </p:nvSpPr>
        <p:spPr>
          <a:xfrm>
            <a:off x="6873494" y="3397273"/>
            <a:ext cx="10327" cy="9258"/>
          </a:xfrm>
          <a:custGeom>
            <a:avLst/>
            <a:gdLst/>
            <a:ahLst/>
            <a:cxnLst/>
            <a:rect l="l" t="t" r="r" b="b"/>
            <a:pathLst>
              <a:path w="13769" h="12344" extrusionOk="0">
                <a:moveTo>
                  <a:pt x="7235" y="11221"/>
                </a:moveTo>
                <a:cubicBezTo>
                  <a:pt x="8625" y="9553"/>
                  <a:pt x="12031" y="8232"/>
                  <a:pt x="12935" y="6634"/>
                </a:cubicBezTo>
                <a:lnTo>
                  <a:pt x="13769" y="5035"/>
                </a:lnTo>
                <a:cubicBezTo>
                  <a:pt x="13769" y="5035"/>
                  <a:pt x="8625" y="-1082"/>
                  <a:pt x="6193" y="169"/>
                </a:cubicBezTo>
                <a:cubicBezTo>
                  <a:pt x="3759" y="1420"/>
                  <a:pt x="1535" y="-457"/>
                  <a:pt x="1049" y="4687"/>
                </a:cubicBezTo>
                <a:cubicBezTo>
                  <a:pt x="492" y="9831"/>
                  <a:pt x="-1732" y="13098"/>
                  <a:pt x="2717" y="12195"/>
                </a:cubicBezTo>
                <a:lnTo>
                  <a:pt x="7235" y="1129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2d53e63def8_1_5"/>
          <p:cNvSpPr/>
          <p:nvPr/>
        </p:nvSpPr>
        <p:spPr>
          <a:xfrm>
            <a:off x="6900421" y="3466655"/>
            <a:ext cx="41009" cy="36607"/>
          </a:xfrm>
          <a:custGeom>
            <a:avLst/>
            <a:gdLst/>
            <a:ahLst/>
            <a:cxnLst/>
            <a:rect l="l" t="t" r="r" b="b"/>
            <a:pathLst>
              <a:path w="54679" h="48809" extrusionOk="0">
                <a:moveTo>
                  <a:pt x="53220" y="27432"/>
                </a:moveTo>
                <a:cubicBezTo>
                  <a:pt x="53220" y="27432"/>
                  <a:pt x="43349" y="19855"/>
                  <a:pt x="41333" y="20411"/>
                </a:cubicBezTo>
                <a:cubicBezTo>
                  <a:pt x="39387" y="20967"/>
                  <a:pt x="32783" y="23262"/>
                  <a:pt x="31601" y="21315"/>
                </a:cubicBezTo>
                <a:cubicBezTo>
                  <a:pt x="30419" y="19369"/>
                  <a:pt x="29099" y="19855"/>
                  <a:pt x="28960" y="15128"/>
                </a:cubicBezTo>
                <a:cubicBezTo>
                  <a:pt x="28820" y="10401"/>
                  <a:pt x="29168" y="9706"/>
                  <a:pt x="27500" y="6786"/>
                </a:cubicBezTo>
                <a:cubicBezTo>
                  <a:pt x="25832" y="3867"/>
                  <a:pt x="26596" y="808"/>
                  <a:pt x="22147" y="183"/>
                </a:cubicBezTo>
                <a:cubicBezTo>
                  <a:pt x="17629" y="-443"/>
                  <a:pt x="13737" y="600"/>
                  <a:pt x="13528" y="2338"/>
                </a:cubicBezTo>
                <a:cubicBezTo>
                  <a:pt x="13319" y="4076"/>
                  <a:pt x="12624" y="3450"/>
                  <a:pt x="10747" y="4979"/>
                </a:cubicBezTo>
                <a:cubicBezTo>
                  <a:pt x="8870" y="6509"/>
                  <a:pt x="3726" y="5952"/>
                  <a:pt x="2962" y="8455"/>
                </a:cubicBezTo>
                <a:cubicBezTo>
                  <a:pt x="2197" y="10888"/>
                  <a:pt x="-2808" y="11722"/>
                  <a:pt x="2197" y="14989"/>
                </a:cubicBezTo>
                <a:cubicBezTo>
                  <a:pt x="7271" y="18256"/>
                  <a:pt x="13944" y="16936"/>
                  <a:pt x="15821" y="18813"/>
                </a:cubicBezTo>
                <a:cubicBezTo>
                  <a:pt x="17698" y="20689"/>
                  <a:pt x="19784" y="24582"/>
                  <a:pt x="19922" y="26598"/>
                </a:cubicBezTo>
                <a:cubicBezTo>
                  <a:pt x="20131" y="28614"/>
                  <a:pt x="17143" y="29240"/>
                  <a:pt x="16239" y="31047"/>
                </a:cubicBezTo>
                <a:cubicBezTo>
                  <a:pt x="15405" y="32854"/>
                  <a:pt x="13249" y="31672"/>
                  <a:pt x="14918" y="34870"/>
                </a:cubicBezTo>
                <a:cubicBezTo>
                  <a:pt x="16586" y="38137"/>
                  <a:pt x="17282" y="38415"/>
                  <a:pt x="16169" y="41196"/>
                </a:cubicBezTo>
                <a:cubicBezTo>
                  <a:pt x="15057" y="43976"/>
                  <a:pt x="11512" y="49120"/>
                  <a:pt x="16864" y="48634"/>
                </a:cubicBezTo>
                <a:cubicBezTo>
                  <a:pt x="22217" y="48147"/>
                  <a:pt x="22078" y="49815"/>
                  <a:pt x="26666" y="47730"/>
                </a:cubicBezTo>
                <a:cubicBezTo>
                  <a:pt x="31253" y="45575"/>
                  <a:pt x="32366" y="39736"/>
                  <a:pt x="35355" y="39110"/>
                </a:cubicBezTo>
                <a:cubicBezTo>
                  <a:pt x="38344" y="38485"/>
                  <a:pt x="39178" y="40431"/>
                  <a:pt x="43071" y="38068"/>
                </a:cubicBezTo>
                <a:cubicBezTo>
                  <a:pt x="46894" y="35704"/>
                  <a:pt x="42723" y="34384"/>
                  <a:pt x="47728" y="33202"/>
                </a:cubicBezTo>
                <a:cubicBezTo>
                  <a:pt x="52733" y="32089"/>
                  <a:pt x="54679" y="31534"/>
                  <a:pt x="54679" y="31534"/>
                </a:cubicBezTo>
                <a:lnTo>
                  <a:pt x="53289" y="27571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2d53e63def8_1_5"/>
          <p:cNvSpPr/>
          <p:nvPr/>
        </p:nvSpPr>
        <p:spPr>
          <a:xfrm>
            <a:off x="6900421" y="3466655"/>
            <a:ext cx="41009" cy="36607"/>
          </a:xfrm>
          <a:custGeom>
            <a:avLst/>
            <a:gdLst/>
            <a:ahLst/>
            <a:cxnLst/>
            <a:rect l="l" t="t" r="r" b="b"/>
            <a:pathLst>
              <a:path w="54679" h="48809" extrusionOk="0">
                <a:moveTo>
                  <a:pt x="53220" y="27432"/>
                </a:moveTo>
                <a:cubicBezTo>
                  <a:pt x="53220" y="27432"/>
                  <a:pt x="43349" y="19855"/>
                  <a:pt x="41333" y="20411"/>
                </a:cubicBezTo>
                <a:cubicBezTo>
                  <a:pt x="39387" y="20967"/>
                  <a:pt x="32783" y="23262"/>
                  <a:pt x="31601" y="21315"/>
                </a:cubicBezTo>
                <a:cubicBezTo>
                  <a:pt x="30419" y="19369"/>
                  <a:pt x="29099" y="19855"/>
                  <a:pt x="28960" y="15128"/>
                </a:cubicBezTo>
                <a:cubicBezTo>
                  <a:pt x="28820" y="10401"/>
                  <a:pt x="29168" y="9706"/>
                  <a:pt x="27500" y="6786"/>
                </a:cubicBezTo>
                <a:cubicBezTo>
                  <a:pt x="25832" y="3867"/>
                  <a:pt x="26596" y="808"/>
                  <a:pt x="22147" y="183"/>
                </a:cubicBezTo>
                <a:cubicBezTo>
                  <a:pt x="17629" y="-443"/>
                  <a:pt x="13737" y="600"/>
                  <a:pt x="13528" y="2338"/>
                </a:cubicBezTo>
                <a:cubicBezTo>
                  <a:pt x="13319" y="4076"/>
                  <a:pt x="12624" y="3450"/>
                  <a:pt x="10747" y="4979"/>
                </a:cubicBezTo>
                <a:cubicBezTo>
                  <a:pt x="8870" y="6509"/>
                  <a:pt x="3726" y="5952"/>
                  <a:pt x="2962" y="8455"/>
                </a:cubicBezTo>
                <a:cubicBezTo>
                  <a:pt x="2197" y="10888"/>
                  <a:pt x="-2808" y="11722"/>
                  <a:pt x="2197" y="14989"/>
                </a:cubicBezTo>
                <a:cubicBezTo>
                  <a:pt x="7271" y="18256"/>
                  <a:pt x="13944" y="16936"/>
                  <a:pt x="15821" y="18813"/>
                </a:cubicBezTo>
                <a:cubicBezTo>
                  <a:pt x="17698" y="20689"/>
                  <a:pt x="19784" y="24582"/>
                  <a:pt x="19922" y="26598"/>
                </a:cubicBezTo>
                <a:cubicBezTo>
                  <a:pt x="20131" y="28614"/>
                  <a:pt x="17143" y="29240"/>
                  <a:pt x="16239" y="31047"/>
                </a:cubicBezTo>
                <a:cubicBezTo>
                  <a:pt x="15405" y="32854"/>
                  <a:pt x="13249" y="31672"/>
                  <a:pt x="14918" y="34870"/>
                </a:cubicBezTo>
                <a:cubicBezTo>
                  <a:pt x="16586" y="38137"/>
                  <a:pt x="17282" y="38415"/>
                  <a:pt x="16169" y="41196"/>
                </a:cubicBezTo>
                <a:cubicBezTo>
                  <a:pt x="15057" y="43976"/>
                  <a:pt x="11512" y="49120"/>
                  <a:pt x="16864" y="48634"/>
                </a:cubicBezTo>
                <a:cubicBezTo>
                  <a:pt x="22217" y="48147"/>
                  <a:pt x="22078" y="49815"/>
                  <a:pt x="26666" y="47730"/>
                </a:cubicBezTo>
                <a:cubicBezTo>
                  <a:pt x="31253" y="45575"/>
                  <a:pt x="32366" y="39736"/>
                  <a:pt x="35355" y="39110"/>
                </a:cubicBezTo>
                <a:cubicBezTo>
                  <a:pt x="38344" y="38485"/>
                  <a:pt x="39178" y="40431"/>
                  <a:pt x="43071" y="38068"/>
                </a:cubicBezTo>
                <a:cubicBezTo>
                  <a:pt x="46894" y="35704"/>
                  <a:pt x="42723" y="34384"/>
                  <a:pt x="47728" y="33202"/>
                </a:cubicBezTo>
                <a:cubicBezTo>
                  <a:pt x="52733" y="32089"/>
                  <a:pt x="54679" y="31534"/>
                  <a:pt x="54679" y="31534"/>
                </a:cubicBezTo>
                <a:lnTo>
                  <a:pt x="53289" y="27571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g2d53e63def8_1_5"/>
          <p:cNvSpPr/>
          <p:nvPr/>
        </p:nvSpPr>
        <p:spPr>
          <a:xfrm>
            <a:off x="6948510" y="3472166"/>
            <a:ext cx="14765" cy="27295"/>
          </a:xfrm>
          <a:custGeom>
            <a:avLst/>
            <a:gdLst/>
            <a:ahLst/>
            <a:cxnLst/>
            <a:rect l="l" t="t" r="r" b="b"/>
            <a:pathLst>
              <a:path w="19687" h="36393" extrusionOk="0">
                <a:moveTo>
                  <a:pt x="15446" y="7431"/>
                </a:moveTo>
                <a:cubicBezTo>
                  <a:pt x="15307" y="5763"/>
                  <a:pt x="15377" y="-702"/>
                  <a:pt x="11067" y="63"/>
                </a:cubicBezTo>
                <a:cubicBezTo>
                  <a:pt x="6688" y="758"/>
                  <a:pt x="4255" y="-355"/>
                  <a:pt x="3142" y="2843"/>
                </a:cubicBezTo>
                <a:cubicBezTo>
                  <a:pt x="2099" y="5971"/>
                  <a:pt x="1474" y="6736"/>
                  <a:pt x="292" y="8891"/>
                </a:cubicBezTo>
                <a:cubicBezTo>
                  <a:pt x="-889" y="11046"/>
                  <a:pt x="1822" y="21959"/>
                  <a:pt x="2934" y="22863"/>
                </a:cubicBezTo>
                <a:cubicBezTo>
                  <a:pt x="4046" y="23766"/>
                  <a:pt x="6827" y="28285"/>
                  <a:pt x="8008" y="29884"/>
                </a:cubicBezTo>
                <a:cubicBezTo>
                  <a:pt x="9190" y="31483"/>
                  <a:pt x="8356" y="33916"/>
                  <a:pt x="12249" y="35584"/>
                </a:cubicBezTo>
                <a:cubicBezTo>
                  <a:pt x="16141" y="37252"/>
                  <a:pt x="19756" y="36557"/>
                  <a:pt x="19687" y="31483"/>
                </a:cubicBezTo>
                <a:cubicBezTo>
                  <a:pt x="19547" y="26408"/>
                  <a:pt x="18435" y="25157"/>
                  <a:pt x="18783" y="21751"/>
                </a:cubicBezTo>
                <a:cubicBezTo>
                  <a:pt x="19131" y="18345"/>
                  <a:pt x="19478" y="17928"/>
                  <a:pt x="19131" y="14591"/>
                </a:cubicBezTo>
                <a:cubicBezTo>
                  <a:pt x="18852" y="11254"/>
                  <a:pt x="15446" y="7501"/>
                  <a:pt x="15446" y="7501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g2d53e63def8_1_5"/>
          <p:cNvSpPr/>
          <p:nvPr/>
        </p:nvSpPr>
        <p:spPr>
          <a:xfrm>
            <a:off x="6948510" y="3472166"/>
            <a:ext cx="14765" cy="27295"/>
          </a:xfrm>
          <a:custGeom>
            <a:avLst/>
            <a:gdLst/>
            <a:ahLst/>
            <a:cxnLst/>
            <a:rect l="l" t="t" r="r" b="b"/>
            <a:pathLst>
              <a:path w="19687" h="36393" extrusionOk="0">
                <a:moveTo>
                  <a:pt x="15446" y="7431"/>
                </a:moveTo>
                <a:cubicBezTo>
                  <a:pt x="15307" y="5763"/>
                  <a:pt x="15377" y="-702"/>
                  <a:pt x="11067" y="63"/>
                </a:cubicBezTo>
                <a:cubicBezTo>
                  <a:pt x="6688" y="758"/>
                  <a:pt x="4255" y="-355"/>
                  <a:pt x="3142" y="2843"/>
                </a:cubicBezTo>
                <a:cubicBezTo>
                  <a:pt x="2099" y="5971"/>
                  <a:pt x="1474" y="6736"/>
                  <a:pt x="292" y="8891"/>
                </a:cubicBezTo>
                <a:cubicBezTo>
                  <a:pt x="-889" y="11046"/>
                  <a:pt x="1822" y="21959"/>
                  <a:pt x="2934" y="22863"/>
                </a:cubicBezTo>
                <a:cubicBezTo>
                  <a:pt x="4046" y="23766"/>
                  <a:pt x="6827" y="28285"/>
                  <a:pt x="8008" y="29884"/>
                </a:cubicBezTo>
                <a:cubicBezTo>
                  <a:pt x="9190" y="31483"/>
                  <a:pt x="8356" y="33916"/>
                  <a:pt x="12249" y="35584"/>
                </a:cubicBezTo>
                <a:cubicBezTo>
                  <a:pt x="16141" y="37252"/>
                  <a:pt x="19756" y="36557"/>
                  <a:pt x="19687" y="31483"/>
                </a:cubicBezTo>
                <a:cubicBezTo>
                  <a:pt x="19547" y="26408"/>
                  <a:pt x="18435" y="25157"/>
                  <a:pt x="18783" y="21751"/>
                </a:cubicBezTo>
                <a:cubicBezTo>
                  <a:pt x="19131" y="18345"/>
                  <a:pt x="19478" y="17928"/>
                  <a:pt x="19131" y="14591"/>
                </a:cubicBezTo>
                <a:cubicBezTo>
                  <a:pt x="18852" y="11254"/>
                  <a:pt x="15446" y="7501"/>
                  <a:pt x="15446" y="750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2d53e63def8_1_5"/>
          <p:cNvSpPr/>
          <p:nvPr/>
        </p:nvSpPr>
        <p:spPr>
          <a:xfrm>
            <a:off x="6925336" y="3436755"/>
            <a:ext cx="14656" cy="30348"/>
          </a:xfrm>
          <a:custGeom>
            <a:avLst/>
            <a:gdLst/>
            <a:ahLst/>
            <a:cxnLst/>
            <a:rect l="l" t="t" r="r" b="b"/>
            <a:pathLst>
              <a:path w="19541" h="40464" extrusionOk="0">
                <a:moveTo>
                  <a:pt x="11658" y="17109"/>
                </a:moveTo>
                <a:cubicBezTo>
                  <a:pt x="12701" y="13633"/>
                  <a:pt x="16037" y="13008"/>
                  <a:pt x="17218" y="11478"/>
                </a:cubicBezTo>
                <a:cubicBezTo>
                  <a:pt x="18470" y="10019"/>
                  <a:pt x="19443" y="9532"/>
                  <a:pt x="19165" y="6891"/>
                </a:cubicBezTo>
                <a:cubicBezTo>
                  <a:pt x="18956" y="4180"/>
                  <a:pt x="17636" y="1260"/>
                  <a:pt x="15203" y="1121"/>
                </a:cubicBezTo>
                <a:cubicBezTo>
                  <a:pt x="12839" y="982"/>
                  <a:pt x="10545" y="-1798"/>
                  <a:pt x="9851" y="1955"/>
                </a:cubicBezTo>
                <a:cubicBezTo>
                  <a:pt x="9156" y="5779"/>
                  <a:pt x="8599" y="7169"/>
                  <a:pt x="6444" y="9393"/>
                </a:cubicBezTo>
                <a:cubicBezTo>
                  <a:pt x="4289" y="11618"/>
                  <a:pt x="3316" y="8629"/>
                  <a:pt x="2621" y="12104"/>
                </a:cubicBezTo>
                <a:cubicBezTo>
                  <a:pt x="1926" y="15580"/>
                  <a:pt x="-1064" y="16484"/>
                  <a:pt x="397" y="21141"/>
                </a:cubicBezTo>
                <a:cubicBezTo>
                  <a:pt x="1856" y="25729"/>
                  <a:pt x="1231" y="26841"/>
                  <a:pt x="1231" y="29900"/>
                </a:cubicBezTo>
                <a:cubicBezTo>
                  <a:pt x="1231" y="32958"/>
                  <a:pt x="5402" y="34627"/>
                  <a:pt x="7556" y="35739"/>
                </a:cubicBezTo>
                <a:cubicBezTo>
                  <a:pt x="9711" y="36921"/>
                  <a:pt x="9990" y="39632"/>
                  <a:pt x="12075" y="40396"/>
                </a:cubicBezTo>
                <a:cubicBezTo>
                  <a:pt x="14160" y="41230"/>
                  <a:pt x="19999" y="34209"/>
                  <a:pt x="19513" y="32611"/>
                </a:cubicBezTo>
                <a:cubicBezTo>
                  <a:pt x="19026" y="30943"/>
                  <a:pt x="16663" y="27119"/>
                  <a:pt x="15064" y="24895"/>
                </a:cubicBezTo>
                <a:cubicBezTo>
                  <a:pt x="13535" y="22670"/>
                  <a:pt x="13117" y="22323"/>
                  <a:pt x="13326" y="21002"/>
                </a:cubicBezTo>
                <a:cubicBezTo>
                  <a:pt x="13535" y="19612"/>
                  <a:pt x="11588" y="17109"/>
                  <a:pt x="11588" y="17109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g2d53e63def8_1_5"/>
          <p:cNvSpPr/>
          <p:nvPr/>
        </p:nvSpPr>
        <p:spPr>
          <a:xfrm>
            <a:off x="6925336" y="3436755"/>
            <a:ext cx="14656" cy="30348"/>
          </a:xfrm>
          <a:custGeom>
            <a:avLst/>
            <a:gdLst/>
            <a:ahLst/>
            <a:cxnLst/>
            <a:rect l="l" t="t" r="r" b="b"/>
            <a:pathLst>
              <a:path w="19541" h="40464" extrusionOk="0">
                <a:moveTo>
                  <a:pt x="11658" y="17109"/>
                </a:moveTo>
                <a:cubicBezTo>
                  <a:pt x="12701" y="13633"/>
                  <a:pt x="16037" y="13008"/>
                  <a:pt x="17218" y="11478"/>
                </a:cubicBezTo>
                <a:cubicBezTo>
                  <a:pt x="18470" y="10019"/>
                  <a:pt x="19443" y="9532"/>
                  <a:pt x="19165" y="6891"/>
                </a:cubicBezTo>
                <a:cubicBezTo>
                  <a:pt x="18956" y="4180"/>
                  <a:pt x="17636" y="1260"/>
                  <a:pt x="15203" y="1121"/>
                </a:cubicBezTo>
                <a:cubicBezTo>
                  <a:pt x="12839" y="982"/>
                  <a:pt x="10545" y="-1798"/>
                  <a:pt x="9851" y="1955"/>
                </a:cubicBezTo>
                <a:cubicBezTo>
                  <a:pt x="9156" y="5779"/>
                  <a:pt x="8599" y="7169"/>
                  <a:pt x="6444" y="9393"/>
                </a:cubicBezTo>
                <a:cubicBezTo>
                  <a:pt x="4289" y="11618"/>
                  <a:pt x="3316" y="8629"/>
                  <a:pt x="2621" y="12104"/>
                </a:cubicBezTo>
                <a:cubicBezTo>
                  <a:pt x="1926" y="15580"/>
                  <a:pt x="-1064" y="16484"/>
                  <a:pt x="397" y="21141"/>
                </a:cubicBezTo>
                <a:cubicBezTo>
                  <a:pt x="1856" y="25729"/>
                  <a:pt x="1231" y="26841"/>
                  <a:pt x="1231" y="29900"/>
                </a:cubicBezTo>
                <a:cubicBezTo>
                  <a:pt x="1231" y="32958"/>
                  <a:pt x="5402" y="34627"/>
                  <a:pt x="7556" y="35739"/>
                </a:cubicBezTo>
                <a:cubicBezTo>
                  <a:pt x="9711" y="36921"/>
                  <a:pt x="9990" y="39632"/>
                  <a:pt x="12075" y="40396"/>
                </a:cubicBezTo>
                <a:cubicBezTo>
                  <a:pt x="14160" y="41230"/>
                  <a:pt x="19999" y="34209"/>
                  <a:pt x="19513" y="32611"/>
                </a:cubicBezTo>
                <a:cubicBezTo>
                  <a:pt x="19026" y="30943"/>
                  <a:pt x="16663" y="27119"/>
                  <a:pt x="15064" y="24895"/>
                </a:cubicBezTo>
                <a:cubicBezTo>
                  <a:pt x="13535" y="22670"/>
                  <a:pt x="13117" y="22323"/>
                  <a:pt x="13326" y="21002"/>
                </a:cubicBezTo>
                <a:cubicBezTo>
                  <a:pt x="13535" y="19612"/>
                  <a:pt x="11588" y="17109"/>
                  <a:pt x="11588" y="17109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2d53e63def8_1_5"/>
          <p:cNvSpPr/>
          <p:nvPr/>
        </p:nvSpPr>
        <p:spPr>
          <a:xfrm>
            <a:off x="6944530" y="3418805"/>
            <a:ext cx="10463" cy="17832"/>
          </a:xfrm>
          <a:custGeom>
            <a:avLst/>
            <a:gdLst/>
            <a:ahLst/>
            <a:cxnLst/>
            <a:rect l="l" t="t" r="r" b="b"/>
            <a:pathLst>
              <a:path w="13950" h="23776" extrusionOk="0">
                <a:moveTo>
                  <a:pt x="13940" y="19493"/>
                </a:moveTo>
                <a:cubicBezTo>
                  <a:pt x="13662" y="17130"/>
                  <a:pt x="11298" y="9205"/>
                  <a:pt x="10534" y="8232"/>
                </a:cubicBezTo>
                <a:cubicBezTo>
                  <a:pt x="9768" y="7259"/>
                  <a:pt x="8239" y="5382"/>
                  <a:pt x="6641" y="3158"/>
                </a:cubicBezTo>
                <a:cubicBezTo>
                  <a:pt x="5042" y="933"/>
                  <a:pt x="3582" y="-944"/>
                  <a:pt x="2679" y="516"/>
                </a:cubicBezTo>
                <a:cubicBezTo>
                  <a:pt x="1775" y="1976"/>
                  <a:pt x="-519" y="2810"/>
                  <a:pt x="107" y="5868"/>
                </a:cubicBezTo>
                <a:cubicBezTo>
                  <a:pt x="732" y="8858"/>
                  <a:pt x="1358" y="8788"/>
                  <a:pt x="1427" y="12542"/>
                </a:cubicBezTo>
                <a:cubicBezTo>
                  <a:pt x="1427" y="16295"/>
                  <a:pt x="3929" y="17408"/>
                  <a:pt x="6362" y="21926"/>
                </a:cubicBezTo>
                <a:cubicBezTo>
                  <a:pt x="8796" y="26444"/>
                  <a:pt x="14217" y="21509"/>
                  <a:pt x="13940" y="19563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2d53e63def8_1_5"/>
          <p:cNvSpPr/>
          <p:nvPr/>
        </p:nvSpPr>
        <p:spPr>
          <a:xfrm>
            <a:off x="6944530" y="3418805"/>
            <a:ext cx="10463" cy="17832"/>
          </a:xfrm>
          <a:custGeom>
            <a:avLst/>
            <a:gdLst/>
            <a:ahLst/>
            <a:cxnLst/>
            <a:rect l="l" t="t" r="r" b="b"/>
            <a:pathLst>
              <a:path w="13950" h="23776" extrusionOk="0">
                <a:moveTo>
                  <a:pt x="13940" y="19493"/>
                </a:moveTo>
                <a:cubicBezTo>
                  <a:pt x="13662" y="17130"/>
                  <a:pt x="11298" y="9205"/>
                  <a:pt x="10534" y="8232"/>
                </a:cubicBezTo>
                <a:cubicBezTo>
                  <a:pt x="9768" y="7259"/>
                  <a:pt x="8239" y="5382"/>
                  <a:pt x="6641" y="3158"/>
                </a:cubicBezTo>
                <a:cubicBezTo>
                  <a:pt x="5042" y="933"/>
                  <a:pt x="3582" y="-944"/>
                  <a:pt x="2679" y="516"/>
                </a:cubicBezTo>
                <a:cubicBezTo>
                  <a:pt x="1775" y="1976"/>
                  <a:pt x="-519" y="2810"/>
                  <a:pt x="107" y="5868"/>
                </a:cubicBezTo>
                <a:cubicBezTo>
                  <a:pt x="732" y="8858"/>
                  <a:pt x="1358" y="8788"/>
                  <a:pt x="1427" y="12542"/>
                </a:cubicBezTo>
                <a:cubicBezTo>
                  <a:pt x="1427" y="16295"/>
                  <a:pt x="3929" y="17408"/>
                  <a:pt x="6362" y="21926"/>
                </a:cubicBezTo>
                <a:cubicBezTo>
                  <a:pt x="8796" y="26444"/>
                  <a:pt x="14217" y="21509"/>
                  <a:pt x="13940" y="19563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2d53e63def8_1_5"/>
          <p:cNvSpPr/>
          <p:nvPr/>
        </p:nvSpPr>
        <p:spPr>
          <a:xfrm>
            <a:off x="6915245" y="3411810"/>
            <a:ext cx="17113" cy="10458"/>
          </a:xfrm>
          <a:custGeom>
            <a:avLst/>
            <a:gdLst/>
            <a:ahLst/>
            <a:cxnLst/>
            <a:rect l="l" t="t" r="r" b="b"/>
            <a:pathLst>
              <a:path w="22818" h="13944" extrusionOk="0">
                <a:moveTo>
                  <a:pt x="22819" y="10886"/>
                </a:moveTo>
                <a:cubicBezTo>
                  <a:pt x="21290" y="9009"/>
                  <a:pt x="19274" y="5464"/>
                  <a:pt x="18439" y="3518"/>
                </a:cubicBezTo>
                <a:cubicBezTo>
                  <a:pt x="17605" y="1571"/>
                  <a:pt x="16076" y="-306"/>
                  <a:pt x="11975" y="42"/>
                </a:cubicBezTo>
                <a:cubicBezTo>
                  <a:pt x="7944" y="389"/>
                  <a:pt x="5510" y="-28"/>
                  <a:pt x="3286" y="1849"/>
                </a:cubicBezTo>
                <a:cubicBezTo>
                  <a:pt x="1061" y="3726"/>
                  <a:pt x="-1788" y="5394"/>
                  <a:pt x="1479" y="8105"/>
                </a:cubicBezTo>
                <a:cubicBezTo>
                  <a:pt x="4745" y="10817"/>
                  <a:pt x="10654" y="11651"/>
                  <a:pt x="12392" y="12554"/>
                </a:cubicBezTo>
                <a:cubicBezTo>
                  <a:pt x="14130" y="13389"/>
                  <a:pt x="15937" y="13944"/>
                  <a:pt x="18996" y="13944"/>
                </a:cubicBezTo>
                <a:cubicBezTo>
                  <a:pt x="22054" y="13944"/>
                  <a:pt x="22819" y="10886"/>
                  <a:pt x="22819" y="1088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2d53e63def8_1_5"/>
          <p:cNvSpPr/>
          <p:nvPr/>
        </p:nvSpPr>
        <p:spPr>
          <a:xfrm>
            <a:off x="6915245" y="3411810"/>
            <a:ext cx="17113" cy="10458"/>
          </a:xfrm>
          <a:custGeom>
            <a:avLst/>
            <a:gdLst/>
            <a:ahLst/>
            <a:cxnLst/>
            <a:rect l="l" t="t" r="r" b="b"/>
            <a:pathLst>
              <a:path w="22818" h="13944" extrusionOk="0">
                <a:moveTo>
                  <a:pt x="22819" y="10886"/>
                </a:moveTo>
                <a:cubicBezTo>
                  <a:pt x="21290" y="9009"/>
                  <a:pt x="19274" y="5464"/>
                  <a:pt x="18439" y="3518"/>
                </a:cubicBezTo>
                <a:cubicBezTo>
                  <a:pt x="17605" y="1571"/>
                  <a:pt x="16076" y="-306"/>
                  <a:pt x="11975" y="42"/>
                </a:cubicBezTo>
                <a:cubicBezTo>
                  <a:pt x="7944" y="389"/>
                  <a:pt x="5510" y="-28"/>
                  <a:pt x="3286" y="1849"/>
                </a:cubicBezTo>
                <a:cubicBezTo>
                  <a:pt x="1061" y="3726"/>
                  <a:pt x="-1788" y="5394"/>
                  <a:pt x="1479" y="8105"/>
                </a:cubicBezTo>
                <a:cubicBezTo>
                  <a:pt x="4745" y="10817"/>
                  <a:pt x="10654" y="11651"/>
                  <a:pt x="12392" y="12554"/>
                </a:cubicBezTo>
                <a:cubicBezTo>
                  <a:pt x="14130" y="13389"/>
                  <a:pt x="15937" y="13944"/>
                  <a:pt x="18996" y="13944"/>
                </a:cubicBezTo>
                <a:cubicBezTo>
                  <a:pt x="22054" y="13944"/>
                  <a:pt x="22819" y="10886"/>
                  <a:pt x="22819" y="1088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2d53e63def8_1_5"/>
          <p:cNvSpPr/>
          <p:nvPr/>
        </p:nvSpPr>
        <p:spPr>
          <a:xfrm>
            <a:off x="6866404" y="3503648"/>
            <a:ext cx="10706" cy="15286"/>
          </a:xfrm>
          <a:custGeom>
            <a:avLst/>
            <a:gdLst/>
            <a:ahLst/>
            <a:cxnLst/>
            <a:rect l="l" t="t" r="r" b="b"/>
            <a:pathLst>
              <a:path w="14275" h="20381" extrusionOk="0">
                <a:moveTo>
                  <a:pt x="13700" y="11057"/>
                </a:moveTo>
                <a:cubicBezTo>
                  <a:pt x="13213" y="10084"/>
                  <a:pt x="11475" y="5149"/>
                  <a:pt x="9460" y="5357"/>
                </a:cubicBezTo>
                <a:cubicBezTo>
                  <a:pt x="7444" y="5566"/>
                  <a:pt x="6610" y="560"/>
                  <a:pt x="5636" y="630"/>
                </a:cubicBezTo>
                <a:cubicBezTo>
                  <a:pt x="4663" y="700"/>
                  <a:pt x="2091" y="-1038"/>
                  <a:pt x="1605" y="978"/>
                </a:cubicBezTo>
                <a:cubicBezTo>
                  <a:pt x="1118" y="3063"/>
                  <a:pt x="840" y="3758"/>
                  <a:pt x="771" y="6817"/>
                </a:cubicBezTo>
                <a:cubicBezTo>
                  <a:pt x="771" y="9875"/>
                  <a:pt x="-1176" y="11405"/>
                  <a:pt x="1118" y="14255"/>
                </a:cubicBezTo>
                <a:cubicBezTo>
                  <a:pt x="3412" y="17105"/>
                  <a:pt x="6123" y="20580"/>
                  <a:pt x="8487" y="20372"/>
                </a:cubicBezTo>
                <a:cubicBezTo>
                  <a:pt x="10850" y="20163"/>
                  <a:pt x="15994" y="15645"/>
                  <a:pt x="13700" y="11057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2d53e63def8_1_5"/>
          <p:cNvSpPr/>
          <p:nvPr/>
        </p:nvSpPr>
        <p:spPr>
          <a:xfrm>
            <a:off x="6866404" y="3503648"/>
            <a:ext cx="10706" cy="15286"/>
          </a:xfrm>
          <a:custGeom>
            <a:avLst/>
            <a:gdLst/>
            <a:ahLst/>
            <a:cxnLst/>
            <a:rect l="l" t="t" r="r" b="b"/>
            <a:pathLst>
              <a:path w="14275" h="20381" extrusionOk="0">
                <a:moveTo>
                  <a:pt x="13700" y="11057"/>
                </a:moveTo>
                <a:cubicBezTo>
                  <a:pt x="13213" y="10084"/>
                  <a:pt x="11475" y="5149"/>
                  <a:pt x="9460" y="5357"/>
                </a:cubicBezTo>
                <a:cubicBezTo>
                  <a:pt x="7444" y="5566"/>
                  <a:pt x="6610" y="560"/>
                  <a:pt x="5636" y="630"/>
                </a:cubicBezTo>
                <a:cubicBezTo>
                  <a:pt x="4663" y="700"/>
                  <a:pt x="2091" y="-1038"/>
                  <a:pt x="1605" y="978"/>
                </a:cubicBezTo>
                <a:cubicBezTo>
                  <a:pt x="1118" y="3063"/>
                  <a:pt x="840" y="3758"/>
                  <a:pt x="771" y="6817"/>
                </a:cubicBezTo>
                <a:cubicBezTo>
                  <a:pt x="771" y="9875"/>
                  <a:pt x="-1176" y="11405"/>
                  <a:pt x="1118" y="14255"/>
                </a:cubicBezTo>
                <a:cubicBezTo>
                  <a:pt x="3412" y="17105"/>
                  <a:pt x="6123" y="20580"/>
                  <a:pt x="8487" y="20372"/>
                </a:cubicBezTo>
                <a:cubicBezTo>
                  <a:pt x="10850" y="20163"/>
                  <a:pt x="15994" y="15645"/>
                  <a:pt x="13700" y="11057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2d53e63def8_1_5"/>
          <p:cNvSpPr/>
          <p:nvPr/>
        </p:nvSpPr>
        <p:spPr>
          <a:xfrm>
            <a:off x="6924247" y="3497401"/>
            <a:ext cx="35142" cy="50367"/>
          </a:xfrm>
          <a:custGeom>
            <a:avLst/>
            <a:gdLst/>
            <a:ahLst/>
            <a:cxnLst/>
            <a:rect l="l" t="t" r="r" b="b"/>
            <a:pathLst>
              <a:path w="46856" h="67156" extrusionOk="0">
                <a:moveTo>
                  <a:pt x="2266" y="39128"/>
                </a:moveTo>
                <a:cubicBezTo>
                  <a:pt x="1015" y="36557"/>
                  <a:pt x="-1140" y="31968"/>
                  <a:pt x="737" y="29744"/>
                </a:cubicBezTo>
                <a:cubicBezTo>
                  <a:pt x="2544" y="27519"/>
                  <a:pt x="1223" y="20846"/>
                  <a:pt x="1780" y="19456"/>
                </a:cubicBezTo>
                <a:cubicBezTo>
                  <a:pt x="2335" y="18066"/>
                  <a:pt x="4838" y="15424"/>
                  <a:pt x="6784" y="14590"/>
                </a:cubicBezTo>
                <a:cubicBezTo>
                  <a:pt x="8731" y="13686"/>
                  <a:pt x="14222" y="10489"/>
                  <a:pt x="15613" y="10697"/>
                </a:cubicBezTo>
                <a:cubicBezTo>
                  <a:pt x="17003" y="10906"/>
                  <a:pt x="16795" y="12296"/>
                  <a:pt x="20270" y="9933"/>
                </a:cubicBezTo>
                <a:cubicBezTo>
                  <a:pt x="23815" y="7569"/>
                  <a:pt x="24858" y="4789"/>
                  <a:pt x="25831" y="4024"/>
                </a:cubicBezTo>
                <a:cubicBezTo>
                  <a:pt x="26804" y="3259"/>
                  <a:pt x="25484" y="340"/>
                  <a:pt x="28194" y="62"/>
                </a:cubicBezTo>
                <a:cubicBezTo>
                  <a:pt x="30905" y="-147"/>
                  <a:pt x="36327" y="-8"/>
                  <a:pt x="36327" y="3398"/>
                </a:cubicBezTo>
                <a:cubicBezTo>
                  <a:pt x="36327" y="6805"/>
                  <a:pt x="40359" y="6388"/>
                  <a:pt x="34938" y="10628"/>
                </a:cubicBezTo>
                <a:cubicBezTo>
                  <a:pt x="29585" y="14868"/>
                  <a:pt x="24649" y="16675"/>
                  <a:pt x="22355" y="17579"/>
                </a:cubicBezTo>
                <a:cubicBezTo>
                  <a:pt x="20062" y="18483"/>
                  <a:pt x="15891" y="17162"/>
                  <a:pt x="16308" y="21889"/>
                </a:cubicBezTo>
                <a:cubicBezTo>
                  <a:pt x="16725" y="26616"/>
                  <a:pt x="13249" y="28979"/>
                  <a:pt x="19992" y="28701"/>
                </a:cubicBezTo>
                <a:cubicBezTo>
                  <a:pt x="26735" y="28423"/>
                  <a:pt x="26735" y="20916"/>
                  <a:pt x="33616" y="25712"/>
                </a:cubicBezTo>
                <a:cubicBezTo>
                  <a:pt x="40498" y="30509"/>
                  <a:pt x="41680" y="32108"/>
                  <a:pt x="42931" y="34332"/>
                </a:cubicBezTo>
                <a:cubicBezTo>
                  <a:pt x="44183" y="36626"/>
                  <a:pt x="46129" y="39823"/>
                  <a:pt x="46755" y="42812"/>
                </a:cubicBezTo>
                <a:cubicBezTo>
                  <a:pt x="47380" y="45802"/>
                  <a:pt x="44947" y="48791"/>
                  <a:pt x="44113" y="50528"/>
                </a:cubicBezTo>
                <a:cubicBezTo>
                  <a:pt x="43209" y="52336"/>
                  <a:pt x="37579" y="52822"/>
                  <a:pt x="35980" y="54352"/>
                </a:cubicBezTo>
                <a:cubicBezTo>
                  <a:pt x="34450" y="55881"/>
                  <a:pt x="35215" y="60538"/>
                  <a:pt x="35633" y="61512"/>
                </a:cubicBezTo>
                <a:cubicBezTo>
                  <a:pt x="36049" y="62485"/>
                  <a:pt x="37022" y="65474"/>
                  <a:pt x="34381" y="66725"/>
                </a:cubicBezTo>
                <a:cubicBezTo>
                  <a:pt x="31739" y="67976"/>
                  <a:pt x="25136" y="66238"/>
                  <a:pt x="24371" y="64918"/>
                </a:cubicBezTo>
                <a:cubicBezTo>
                  <a:pt x="23607" y="63597"/>
                  <a:pt x="17003" y="62554"/>
                  <a:pt x="16586" y="61234"/>
                </a:cubicBezTo>
                <a:cubicBezTo>
                  <a:pt x="16168" y="59913"/>
                  <a:pt x="14500" y="56646"/>
                  <a:pt x="16586" y="54421"/>
                </a:cubicBezTo>
                <a:cubicBezTo>
                  <a:pt x="18740" y="52197"/>
                  <a:pt x="19714" y="51780"/>
                  <a:pt x="19575" y="49764"/>
                </a:cubicBezTo>
                <a:cubicBezTo>
                  <a:pt x="19367" y="47748"/>
                  <a:pt x="16725" y="44620"/>
                  <a:pt x="15334" y="44412"/>
                </a:cubicBezTo>
                <a:cubicBezTo>
                  <a:pt x="13944" y="44203"/>
                  <a:pt x="11303" y="44759"/>
                  <a:pt x="9704" y="45941"/>
                </a:cubicBezTo>
                <a:cubicBezTo>
                  <a:pt x="8105" y="47122"/>
                  <a:pt x="5811" y="48026"/>
                  <a:pt x="5255" y="45941"/>
                </a:cubicBezTo>
                <a:cubicBezTo>
                  <a:pt x="4699" y="43994"/>
                  <a:pt x="2266" y="39128"/>
                  <a:pt x="2266" y="39128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d53e63def8_1_5"/>
          <p:cNvSpPr/>
          <p:nvPr/>
        </p:nvSpPr>
        <p:spPr>
          <a:xfrm>
            <a:off x="6924247" y="3497401"/>
            <a:ext cx="35142" cy="50367"/>
          </a:xfrm>
          <a:custGeom>
            <a:avLst/>
            <a:gdLst/>
            <a:ahLst/>
            <a:cxnLst/>
            <a:rect l="l" t="t" r="r" b="b"/>
            <a:pathLst>
              <a:path w="46856" h="67156" extrusionOk="0">
                <a:moveTo>
                  <a:pt x="2266" y="39128"/>
                </a:moveTo>
                <a:cubicBezTo>
                  <a:pt x="1015" y="36557"/>
                  <a:pt x="-1140" y="31968"/>
                  <a:pt x="737" y="29744"/>
                </a:cubicBezTo>
                <a:cubicBezTo>
                  <a:pt x="2544" y="27519"/>
                  <a:pt x="1223" y="20846"/>
                  <a:pt x="1780" y="19456"/>
                </a:cubicBezTo>
                <a:cubicBezTo>
                  <a:pt x="2335" y="18066"/>
                  <a:pt x="4838" y="15424"/>
                  <a:pt x="6784" y="14590"/>
                </a:cubicBezTo>
                <a:cubicBezTo>
                  <a:pt x="8731" y="13686"/>
                  <a:pt x="14222" y="10489"/>
                  <a:pt x="15613" y="10697"/>
                </a:cubicBezTo>
                <a:cubicBezTo>
                  <a:pt x="17003" y="10906"/>
                  <a:pt x="16795" y="12296"/>
                  <a:pt x="20270" y="9933"/>
                </a:cubicBezTo>
                <a:cubicBezTo>
                  <a:pt x="23815" y="7569"/>
                  <a:pt x="24858" y="4789"/>
                  <a:pt x="25831" y="4024"/>
                </a:cubicBezTo>
                <a:cubicBezTo>
                  <a:pt x="26804" y="3259"/>
                  <a:pt x="25484" y="340"/>
                  <a:pt x="28194" y="62"/>
                </a:cubicBezTo>
                <a:cubicBezTo>
                  <a:pt x="30905" y="-147"/>
                  <a:pt x="36327" y="-8"/>
                  <a:pt x="36327" y="3398"/>
                </a:cubicBezTo>
                <a:cubicBezTo>
                  <a:pt x="36327" y="6805"/>
                  <a:pt x="40359" y="6388"/>
                  <a:pt x="34938" y="10628"/>
                </a:cubicBezTo>
                <a:cubicBezTo>
                  <a:pt x="29585" y="14868"/>
                  <a:pt x="24649" y="16675"/>
                  <a:pt x="22355" y="17579"/>
                </a:cubicBezTo>
                <a:cubicBezTo>
                  <a:pt x="20062" y="18483"/>
                  <a:pt x="15891" y="17162"/>
                  <a:pt x="16308" y="21889"/>
                </a:cubicBezTo>
                <a:cubicBezTo>
                  <a:pt x="16725" y="26616"/>
                  <a:pt x="13249" y="28979"/>
                  <a:pt x="19992" y="28701"/>
                </a:cubicBezTo>
                <a:cubicBezTo>
                  <a:pt x="26735" y="28423"/>
                  <a:pt x="26735" y="20916"/>
                  <a:pt x="33616" y="25712"/>
                </a:cubicBezTo>
                <a:cubicBezTo>
                  <a:pt x="40498" y="30509"/>
                  <a:pt x="41680" y="32108"/>
                  <a:pt x="42931" y="34332"/>
                </a:cubicBezTo>
                <a:cubicBezTo>
                  <a:pt x="44183" y="36626"/>
                  <a:pt x="46129" y="39823"/>
                  <a:pt x="46755" y="42812"/>
                </a:cubicBezTo>
                <a:cubicBezTo>
                  <a:pt x="47380" y="45802"/>
                  <a:pt x="44947" y="48791"/>
                  <a:pt x="44113" y="50528"/>
                </a:cubicBezTo>
                <a:cubicBezTo>
                  <a:pt x="43209" y="52336"/>
                  <a:pt x="37579" y="52822"/>
                  <a:pt x="35980" y="54352"/>
                </a:cubicBezTo>
                <a:cubicBezTo>
                  <a:pt x="34450" y="55881"/>
                  <a:pt x="35215" y="60538"/>
                  <a:pt x="35633" y="61512"/>
                </a:cubicBezTo>
                <a:cubicBezTo>
                  <a:pt x="36049" y="62485"/>
                  <a:pt x="37022" y="65474"/>
                  <a:pt x="34381" y="66725"/>
                </a:cubicBezTo>
                <a:cubicBezTo>
                  <a:pt x="31739" y="67976"/>
                  <a:pt x="25136" y="66238"/>
                  <a:pt x="24371" y="64918"/>
                </a:cubicBezTo>
                <a:cubicBezTo>
                  <a:pt x="23607" y="63597"/>
                  <a:pt x="17003" y="62554"/>
                  <a:pt x="16586" y="61234"/>
                </a:cubicBezTo>
                <a:cubicBezTo>
                  <a:pt x="16168" y="59913"/>
                  <a:pt x="14500" y="56646"/>
                  <a:pt x="16586" y="54421"/>
                </a:cubicBezTo>
                <a:cubicBezTo>
                  <a:pt x="18740" y="52197"/>
                  <a:pt x="19714" y="51780"/>
                  <a:pt x="19575" y="49764"/>
                </a:cubicBezTo>
                <a:cubicBezTo>
                  <a:pt x="19367" y="47748"/>
                  <a:pt x="16725" y="44620"/>
                  <a:pt x="15334" y="44412"/>
                </a:cubicBezTo>
                <a:cubicBezTo>
                  <a:pt x="13944" y="44203"/>
                  <a:pt x="11303" y="44759"/>
                  <a:pt x="9704" y="45941"/>
                </a:cubicBezTo>
                <a:cubicBezTo>
                  <a:pt x="8105" y="47122"/>
                  <a:pt x="5811" y="48026"/>
                  <a:pt x="5255" y="45941"/>
                </a:cubicBezTo>
                <a:cubicBezTo>
                  <a:pt x="4699" y="43994"/>
                  <a:pt x="2266" y="39128"/>
                  <a:pt x="2266" y="39128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g2d53e63def8_1_5"/>
          <p:cNvSpPr/>
          <p:nvPr/>
        </p:nvSpPr>
        <p:spPr>
          <a:xfrm>
            <a:off x="6939043" y="3552614"/>
            <a:ext cx="18710" cy="25262"/>
          </a:xfrm>
          <a:custGeom>
            <a:avLst/>
            <a:gdLst/>
            <a:ahLst/>
            <a:cxnLst/>
            <a:rect l="l" t="t" r="r" b="b"/>
            <a:pathLst>
              <a:path w="24946" h="33683" extrusionOk="0">
                <a:moveTo>
                  <a:pt x="2211" y="16949"/>
                </a:moveTo>
                <a:cubicBezTo>
                  <a:pt x="2211" y="16949"/>
                  <a:pt x="-778" y="7009"/>
                  <a:pt x="195" y="6244"/>
                </a:cubicBezTo>
                <a:cubicBezTo>
                  <a:pt x="1168" y="5480"/>
                  <a:pt x="2419" y="4368"/>
                  <a:pt x="5617" y="2352"/>
                </a:cubicBezTo>
                <a:cubicBezTo>
                  <a:pt x="8814" y="336"/>
                  <a:pt x="8954" y="1726"/>
                  <a:pt x="12776" y="2352"/>
                </a:cubicBezTo>
                <a:cubicBezTo>
                  <a:pt x="16600" y="2977"/>
                  <a:pt x="14306" y="3881"/>
                  <a:pt x="16600" y="2977"/>
                </a:cubicBezTo>
                <a:cubicBezTo>
                  <a:pt x="18894" y="2074"/>
                  <a:pt x="22578" y="-2306"/>
                  <a:pt x="24316" y="1587"/>
                </a:cubicBezTo>
                <a:cubicBezTo>
                  <a:pt x="25984" y="5480"/>
                  <a:pt x="23830" y="7426"/>
                  <a:pt x="23690" y="9790"/>
                </a:cubicBezTo>
                <a:cubicBezTo>
                  <a:pt x="23621" y="12153"/>
                  <a:pt x="19172" y="19383"/>
                  <a:pt x="17990" y="21190"/>
                </a:cubicBezTo>
                <a:cubicBezTo>
                  <a:pt x="16809" y="22997"/>
                  <a:pt x="16809" y="26751"/>
                  <a:pt x="17364" y="29045"/>
                </a:cubicBezTo>
                <a:cubicBezTo>
                  <a:pt x="17921" y="31408"/>
                  <a:pt x="17712" y="33077"/>
                  <a:pt x="15766" y="33633"/>
                </a:cubicBezTo>
                <a:cubicBezTo>
                  <a:pt x="13819" y="34119"/>
                  <a:pt x="12151" y="30922"/>
                  <a:pt x="9718" y="30435"/>
                </a:cubicBezTo>
                <a:cubicBezTo>
                  <a:pt x="7285" y="29948"/>
                  <a:pt x="6451" y="31756"/>
                  <a:pt x="4783" y="28836"/>
                </a:cubicBezTo>
                <a:cubicBezTo>
                  <a:pt x="3183" y="25917"/>
                  <a:pt x="1724" y="25361"/>
                  <a:pt x="1585" y="23345"/>
                </a:cubicBezTo>
                <a:cubicBezTo>
                  <a:pt x="1377" y="21329"/>
                  <a:pt x="2349" y="16811"/>
                  <a:pt x="2349" y="16811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g2d53e63def8_1_5"/>
          <p:cNvSpPr/>
          <p:nvPr/>
        </p:nvSpPr>
        <p:spPr>
          <a:xfrm>
            <a:off x="6939043" y="3552614"/>
            <a:ext cx="18710" cy="25262"/>
          </a:xfrm>
          <a:custGeom>
            <a:avLst/>
            <a:gdLst/>
            <a:ahLst/>
            <a:cxnLst/>
            <a:rect l="l" t="t" r="r" b="b"/>
            <a:pathLst>
              <a:path w="24946" h="33683" extrusionOk="0">
                <a:moveTo>
                  <a:pt x="2211" y="16949"/>
                </a:moveTo>
                <a:cubicBezTo>
                  <a:pt x="2211" y="16949"/>
                  <a:pt x="-778" y="7009"/>
                  <a:pt x="195" y="6244"/>
                </a:cubicBezTo>
                <a:cubicBezTo>
                  <a:pt x="1168" y="5480"/>
                  <a:pt x="2419" y="4368"/>
                  <a:pt x="5617" y="2352"/>
                </a:cubicBezTo>
                <a:cubicBezTo>
                  <a:pt x="8814" y="336"/>
                  <a:pt x="8954" y="1726"/>
                  <a:pt x="12776" y="2352"/>
                </a:cubicBezTo>
                <a:cubicBezTo>
                  <a:pt x="16600" y="2977"/>
                  <a:pt x="14306" y="3881"/>
                  <a:pt x="16600" y="2977"/>
                </a:cubicBezTo>
                <a:cubicBezTo>
                  <a:pt x="18894" y="2074"/>
                  <a:pt x="22578" y="-2306"/>
                  <a:pt x="24316" y="1587"/>
                </a:cubicBezTo>
                <a:cubicBezTo>
                  <a:pt x="25984" y="5480"/>
                  <a:pt x="23830" y="7426"/>
                  <a:pt x="23690" y="9790"/>
                </a:cubicBezTo>
                <a:cubicBezTo>
                  <a:pt x="23621" y="12153"/>
                  <a:pt x="19172" y="19383"/>
                  <a:pt x="17990" y="21190"/>
                </a:cubicBezTo>
                <a:cubicBezTo>
                  <a:pt x="16809" y="22997"/>
                  <a:pt x="16809" y="26751"/>
                  <a:pt x="17364" y="29045"/>
                </a:cubicBezTo>
                <a:cubicBezTo>
                  <a:pt x="17921" y="31408"/>
                  <a:pt x="17712" y="33077"/>
                  <a:pt x="15766" y="33633"/>
                </a:cubicBezTo>
                <a:cubicBezTo>
                  <a:pt x="13819" y="34119"/>
                  <a:pt x="12151" y="30922"/>
                  <a:pt x="9718" y="30435"/>
                </a:cubicBezTo>
                <a:cubicBezTo>
                  <a:pt x="7285" y="29948"/>
                  <a:pt x="6451" y="31756"/>
                  <a:pt x="4783" y="28836"/>
                </a:cubicBezTo>
                <a:cubicBezTo>
                  <a:pt x="3183" y="25917"/>
                  <a:pt x="1724" y="25361"/>
                  <a:pt x="1585" y="23345"/>
                </a:cubicBezTo>
                <a:cubicBezTo>
                  <a:pt x="1377" y="21329"/>
                  <a:pt x="2349" y="16811"/>
                  <a:pt x="2349" y="1681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g2d53e63def8_1_5"/>
          <p:cNvSpPr/>
          <p:nvPr/>
        </p:nvSpPr>
        <p:spPr>
          <a:xfrm>
            <a:off x="6960027" y="3551213"/>
            <a:ext cx="11006" cy="22139"/>
          </a:xfrm>
          <a:custGeom>
            <a:avLst/>
            <a:gdLst/>
            <a:ahLst/>
            <a:cxnLst/>
            <a:rect l="l" t="t" r="r" b="b"/>
            <a:pathLst>
              <a:path w="14675" h="29519" extrusionOk="0">
                <a:moveTo>
                  <a:pt x="13089" y="20348"/>
                </a:moveTo>
                <a:cubicBezTo>
                  <a:pt x="13019" y="22433"/>
                  <a:pt x="13089" y="23754"/>
                  <a:pt x="12880" y="25491"/>
                </a:cubicBezTo>
                <a:cubicBezTo>
                  <a:pt x="12672" y="27160"/>
                  <a:pt x="12116" y="27924"/>
                  <a:pt x="10517" y="29106"/>
                </a:cubicBezTo>
                <a:cubicBezTo>
                  <a:pt x="8918" y="30288"/>
                  <a:pt x="8084" y="28689"/>
                  <a:pt x="7320" y="27368"/>
                </a:cubicBezTo>
                <a:cubicBezTo>
                  <a:pt x="6554" y="26048"/>
                  <a:pt x="2801" y="25769"/>
                  <a:pt x="1967" y="24171"/>
                </a:cubicBezTo>
                <a:cubicBezTo>
                  <a:pt x="1133" y="22572"/>
                  <a:pt x="646" y="21251"/>
                  <a:pt x="437" y="18540"/>
                </a:cubicBezTo>
                <a:cubicBezTo>
                  <a:pt x="160" y="15829"/>
                  <a:pt x="229" y="12770"/>
                  <a:pt x="20" y="10059"/>
                </a:cubicBezTo>
                <a:cubicBezTo>
                  <a:pt x="-258" y="7418"/>
                  <a:pt x="2384" y="6445"/>
                  <a:pt x="2940" y="5055"/>
                </a:cubicBezTo>
                <a:cubicBezTo>
                  <a:pt x="3496" y="3664"/>
                  <a:pt x="5095" y="2483"/>
                  <a:pt x="6624" y="675"/>
                </a:cubicBezTo>
                <a:cubicBezTo>
                  <a:pt x="8154" y="-1132"/>
                  <a:pt x="12464" y="1162"/>
                  <a:pt x="13854" y="2065"/>
                </a:cubicBezTo>
                <a:cubicBezTo>
                  <a:pt x="14966" y="2760"/>
                  <a:pt x="14757" y="6306"/>
                  <a:pt x="14340" y="8391"/>
                </a:cubicBezTo>
                <a:cubicBezTo>
                  <a:pt x="14201" y="9086"/>
                  <a:pt x="14062" y="9573"/>
                  <a:pt x="13923" y="9851"/>
                </a:cubicBezTo>
                <a:cubicBezTo>
                  <a:pt x="13923" y="9851"/>
                  <a:pt x="13436" y="15342"/>
                  <a:pt x="13228" y="20417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2d53e63def8_1_5"/>
          <p:cNvSpPr/>
          <p:nvPr/>
        </p:nvSpPr>
        <p:spPr>
          <a:xfrm>
            <a:off x="6960027" y="3551213"/>
            <a:ext cx="11006" cy="22139"/>
          </a:xfrm>
          <a:custGeom>
            <a:avLst/>
            <a:gdLst/>
            <a:ahLst/>
            <a:cxnLst/>
            <a:rect l="l" t="t" r="r" b="b"/>
            <a:pathLst>
              <a:path w="14675" h="29519" extrusionOk="0">
                <a:moveTo>
                  <a:pt x="13089" y="20348"/>
                </a:moveTo>
                <a:cubicBezTo>
                  <a:pt x="13019" y="22433"/>
                  <a:pt x="13089" y="23754"/>
                  <a:pt x="12880" y="25491"/>
                </a:cubicBezTo>
                <a:cubicBezTo>
                  <a:pt x="12672" y="27160"/>
                  <a:pt x="12116" y="27924"/>
                  <a:pt x="10517" y="29106"/>
                </a:cubicBezTo>
                <a:cubicBezTo>
                  <a:pt x="8918" y="30288"/>
                  <a:pt x="8084" y="28689"/>
                  <a:pt x="7320" y="27368"/>
                </a:cubicBezTo>
                <a:cubicBezTo>
                  <a:pt x="6554" y="26048"/>
                  <a:pt x="2801" y="25769"/>
                  <a:pt x="1967" y="24171"/>
                </a:cubicBezTo>
                <a:cubicBezTo>
                  <a:pt x="1133" y="22572"/>
                  <a:pt x="646" y="21251"/>
                  <a:pt x="437" y="18540"/>
                </a:cubicBezTo>
                <a:cubicBezTo>
                  <a:pt x="160" y="15829"/>
                  <a:pt x="229" y="12770"/>
                  <a:pt x="20" y="10059"/>
                </a:cubicBezTo>
                <a:cubicBezTo>
                  <a:pt x="-258" y="7418"/>
                  <a:pt x="2384" y="6445"/>
                  <a:pt x="2940" y="5055"/>
                </a:cubicBezTo>
                <a:cubicBezTo>
                  <a:pt x="3496" y="3664"/>
                  <a:pt x="5095" y="2483"/>
                  <a:pt x="6624" y="675"/>
                </a:cubicBezTo>
                <a:cubicBezTo>
                  <a:pt x="8154" y="-1132"/>
                  <a:pt x="12464" y="1162"/>
                  <a:pt x="13854" y="2065"/>
                </a:cubicBezTo>
                <a:cubicBezTo>
                  <a:pt x="14966" y="2760"/>
                  <a:pt x="14757" y="6306"/>
                  <a:pt x="14340" y="8391"/>
                </a:cubicBezTo>
                <a:cubicBezTo>
                  <a:pt x="14201" y="9086"/>
                  <a:pt x="14062" y="9573"/>
                  <a:pt x="13923" y="9851"/>
                </a:cubicBezTo>
                <a:cubicBezTo>
                  <a:pt x="13923" y="9851"/>
                  <a:pt x="13436" y="15342"/>
                  <a:pt x="13228" y="20417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2d53e63def8_1_5"/>
          <p:cNvSpPr/>
          <p:nvPr/>
        </p:nvSpPr>
        <p:spPr>
          <a:xfrm>
            <a:off x="6903717" y="3568597"/>
            <a:ext cx="10195" cy="18940"/>
          </a:xfrm>
          <a:custGeom>
            <a:avLst/>
            <a:gdLst/>
            <a:ahLst/>
            <a:cxnLst/>
            <a:rect l="l" t="t" r="r" b="b"/>
            <a:pathLst>
              <a:path w="13593" h="25253" extrusionOk="0">
                <a:moveTo>
                  <a:pt x="6770" y="24071"/>
                </a:moveTo>
                <a:cubicBezTo>
                  <a:pt x="6770" y="24071"/>
                  <a:pt x="9550" y="21082"/>
                  <a:pt x="10871" y="20665"/>
                </a:cubicBezTo>
                <a:cubicBezTo>
                  <a:pt x="12191" y="20178"/>
                  <a:pt x="13998" y="18023"/>
                  <a:pt x="13512" y="16355"/>
                </a:cubicBezTo>
                <a:cubicBezTo>
                  <a:pt x="13025" y="14686"/>
                  <a:pt x="11844" y="13088"/>
                  <a:pt x="11705" y="11419"/>
                </a:cubicBezTo>
                <a:cubicBezTo>
                  <a:pt x="11566" y="9751"/>
                  <a:pt x="10871" y="9473"/>
                  <a:pt x="11287" y="7040"/>
                </a:cubicBezTo>
                <a:cubicBezTo>
                  <a:pt x="11774" y="4607"/>
                  <a:pt x="11149" y="1966"/>
                  <a:pt x="11149" y="1966"/>
                </a:cubicBezTo>
                <a:cubicBezTo>
                  <a:pt x="11149" y="1966"/>
                  <a:pt x="7465" y="-1440"/>
                  <a:pt x="5936" y="715"/>
                </a:cubicBezTo>
                <a:cubicBezTo>
                  <a:pt x="4406" y="2939"/>
                  <a:pt x="2807" y="3704"/>
                  <a:pt x="2668" y="5441"/>
                </a:cubicBezTo>
                <a:cubicBezTo>
                  <a:pt x="2460" y="7179"/>
                  <a:pt x="1139" y="7944"/>
                  <a:pt x="1000" y="9682"/>
                </a:cubicBezTo>
                <a:cubicBezTo>
                  <a:pt x="791" y="11419"/>
                  <a:pt x="1208" y="11697"/>
                  <a:pt x="791" y="14756"/>
                </a:cubicBezTo>
                <a:cubicBezTo>
                  <a:pt x="444" y="17815"/>
                  <a:pt x="-530" y="18927"/>
                  <a:pt x="374" y="20873"/>
                </a:cubicBezTo>
                <a:cubicBezTo>
                  <a:pt x="1208" y="22820"/>
                  <a:pt x="2668" y="27477"/>
                  <a:pt x="6770" y="24001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2d53e63def8_1_5"/>
          <p:cNvSpPr/>
          <p:nvPr/>
        </p:nvSpPr>
        <p:spPr>
          <a:xfrm>
            <a:off x="6903717" y="3568597"/>
            <a:ext cx="10195" cy="18940"/>
          </a:xfrm>
          <a:custGeom>
            <a:avLst/>
            <a:gdLst/>
            <a:ahLst/>
            <a:cxnLst/>
            <a:rect l="l" t="t" r="r" b="b"/>
            <a:pathLst>
              <a:path w="13593" h="25253" extrusionOk="0">
                <a:moveTo>
                  <a:pt x="6770" y="24071"/>
                </a:moveTo>
                <a:cubicBezTo>
                  <a:pt x="6770" y="24071"/>
                  <a:pt x="9550" y="21082"/>
                  <a:pt x="10871" y="20665"/>
                </a:cubicBezTo>
                <a:cubicBezTo>
                  <a:pt x="12191" y="20178"/>
                  <a:pt x="13998" y="18023"/>
                  <a:pt x="13512" y="16355"/>
                </a:cubicBezTo>
                <a:cubicBezTo>
                  <a:pt x="13025" y="14686"/>
                  <a:pt x="11844" y="13088"/>
                  <a:pt x="11705" y="11419"/>
                </a:cubicBezTo>
                <a:cubicBezTo>
                  <a:pt x="11566" y="9751"/>
                  <a:pt x="10871" y="9473"/>
                  <a:pt x="11287" y="7040"/>
                </a:cubicBezTo>
                <a:cubicBezTo>
                  <a:pt x="11774" y="4607"/>
                  <a:pt x="11149" y="1966"/>
                  <a:pt x="11149" y="1966"/>
                </a:cubicBezTo>
                <a:cubicBezTo>
                  <a:pt x="11149" y="1966"/>
                  <a:pt x="7465" y="-1440"/>
                  <a:pt x="5936" y="715"/>
                </a:cubicBezTo>
                <a:cubicBezTo>
                  <a:pt x="4406" y="2939"/>
                  <a:pt x="2807" y="3704"/>
                  <a:pt x="2668" y="5441"/>
                </a:cubicBezTo>
                <a:cubicBezTo>
                  <a:pt x="2460" y="7179"/>
                  <a:pt x="1139" y="7944"/>
                  <a:pt x="1000" y="9682"/>
                </a:cubicBezTo>
                <a:cubicBezTo>
                  <a:pt x="791" y="11419"/>
                  <a:pt x="1208" y="11697"/>
                  <a:pt x="791" y="14756"/>
                </a:cubicBezTo>
                <a:cubicBezTo>
                  <a:pt x="444" y="17815"/>
                  <a:pt x="-530" y="18927"/>
                  <a:pt x="374" y="20873"/>
                </a:cubicBezTo>
                <a:cubicBezTo>
                  <a:pt x="1208" y="22820"/>
                  <a:pt x="2668" y="27477"/>
                  <a:pt x="6770" y="2400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2d53e63def8_1_5"/>
          <p:cNvSpPr/>
          <p:nvPr/>
        </p:nvSpPr>
        <p:spPr>
          <a:xfrm>
            <a:off x="6932977" y="3695361"/>
            <a:ext cx="12984" cy="15022"/>
          </a:xfrm>
          <a:custGeom>
            <a:avLst/>
            <a:gdLst/>
            <a:ahLst/>
            <a:cxnLst/>
            <a:rect l="l" t="t" r="r" b="b"/>
            <a:pathLst>
              <a:path w="17312" h="20030" extrusionOk="0">
                <a:moveTo>
                  <a:pt x="5431" y="19590"/>
                </a:moveTo>
                <a:cubicBezTo>
                  <a:pt x="6334" y="19242"/>
                  <a:pt x="11131" y="18756"/>
                  <a:pt x="10992" y="17365"/>
                </a:cubicBezTo>
                <a:cubicBezTo>
                  <a:pt x="10853" y="16045"/>
                  <a:pt x="9880" y="16462"/>
                  <a:pt x="11757" y="14237"/>
                </a:cubicBezTo>
                <a:cubicBezTo>
                  <a:pt x="13634" y="12013"/>
                  <a:pt x="14468" y="10553"/>
                  <a:pt x="15093" y="9510"/>
                </a:cubicBezTo>
                <a:cubicBezTo>
                  <a:pt x="15649" y="8468"/>
                  <a:pt x="17874" y="10275"/>
                  <a:pt x="17179" y="6591"/>
                </a:cubicBezTo>
                <a:lnTo>
                  <a:pt x="16553" y="2907"/>
                </a:lnTo>
                <a:cubicBezTo>
                  <a:pt x="16553" y="2907"/>
                  <a:pt x="13564" y="-221"/>
                  <a:pt x="11896" y="265"/>
                </a:cubicBezTo>
                <a:cubicBezTo>
                  <a:pt x="10228" y="752"/>
                  <a:pt x="7725" y="-360"/>
                  <a:pt x="6404" y="126"/>
                </a:cubicBezTo>
                <a:cubicBezTo>
                  <a:pt x="5084" y="543"/>
                  <a:pt x="2789" y="1447"/>
                  <a:pt x="2233" y="2907"/>
                </a:cubicBezTo>
                <a:cubicBezTo>
                  <a:pt x="1678" y="4297"/>
                  <a:pt x="1051" y="5062"/>
                  <a:pt x="912" y="6800"/>
                </a:cubicBezTo>
                <a:cubicBezTo>
                  <a:pt x="774" y="8468"/>
                  <a:pt x="-408" y="10970"/>
                  <a:pt x="148" y="12986"/>
                </a:cubicBezTo>
                <a:cubicBezTo>
                  <a:pt x="704" y="15002"/>
                  <a:pt x="-60" y="21814"/>
                  <a:pt x="5500" y="19590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2d53e63def8_1_5"/>
          <p:cNvSpPr/>
          <p:nvPr/>
        </p:nvSpPr>
        <p:spPr>
          <a:xfrm>
            <a:off x="6932977" y="3695361"/>
            <a:ext cx="12984" cy="15022"/>
          </a:xfrm>
          <a:custGeom>
            <a:avLst/>
            <a:gdLst/>
            <a:ahLst/>
            <a:cxnLst/>
            <a:rect l="l" t="t" r="r" b="b"/>
            <a:pathLst>
              <a:path w="17312" h="20030" extrusionOk="0">
                <a:moveTo>
                  <a:pt x="5431" y="19590"/>
                </a:moveTo>
                <a:cubicBezTo>
                  <a:pt x="6334" y="19242"/>
                  <a:pt x="11131" y="18756"/>
                  <a:pt x="10992" y="17365"/>
                </a:cubicBezTo>
                <a:cubicBezTo>
                  <a:pt x="10853" y="16045"/>
                  <a:pt x="9880" y="16462"/>
                  <a:pt x="11757" y="14237"/>
                </a:cubicBezTo>
                <a:cubicBezTo>
                  <a:pt x="13634" y="12013"/>
                  <a:pt x="14468" y="10553"/>
                  <a:pt x="15093" y="9510"/>
                </a:cubicBezTo>
                <a:cubicBezTo>
                  <a:pt x="15649" y="8468"/>
                  <a:pt x="17874" y="10275"/>
                  <a:pt x="17179" y="6591"/>
                </a:cubicBezTo>
                <a:lnTo>
                  <a:pt x="16553" y="2907"/>
                </a:lnTo>
                <a:cubicBezTo>
                  <a:pt x="16553" y="2907"/>
                  <a:pt x="13564" y="-221"/>
                  <a:pt x="11896" y="265"/>
                </a:cubicBezTo>
                <a:cubicBezTo>
                  <a:pt x="10228" y="752"/>
                  <a:pt x="7725" y="-360"/>
                  <a:pt x="6404" y="126"/>
                </a:cubicBezTo>
                <a:cubicBezTo>
                  <a:pt x="5084" y="543"/>
                  <a:pt x="2789" y="1447"/>
                  <a:pt x="2233" y="2907"/>
                </a:cubicBezTo>
                <a:cubicBezTo>
                  <a:pt x="1678" y="4297"/>
                  <a:pt x="1051" y="5062"/>
                  <a:pt x="912" y="6800"/>
                </a:cubicBezTo>
                <a:cubicBezTo>
                  <a:pt x="774" y="8468"/>
                  <a:pt x="-408" y="10970"/>
                  <a:pt x="148" y="12986"/>
                </a:cubicBezTo>
                <a:cubicBezTo>
                  <a:pt x="704" y="15002"/>
                  <a:pt x="-60" y="21814"/>
                  <a:pt x="5500" y="1959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2d53e63def8_1_5"/>
          <p:cNvSpPr/>
          <p:nvPr/>
        </p:nvSpPr>
        <p:spPr>
          <a:xfrm>
            <a:off x="6898738" y="3767104"/>
            <a:ext cx="29763" cy="23272"/>
          </a:xfrm>
          <a:custGeom>
            <a:avLst/>
            <a:gdLst/>
            <a:ahLst/>
            <a:cxnLst/>
            <a:rect l="l" t="t" r="r" b="b"/>
            <a:pathLst>
              <a:path w="39684" h="31030" extrusionOk="0">
                <a:moveTo>
                  <a:pt x="36973" y="28064"/>
                </a:moveTo>
                <a:cubicBezTo>
                  <a:pt x="37182" y="27022"/>
                  <a:pt x="36557" y="19931"/>
                  <a:pt x="36487" y="18958"/>
                </a:cubicBezTo>
                <a:cubicBezTo>
                  <a:pt x="36417" y="17915"/>
                  <a:pt x="37807" y="15065"/>
                  <a:pt x="38989" y="12632"/>
                </a:cubicBezTo>
                <a:cubicBezTo>
                  <a:pt x="40102" y="10130"/>
                  <a:pt x="39545" y="3734"/>
                  <a:pt x="39545" y="3734"/>
                </a:cubicBezTo>
                <a:cubicBezTo>
                  <a:pt x="39545" y="3734"/>
                  <a:pt x="37460" y="-506"/>
                  <a:pt x="35097" y="50"/>
                </a:cubicBezTo>
                <a:cubicBezTo>
                  <a:pt x="32733" y="607"/>
                  <a:pt x="29188" y="-1131"/>
                  <a:pt x="28493" y="1719"/>
                </a:cubicBezTo>
                <a:cubicBezTo>
                  <a:pt x="27728" y="4499"/>
                  <a:pt x="25156" y="9504"/>
                  <a:pt x="24253" y="11242"/>
                </a:cubicBezTo>
                <a:cubicBezTo>
                  <a:pt x="23418" y="13049"/>
                  <a:pt x="20499" y="14648"/>
                  <a:pt x="19526" y="15065"/>
                </a:cubicBezTo>
                <a:cubicBezTo>
                  <a:pt x="18553" y="15482"/>
                  <a:pt x="14729" y="14857"/>
                  <a:pt x="13131" y="15621"/>
                </a:cubicBezTo>
                <a:cubicBezTo>
                  <a:pt x="11462" y="16455"/>
                  <a:pt x="9655" y="18680"/>
                  <a:pt x="5831" y="21043"/>
                </a:cubicBezTo>
                <a:cubicBezTo>
                  <a:pt x="2009" y="23476"/>
                  <a:pt x="757" y="24936"/>
                  <a:pt x="966" y="26952"/>
                </a:cubicBezTo>
                <a:cubicBezTo>
                  <a:pt x="1174" y="28968"/>
                  <a:pt x="-2232" y="28968"/>
                  <a:pt x="2634" y="29871"/>
                </a:cubicBezTo>
                <a:cubicBezTo>
                  <a:pt x="7430" y="30775"/>
                  <a:pt x="9237" y="31609"/>
                  <a:pt x="10837" y="30497"/>
                </a:cubicBezTo>
                <a:cubicBezTo>
                  <a:pt x="12436" y="29316"/>
                  <a:pt x="14520" y="26396"/>
                  <a:pt x="16885" y="26535"/>
                </a:cubicBezTo>
                <a:cubicBezTo>
                  <a:pt x="19248" y="26674"/>
                  <a:pt x="21611" y="26118"/>
                  <a:pt x="22445" y="27717"/>
                </a:cubicBezTo>
                <a:cubicBezTo>
                  <a:pt x="23279" y="29316"/>
                  <a:pt x="23836" y="28273"/>
                  <a:pt x="27659" y="29246"/>
                </a:cubicBezTo>
                <a:cubicBezTo>
                  <a:pt x="31482" y="30219"/>
                  <a:pt x="37043" y="27995"/>
                  <a:pt x="37043" y="27995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2d53e63def8_1_5"/>
          <p:cNvSpPr/>
          <p:nvPr/>
        </p:nvSpPr>
        <p:spPr>
          <a:xfrm>
            <a:off x="6898738" y="3767104"/>
            <a:ext cx="29763" cy="23272"/>
          </a:xfrm>
          <a:custGeom>
            <a:avLst/>
            <a:gdLst/>
            <a:ahLst/>
            <a:cxnLst/>
            <a:rect l="l" t="t" r="r" b="b"/>
            <a:pathLst>
              <a:path w="39684" h="31030" extrusionOk="0">
                <a:moveTo>
                  <a:pt x="36973" y="28064"/>
                </a:moveTo>
                <a:cubicBezTo>
                  <a:pt x="37182" y="27022"/>
                  <a:pt x="36557" y="19931"/>
                  <a:pt x="36487" y="18958"/>
                </a:cubicBezTo>
                <a:cubicBezTo>
                  <a:pt x="36417" y="17915"/>
                  <a:pt x="37807" y="15065"/>
                  <a:pt x="38989" y="12632"/>
                </a:cubicBezTo>
                <a:cubicBezTo>
                  <a:pt x="40102" y="10130"/>
                  <a:pt x="39545" y="3734"/>
                  <a:pt x="39545" y="3734"/>
                </a:cubicBezTo>
                <a:cubicBezTo>
                  <a:pt x="39545" y="3734"/>
                  <a:pt x="37460" y="-506"/>
                  <a:pt x="35097" y="50"/>
                </a:cubicBezTo>
                <a:cubicBezTo>
                  <a:pt x="32733" y="607"/>
                  <a:pt x="29188" y="-1131"/>
                  <a:pt x="28493" y="1719"/>
                </a:cubicBezTo>
                <a:cubicBezTo>
                  <a:pt x="27728" y="4499"/>
                  <a:pt x="25156" y="9504"/>
                  <a:pt x="24253" y="11242"/>
                </a:cubicBezTo>
                <a:cubicBezTo>
                  <a:pt x="23418" y="13049"/>
                  <a:pt x="20499" y="14648"/>
                  <a:pt x="19526" y="15065"/>
                </a:cubicBezTo>
                <a:cubicBezTo>
                  <a:pt x="18553" y="15482"/>
                  <a:pt x="14729" y="14857"/>
                  <a:pt x="13131" y="15621"/>
                </a:cubicBezTo>
                <a:cubicBezTo>
                  <a:pt x="11462" y="16455"/>
                  <a:pt x="9655" y="18680"/>
                  <a:pt x="5831" y="21043"/>
                </a:cubicBezTo>
                <a:cubicBezTo>
                  <a:pt x="2009" y="23476"/>
                  <a:pt x="757" y="24936"/>
                  <a:pt x="966" y="26952"/>
                </a:cubicBezTo>
                <a:cubicBezTo>
                  <a:pt x="1174" y="28968"/>
                  <a:pt x="-2232" y="28968"/>
                  <a:pt x="2634" y="29871"/>
                </a:cubicBezTo>
                <a:cubicBezTo>
                  <a:pt x="7430" y="30775"/>
                  <a:pt x="9237" y="31609"/>
                  <a:pt x="10837" y="30497"/>
                </a:cubicBezTo>
                <a:cubicBezTo>
                  <a:pt x="12436" y="29316"/>
                  <a:pt x="14520" y="26396"/>
                  <a:pt x="16885" y="26535"/>
                </a:cubicBezTo>
                <a:cubicBezTo>
                  <a:pt x="19248" y="26674"/>
                  <a:pt x="21611" y="26118"/>
                  <a:pt x="22445" y="27717"/>
                </a:cubicBezTo>
                <a:cubicBezTo>
                  <a:pt x="23279" y="29316"/>
                  <a:pt x="23836" y="28273"/>
                  <a:pt x="27659" y="29246"/>
                </a:cubicBezTo>
                <a:cubicBezTo>
                  <a:pt x="31482" y="30219"/>
                  <a:pt x="37043" y="27995"/>
                  <a:pt x="37043" y="2799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2d53e63def8_1_5"/>
          <p:cNvSpPr/>
          <p:nvPr/>
        </p:nvSpPr>
        <p:spPr>
          <a:xfrm>
            <a:off x="6896720" y="3759752"/>
            <a:ext cx="12174" cy="14479"/>
          </a:xfrm>
          <a:custGeom>
            <a:avLst/>
            <a:gdLst/>
            <a:ahLst/>
            <a:cxnLst/>
            <a:rect l="l" t="t" r="r" b="b"/>
            <a:pathLst>
              <a:path w="16232" h="19305" extrusionOk="0">
                <a:moveTo>
                  <a:pt x="11025" y="18473"/>
                </a:moveTo>
                <a:cubicBezTo>
                  <a:pt x="12415" y="16805"/>
                  <a:pt x="15682" y="13954"/>
                  <a:pt x="16100" y="11244"/>
                </a:cubicBezTo>
                <a:cubicBezTo>
                  <a:pt x="16516" y="8463"/>
                  <a:pt x="15821" y="4848"/>
                  <a:pt x="15821" y="4848"/>
                </a:cubicBezTo>
                <a:lnTo>
                  <a:pt x="16030" y="677"/>
                </a:lnTo>
                <a:cubicBezTo>
                  <a:pt x="16030" y="677"/>
                  <a:pt x="14362" y="-435"/>
                  <a:pt x="11651" y="191"/>
                </a:cubicBezTo>
                <a:cubicBezTo>
                  <a:pt x="9009" y="747"/>
                  <a:pt x="7271" y="608"/>
                  <a:pt x="6020" y="1372"/>
                </a:cubicBezTo>
                <a:cubicBezTo>
                  <a:pt x="4769" y="2137"/>
                  <a:pt x="2128" y="3110"/>
                  <a:pt x="1501" y="4153"/>
                </a:cubicBezTo>
                <a:cubicBezTo>
                  <a:pt x="946" y="5265"/>
                  <a:pt x="-237" y="7698"/>
                  <a:pt x="42" y="10757"/>
                </a:cubicBezTo>
                <a:cubicBezTo>
                  <a:pt x="320" y="13816"/>
                  <a:pt x="2197" y="15275"/>
                  <a:pt x="2962" y="16596"/>
                </a:cubicBezTo>
                <a:cubicBezTo>
                  <a:pt x="3726" y="17917"/>
                  <a:pt x="9217" y="20628"/>
                  <a:pt x="10955" y="18542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2d53e63def8_1_5"/>
          <p:cNvSpPr/>
          <p:nvPr/>
        </p:nvSpPr>
        <p:spPr>
          <a:xfrm>
            <a:off x="6896720" y="3759752"/>
            <a:ext cx="12174" cy="14479"/>
          </a:xfrm>
          <a:custGeom>
            <a:avLst/>
            <a:gdLst/>
            <a:ahLst/>
            <a:cxnLst/>
            <a:rect l="l" t="t" r="r" b="b"/>
            <a:pathLst>
              <a:path w="16232" h="19305" extrusionOk="0">
                <a:moveTo>
                  <a:pt x="11025" y="18473"/>
                </a:moveTo>
                <a:cubicBezTo>
                  <a:pt x="12415" y="16805"/>
                  <a:pt x="15682" y="13954"/>
                  <a:pt x="16100" y="11244"/>
                </a:cubicBezTo>
                <a:cubicBezTo>
                  <a:pt x="16516" y="8463"/>
                  <a:pt x="15821" y="4848"/>
                  <a:pt x="15821" y="4848"/>
                </a:cubicBezTo>
                <a:lnTo>
                  <a:pt x="16030" y="677"/>
                </a:lnTo>
                <a:cubicBezTo>
                  <a:pt x="16030" y="677"/>
                  <a:pt x="14362" y="-435"/>
                  <a:pt x="11651" y="191"/>
                </a:cubicBezTo>
                <a:cubicBezTo>
                  <a:pt x="9009" y="747"/>
                  <a:pt x="7271" y="608"/>
                  <a:pt x="6020" y="1372"/>
                </a:cubicBezTo>
                <a:cubicBezTo>
                  <a:pt x="4769" y="2137"/>
                  <a:pt x="2128" y="3110"/>
                  <a:pt x="1501" y="4153"/>
                </a:cubicBezTo>
                <a:cubicBezTo>
                  <a:pt x="946" y="5265"/>
                  <a:pt x="-237" y="7698"/>
                  <a:pt x="42" y="10757"/>
                </a:cubicBezTo>
                <a:cubicBezTo>
                  <a:pt x="320" y="13816"/>
                  <a:pt x="2197" y="15275"/>
                  <a:pt x="2962" y="16596"/>
                </a:cubicBezTo>
                <a:cubicBezTo>
                  <a:pt x="3726" y="17917"/>
                  <a:pt x="9217" y="20628"/>
                  <a:pt x="10955" y="18542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2d53e63def8_1_5"/>
          <p:cNvSpPr/>
          <p:nvPr/>
        </p:nvSpPr>
        <p:spPr>
          <a:xfrm>
            <a:off x="6906666" y="3794180"/>
            <a:ext cx="44566" cy="47464"/>
          </a:xfrm>
          <a:custGeom>
            <a:avLst/>
            <a:gdLst/>
            <a:ahLst/>
            <a:cxnLst/>
            <a:rect l="l" t="t" r="r" b="b"/>
            <a:pathLst>
              <a:path w="59421" h="63285" extrusionOk="0">
                <a:moveTo>
                  <a:pt x="59421" y="58835"/>
                </a:moveTo>
                <a:cubicBezTo>
                  <a:pt x="57475" y="55985"/>
                  <a:pt x="50385" y="53204"/>
                  <a:pt x="50037" y="49173"/>
                </a:cubicBezTo>
                <a:cubicBezTo>
                  <a:pt x="49690" y="45141"/>
                  <a:pt x="48299" y="41178"/>
                  <a:pt x="48994" y="37703"/>
                </a:cubicBezTo>
                <a:cubicBezTo>
                  <a:pt x="49690" y="34227"/>
                  <a:pt x="47326" y="30404"/>
                  <a:pt x="47048" y="28040"/>
                </a:cubicBezTo>
                <a:cubicBezTo>
                  <a:pt x="46840" y="25677"/>
                  <a:pt x="45797" y="25747"/>
                  <a:pt x="44754" y="21437"/>
                </a:cubicBezTo>
                <a:cubicBezTo>
                  <a:pt x="43712" y="17127"/>
                  <a:pt x="42808" y="14833"/>
                  <a:pt x="42182" y="11844"/>
                </a:cubicBezTo>
                <a:cubicBezTo>
                  <a:pt x="41556" y="8855"/>
                  <a:pt x="40444" y="4197"/>
                  <a:pt x="38984" y="3294"/>
                </a:cubicBezTo>
                <a:cubicBezTo>
                  <a:pt x="37525" y="2390"/>
                  <a:pt x="37386" y="722"/>
                  <a:pt x="34744" y="1973"/>
                </a:cubicBezTo>
                <a:cubicBezTo>
                  <a:pt x="32172" y="3224"/>
                  <a:pt x="29947" y="4823"/>
                  <a:pt x="28627" y="5588"/>
                </a:cubicBezTo>
                <a:cubicBezTo>
                  <a:pt x="27306" y="6422"/>
                  <a:pt x="26055" y="7186"/>
                  <a:pt x="23900" y="6005"/>
                </a:cubicBezTo>
                <a:cubicBezTo>
                  <a:pt x="21745" y="4823"/>
                  <a:pt x="17783" y="1834"/>
                  <a:pt x="16741" y="1904"/>
                </a:cubicBezTo>
                <a:cubicBezTo>
                  <a:pt x="15698" y="1973"/>
                  <a:pt x="12778" y="-460"/>
                  <a:pt x="9789" y="166"/>
                </a:cubicBezTo>
                <a:cubicBezTo>
                  <a:pt x="6800" y="791"/>
                  <a:pt x="5271" y="-1086"/>
                  <a:pt x="3394" y="1069"/>
                </a:cubicBezTo>
                <a:cubicBezTo>
                  <a:pt x="1586" y="3294"/>
                  <a:pt x="-360" y="722"/>
                  <a:pt x="57" y="5101"/>
                </a:cubicBezTo>
                <a:cubicBezTo>
                  <a:pt x="474" y="9480"/>
                  <a:pt x="3115" y="12261"/>
                  <a:pt x="5271" y="17196"/>
                </a:cubicBezTo>
                <a:cubicBezTo>
                  <a:pt x="7425" y="22132"/>
                  <a:pt x="10623" y="27554"/>
                  <a:pt x="11179" y="29848"/>
                </a:cubicBezTo>
                <a:cubicBezTo>
                  <a:pt x="11735" y="32211"/>
                  <a:pt x="14029" y="35340"/>
                  <a:pt x="14655" y="38398"/>
                </a:cubicBezTo>
                <a:cubicBezTo>
                  <a:pt x="15280" y="41387"/>
                  <a:pt x="17852" y="50980"/>
                  <a:pt x="18686" y="52648"/>
                </a:cubicBezTo>
                <a:cubicBezTo>
                  <a:pt x="19520" y="54247"/>
                  <a:pt x="27236" y="60990"/>
                  <a:pt x="27028" y="62380"/>
                </a:cubicBezTo>
                <a:cubicBezTo>
                  <a:pt x="26820" y="63770"/>
                  <a:pt x="33562" y="63145"/>
                  <a:pt x="33562" y="63145"/>
                </a:cubicBezTo>
                <a:lnTo>
                  <a:pt x="35439" y="57862"/>
                </a:lnTo>
                <a:cubicBezTo>
                  <a:pt x="35439" y="57862"/>
                  <a:pt x="39679" y="56472"/>
                  <a:pt x="40444" y="57375"/>
                </a:cubicBezTo>
                <a:cubicBezTo>
                  <a:pt x="41209" y="58279"/>
                  <a:pt x="41556" y="58626"/>
                  <a:pt x="42738" y="59878"/>
                </a:cubicBezTo>
                <a:cubicBezTo>
                  <a:pt x="43850" y="61129"/>
                  <a:pt x="48369" y="62102"/>
                  <a:pt x="49759" y="62311"/>
                </a:cubicBezTo>
                <a:cubicBezTo>
                  <a:pt x="51149" y="62519"/>
                  <a:pt x="55877" y="62728"/>
                  <a:pt x="57267" y="62936"/>
                </a:cubicBezTo>
                <a:cubicBezTo>
                  <a:pt x="58656" y="63145"/>
                  <a:pt x="59213" y="58696"/>
                  <a:pt x="59213" y="5869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2d53e63def8_1_5"/>
          <p:cNvSpPr/>
          <p:nvPr/>
        </p:nvSpPr>
        <p:spPr>
          <a:xfrm>
            <a:off x="6906666" y="3794180"/>
            <a:ext cx="44566" cy="47464"/>
          </a:xfrm>
          <a:custGeom>
            <a:avLst/>
            <a:gdLst/>
            <a:ahLst/>
            <a:cxnLst/>
            <a:rect l="l" t="t" r="r" b="b"/>
            <a:pathLst>
              <a:path w="59421" h="63285" extrusionOk="0">
                <a:moveTo>
                  <a:pt x="59421" y="58835"/>
                </a:moveTo>
                <a:cubicBezTo>
                  <a:pt x="57475" y="55985"/>
                  <a:pt x="50385" y="53204"/>
                  <a:pt x="50037" y="49173"/>
                </a:cubicBezTo>
                <a:cubicBezTo>
                  <a:pt x="49690" y="45141"/>
                  <a:pt x="48299" y="41178"/>
                  <a:pt x="48994" y="37703"/>
                </a:cubicBezTo>
                <a:cubicBezTo>
                  <a:pt x="49690" y="34227"/>
                  <a:pt x="47326" y="30404"/>
                  <a:pt x="47048" y="28040"/>
                </a:cubicBezTo>
                <a:cubicBezTo>
                  <a:pt x="46840" y="25677"/>
                  <a:pt x="45797" y="25747"/>
                  <a:pt x="44754" y="21437"/>
                </a:cubicBezTo>
                <a:cubicBezTo>
                  <a:pt x="43712" y="17127"/>
                  <a:pt x="42808" y="14833"/>
                  <a:pt x="42182" y="11844"/>
                </a:cubicBezTo>
                <a:cubicBezTo>
                  <a:pt x="41556" y="8855"/>
                  <a:pt x="40444" y="4197"/>
                  <a:pt x="38984" y="3294"/>
                </a:cubicBezTo>
                <a:cubicBezTo>
                  <a:pt x="37525" y="2390"/>
                  <a:pt x="37386" y="722"/>
                  <a:pt x="34744" y="1973"/>
                </a:cubicBezTo>
                <a:cubicBezTo>
                  <a:pt x="32172" y="3224"/>
                  <a:pt x="29947" y="4823"/>
                  <a:pt x="28627" y="5588"/>
                </a:cubicBezTo>
                <a:cubicBezTo>
                  <a:pt x="27306" y="6422"/>
                  <a:pt x="26055" y="7186"/>
                  <a:pt x="23900" y="6005"/>
                </a:cubicBezTo>
                <a:cubicBezTo>
                  <a:pt x="21745" y="4823"/>
                  <a:pt x="17783" y="1834"/>
                  <a:pt x="16741" y="1904"/>
                </a:cubicBezTo>
                <a:cubicBezTo>
                  <a:pt x="15698" y="1973"/>
                  <a:pt x="12778" y="-460"/>
                  <a:pt x="9789" y="166"/>
                </a:cubicBezTo>
                <a:cubicBezTo>
                  <a:pt x="6800" y="791"/>
                  <a:pt x="5271" y="-1086"/>
                  <a:pt x="3394" y="1069"/>
                </a:cubicBezTo>
                <a:cubicBezTo>
                  <a:pt x="1586" y="3294"/>
                  <a:pt x="-360" y="722"/>
                  <a:pt x="57" y="5101"/>
                </a:cubicBezTo>
                <a:cubicBezTo>
                  <a:pt x="474" y="9480"/>
                  <a:pt x="3115" y="12261"/>
                  <a:pt x="5271" y="17196"/>
                </a:cubicBezTo>
                <a:cubicBezTo>
                  <a:pt x="7425" y="22132"/>
                  <a:pt x="10623" y="27554"/>
                  <a:pt x="11179" y="29848"/>
                </a:cubicBezTo>
                <a:cubicBezTo>
                  <a:pt x="11735" y="32211"/>
                  <a:pt x="14029" y="35340"/>
                  <a:pt x="14655" y="38398"/>
                </a:cubicBezTo>
                <a:cubicBezTo>
                  <a:pt x="15280" y="41387"/>
                  <a:pt x="17852" y="50980"/>
                  <a:pt x="18686" y="52648"/>
                </a:cubicBezTo>
                <a:cubicBezTo>
                  <a:pt x="19520" y="54247"/>
                  <a:pt x="27236" y="60990"/>
                  <a:pt x="27028" y="62380"/>
                </a:cubicBezTo>
                <a:cubicBezTo>
                  <a:pt x="26820" y="63770"/>
                  <a:pt x="33562" y="63145"/>
                  <a:pt x="33562" y="63145"/>
                </a:cubicBezTo>
                <a:lnTo>
                  <a:pt x="35439" y="57862"/>
                </a:lnTo>
                <a:cubicBezTo>
                  <a:pt x="35439" y="57862"/>
                  <a:pt x="39679" y="56472"/>
                  <a:pt x="40444" y="57375"/>
                </a:cubicBezTo>
                <a:cubicBezTo>
                  <a:pt x="41209" y="58279"/>
                  <a:pt x="41556" y="58626"/>
                  <a:pt x="42738" y="59878"/>
                </a:cubicBezTo>
                <a:cubicBezTo>
                  <a:pt x="43850" y="61129"/>
                  <a:pt x="48369" y="62102"/>
                  <a:pt x="49759" y="62311"/>
                </a:cubicBezTo>
                <a:cubicBezTo>
                  <a:pt x="51149" y="62519"/>
                  <a:pt x="55877" y="62728"/>
                  <a:pt x="57267" y="62936"/>
                </a:cubicBezTo>
                <a:cubicBezTo>
                  <a:pt x="58656" y="63145"/>
                  <a:pt x="59213" y="58696"/>
                  <a:pt x="59213" y="5869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2d53e63def8_1_5"/>
          <p:cNvSpPr/>
          <p:nvPr/>
        </p:nvSpPr>
        <p:spPr>
          <a:xfrm>
            <a:off x="6884627" y="3790012"/>
            <a:ext cx="32033" cy="57827"/>
          </a:xfrm>
          <a:custGeom>
            <a:avLst/>
            <a:gdLst/>
            <a:ahLst/>
            <a:cxnLst/>
            <a:rect l="l" t="t" r="r" b="b"/>
            <a:pathLst>
              <a:path w="42711" h="77103" extrusionOk="0">
                <a:moveTo>
                  <a:pt x="41328" y="69119"/>
                </a:moveTo>
                <a:cubicBezTo>
                  <a:pt x="41328" y="69119"/>
                  <a:pt x="32709" y="71622"/>
                  <a:pt x="31944" y="70301"/>
                </a:cubicBezTo>
                <a:cubicBezTo>
                  <a:pt x="31110" y="69050"/>
                  <a:pt x="27634" y="63906"/>
                  <a:pt x="27009" y="65018"/>
                </a:cubicBezTo>
                <a:cubicBezTo>
                  <a:pt x="26452" y="66061"/>
                  <a:pt x="23325" y="69050"/>
                  <a:pt x="23325" y="69050"/>
                </a:cubicBezTo>
                <a:cubicBezTo>
                  <a:pt x="23325" y="69050"/>
                  <a:pt x="21030" y="70301"/>
                  <a:pt x="19084" y="71482"/>
                </a:cubicBezTo>
                <a:cubicBezTo>
                  <a:pt x="17138" y="72664"/>
                  <a:pt x="15609" y="74193"/>
                  <a:pt x="13314" y="75445"/>
                </a:cubicBezTo>
                <a:cubicBezTo>
                  <a:pt x="11090" y="76696"/>
                  <a:pt x="5529" y="78851"/>
                  <a:pt x="5112" y="74541"/>
                </a:cubicBezTo>
                <a:cubicBezTo>
                  <a:pt x="4695" y="70162"/>
                  <a:pt x="1845" y="68702"/>
                  <a:pt x="1289" y="66408"/>
                </a:cubicBezTo>
                <a:cubicBezTo>
                  <a:pt x="733" y="64044"/>
                  <a:pt x="-1144" y="55077"/>
                  <a:pt x="1010" y="52853"/>
                </a:cubicBezTo>
                <a:cubicBezTo>
                  <a:pt x="3165" y="50628"/>
                  <a:pt x="4278" y="51185"/>
                  <a:pt x="6016" y="47987"/>
                </a:cubicBezTo>
                <a:cubicBezTo>
                  <a:pt x="7754" y="44789"/>
                  <a:pt x="8031" y="40688"/>
                  <a:pt x="8518" y="38603"/>
                </a:cubicBezTo>
                <a:cubicBezTo>
                  <a:pt x="9004" y="36517"/>
                  <a:pt x="8518" y="27411"/>
                  <a:pt x="8031" y="25742"/>
                </a:cubicBezTo>
                <a:cubicBezTo>
                  <a:pt x="7545" y="24074"/>
                  <a:pt x="2331" y="19139"/>
                  <a:pt x="2540" y="17749"/>
                </a:cubicBezTo>
                <a:cubicBezTo>
                  <a:pt x="2748" y="16358"/>
                  <a:pt x="-588" y="9546"/>
                  <a:pt x="1010" y="8364"/>
                </a:cubicBezTo>
                <a:cubicBezTo>
                  <a:pt x="2610" y="7182"/>
                  <a:pt x="6363" y="4124"/>
                  <a:pt x="8101" y="3985"/>
                </a:cubicBezTo>
                <a:cubicBezTo>
                  <a:pt x="9769" y="3846"/>
                  <a:pt x="8240" y="-1785"/>
                  <a:pt x="11855" y="579"/>
                </a:cubicBezTo>
                <a:cubicBezTo>
                  <a:pt x="15470" y="2942"/>
                  <a:pt x="17763" y="5792"/>
                  <a:pt x="18736" y="8782"/>
                </a:cubicBezTo>
                <a:cubicBezTo>
                  <a:pt x="19710" y="11771"/>
                  <a:pt x="19849" y="13786"/>
                  <a:pt x="22560" y="16567"/>
                </a:cubicBezTo>
                <a:cubicBezTo>
                  <a:pt x="25202" y="19347"/>
                  <a:pt x="28677" y="20738"/>
                  <a:pt x="29163" y="25812"/>
                </a:cubicBezTo>
                <a:cubicBezTo>
                  <a:pt x="29651" y="30887"/>
                  <a:pt x="32917" y="36656"/>
                  <a:pt x="33891" y="39993"/>
                </a:cubicBezTo>
                <a:cubicBezTo>
                  <a:pt x="34864" y="43260"/>
                  <a:pt x="34794" y="50072"/>
                  <a:pt x="35281" y="51393"/>
                </a:cubicBezTo>
                <a:cubicBezTo>
                  <a:pt x="35767" y="52714"/>
                  <a:pt x="38478" y="53131"/>
                  <a:pt x="39104" y="55772"/>
                </a:cubicBezTo>
                <a:cubicBezTo>
                  <a:pt x="39730" y="58414"/>
                  <a:pt x="45152" y="66408"/>
                  <a:pt x="41398" y="69119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2d53e63def8_1_5"/>
          <p:cNvSpPr/>
          <p:nvPr/>
        </p:nvSpPr>
        <p:spPr>
          <a:xfrm>
            <a:off x="6884627" y="3790012"/>
            <a:ext cx="32033" cy="57827"/>
          </a:xfrm>
          <a:custGeom>
            <a:avLst/>
            <a:gdLst/>
            <a:ahLst/>
            <a:cxnLst/>
            <a:rect l="l" t="t" r="r" b="b"/>
            <a:pathLst>
              <a:path w="42711" h="77103" extrusionOk="0">
                <a:moveTo>
                  <a:pt x="41328" y="69119"/>
                </a:moveTo>
                <a:cubicBezTo>
                  <a:pt x="41328" y="69119"/>
                  <a:pt x="32709" y="71622"/>
                  <a:pt x="31944" y="70301"/>
                </a:cubicBezTo>
                <a:cubicBezTo>
                  <a:pt x="31110" y="69050"/>
                  <a:pt x="27634" y="63906"/>
                  <a:pt x="27009" y="65018"/>
                </a:cubicBezTo>
                <a:cubicBezTo>
                  <a:pt x="26452" y="66061"/>
                  <a:pt x="23325" y="69050"/>
                  <a:pt x="23325" y="69050"/>
                </a:cubicBezTo>
                <a:cubicBezTo>
                  <a:pt x="23325" y="69050"/>
                  <a:pt x="21030" y="70301"/>
                  <a:pt x="19084" y="71482"/>
                </a:cubicBezTo>
                <a:cubicBezTo>
                  <a:pt x="17138" y="72664"/>
                  <a:pt x="15609" y="74193"/>
                  <a:pt x="13314" y="75445"/>
                </a:cubicBezTo>
                <a:cubicBezTo>
                  <a:pt x="11090" y="76696"/>
                  <a:pt x="5529" y="78851"/>
                  <a:pt x="5112" y="74541"/>
                </a:cubicBezTo>
                <a:cubicBezTo>
                  <a:pt x="4695" y="70162"/>
                  <a:pt x="1845" y="68702"/>
                  <a:pt x="1289" y="66408"/>
                </a:cubicBezTo>
                <a:cubicBezTo>
                  <a:pt x="733" y="64044"/>
                  <a:pt x="-1144" y="55077"/>
                  <a:pt x="1010" y="52853"/>
                </a:cubicBezTo>
                <a:cubicBezTo>
                  <a:pt x="3165" y="50628"/>
                  <a:pt x="4278" y="51185"/>
                  <a:pt x="6016" y="47987"/>
                </a:cubicBezTo>
                <a:cubicBezTo>
                  <a:pt x="7754" y="44789"/>
                  <a:pt x="8031" y="40688"/>
                  <a:pt x="8518" y="38603"/>
                </a:cubicBezTo>
                <a:cubicBezTo>
                  <a:pt x="9004" y="36517"/>
                  <a:pt x="8518" y="27411"/>
                  <a:pt x="8031" y="25742"/>
                </a:cubicBezTo>
                <a:cubicBezTo>
                  <a:pt x="7545" y="24074"/>
                  <a:pt x="2331" y="19139"/>
                  <a:pt x="2540" y="17749"/>
                </a:cubicBezTo>
                <a:cubicBezTo>
                  <a:pt x="2748" y="16358"/>
                  <a:pt x="-588" y="9546"/>
                  <a:pt x="1010" y="8364"/>
                </a:cubicBezTo>
                <a:cubicBezTo>
                  <a:pt x="2610" y="7182"/>
                  <a:pt x="6363" y="4124"/>
                  <a:pt x="8101" y="3985"/>
                </a:cubicBezTo>
                <a:cubicBezTo>
                  <a:pt x="9769" y="3846"/>
                  <a:pt x="8240" y="-1785"/>
                  <a:pt x="11855" y="579"/>
                </a:cubicBezTo>
                <a:cubicBezTo>
                  <a:pt x="15470" y="2942"/>
                  <a:pt x="17763" y="5792"/>
                  <a:pt x="18736" y="8782"/>
                </a:cubicBezTo>
                <a:cubicBezTo>
                  <a:pt x="19710" y="11771"/>
                  <a:pt x="19849" y="13786"/>
                  <a:pt x="22560" y="16567"/>
                </a:cubicBezTo>
                <a:cubicBezTo>
                  <a:pt x="25202" y="19347"/>
                  <a:pt x="28677" y="20738"/>
                  <a:pt x="29163" y="25812"/>
                </a:cubicBezTo>
                <a:cubicBezTo>
                  <a:pt x="29651" y="30887"/>
                  <a:pt x="32917" y="36656"/>
                  <a:pt x="33891" y="39993"/>
                </a:cubicBezTo>
                <a:cubicBezTo>
                  <a:pt x="34864" y="43260"/>
                  <a:pt x="34794" y="50072"/>
                  <a:pt x="35281" y="51393"/>
                </a:cubicBezTo>
                <a:cubicBezTo>
                  <a:pt x="35767" y="52714"/>
                  <a:pt x="38478" y="53131"/>
                  <a:pt x="39104" y="55772"/>
                </a:cubicBezTo>
                <a:cubicBezTo>
                  <a:pt x="39730" y="58414"/>
                  <a:pt x="45152" y="66408"/>
                  <a:pt x="41398" y="69119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d53e63def8_1_5"/>
          <p:cNvSpPr/>
          <p:nvPr/>
        </p:nvSpPr>
        <p:spPr>
          <a:xfrm>
            <a:off x="6911520" y="3843151"/>
            <a:ext cx="55696" cy="115558"/>
          </a:xfrm>
          <a:custGeom>
            <a:avLst/>
            <a:gdLst/>
            <a:ahLst/>
            <a:cxnLst/>
            <a:rect l="l" t="t" r="r" b="b"/>
            <a:pathLst>
              <a:path w="74261" h="154078" extrusionOk="0">
                <a:moveTo>
                  <a:pt x="22294" y="14394"/>
                </a:moveTo>
                <a:cubicBezTo>
                  <a:pt x="22016" y="11683"/>
                  <a:pt x="21181" y="9389"/>
                  <a:pt x="20626" y="7443"/>
                </a:cubicBezTo>
                <a:cubicBezTo>
                  <a:pt x="20139" y="5427"/>
                  <a:pt x="20626" y="630"/>
                  <a:pt x="20626" y="630"/>
                </a:cubicBezTo>
                <a:cubicBezTo>
                  <a:pt x="20626" y="630"/>
                  <a:pt x="23893" y="-690"/>
                  <a:pt x="25352" y="492"/>
                </a:cubicBezTo>
                <a:cubicBezTo>
                  <a:pt x="26812" y="1743"/>
                  <a:pt x="28967" y="2855"/>
                  <a:pt x="30705" y="3411"/>
                </a:cubicBezTo>
                <a:cubicBezTo>
                  <a:pt x="32443" y="3967"/>
                  <a:pt x="36404" y="2855"/>
                  <a:pt x="37865" y="3759"/>
                </a:cubicBezTo>
                <a:cubicBezTo>
                  <a:pt x="39324" y="4662"/>
                  <a:pt x="40646" y="1117"/>
                  <a:pt x="43704" y="4593"/>
                </a:cubicBezTo>
                <a:cubicBezTo>
                  <a:pt x="46763" y="8068"/>
                  <a:pt x="48153" y="8555"/>
                  <a:pt x="49890" y="12865"/>
                </a:cubicBezTo>
                <a:cubicBezTo>
                  <a:pt x="51628" y="17105"/>
                  <a:pt x="52949" y="16688"/>
                  <a:pt x="55313" y="20164"/>
                </a:cubicBezTo>
                <a:cubicBezTo>
                  <a:pt x="57676" y="23709"/>
                  <a:pt x="60457" y="24404"/>
                  <a:pt x="61012" y="26767"/>
                </a:cubicBezTo>
                <a:cubicBezTo>
                  <a:pt x="61569" y="29131"/>
                  <a:pt x="67755" y="56033"/>
                  <a:pt x="66713" y="62567"/>
                </a:cubicBezTo>
                <a:cubicBezTo>
                  <a:pt x="65601" y="69101"/>
                  <a:pt x="66504" y="71117"/>
                  <a:pt x="65392" y="77651"/>
                </a:cubicBezTo>
                <a:cubicBezTo>
                  <a:pt x="64279" y="84186"/>
                  <a:pt x="63515" y="90372"/>
                  <a:pt x="65183" y="93639"/>
                </a:cubicBezTo>
                <a:cubicBezTo>
                  <a:pt x="66851" y="96907"/>
                  <a:pt x="71927" y="107264"/>
                  <a:pt x="72343" y="108237"/>
                </a:cubicBezTo>
                <a:cubicBezTo>
                  <a:pt x="72761" y="109210"/>
                  <a:pt x="75193" y="120541"/>
                  <a:pt x="73872" y="124364"/>
                </a:cubicBezTo>
                <a:cubicBezTo>
                  <a:pt x="72552" y="128188"/>
                  <a:pt x="74081" y="134166"/>
                  <a:pt x="73038" y="137016"/>
                </a:cubicBezTo>
                <a:cubicBezTo>
                  <a:pt x="71927" y="139796"/>
                  <a:pt x="70884" y="139936"/>
                  <a:pt x="71161" y="142646"/>
                </a:cubicBezTo>
                <a:cubicBezTo>
                  <a:pt x="71370" y="145357"/>
                  <a:pt x="71996" y="147651"/>
                  <a:pt x="70536" y="150154"/>
                </a:cubicBezTo>
                <a:cubicBezTo>
                  <a:pt x="69076" y="152656"/>
                  <a:pt x="66435" y="153212"/>
                  <a:pt x="62750" y="153560"/>
                </a:cubicBezTo>
                <a:cubicBezTo>
                  <a:pt x="59066" y="153907"/>
                  <a:pt x="56147" y="155506"/>
                  <a:pt x="55660" y="150501"/>
                </a:cubicBezTo>
                <a:cubicBezTo>
                  <a:pt x="55174" y="145427"/>
                  <a:pt x="55243" y="142368"/>
                  <a:pt x="54965" y="139379"/>
                </a:cubicBezTo>
                <a:cubicBezTo>
                  <a:pt x="54687" y="136321"/>
                  <a:pt x="55660" y="132498"/>
                  <a:pt x="53297" y="129022"/>
                </a:cubicBezTo>
                <a:cubicBezTo>
                  <a:pt x="50933" y="125477"/>
                  <a:pt x="48431" y="124017"/>
                  <a:pt x="47805" y="121375"/>
                </a:cubicBezTo>
                <a:cubicBezTo>
                  <a:pt x="47179" y="118734"/>
                  <a:pt x="44886" y="115884"/>
                  <a:pt x="47805" y="113590"/>
                </a:cubicBezTo>
                <a:cubicBezTo>
                  <a:pt x="50655" y="111296"/>
                  <a:pt x="53227" y="109697"/>
                  <a:pt x="52880" y="106013"/>
                </a:cubicBezTo>
                <a:cubicBezTo>
                  <a:pt x="52532" y="102329"/>
                  <a:pt x="49126" y="98575"/>
                  <a:pt x="50794" y="94335"/>
                </a:cubicBezTo>
                <a:cubicBezTo>
                  <a:pt x="52462" y="90094"/>
                  <a:pt x="53992" y="84881"/>
                  <a:pt x="52880" y="83629"/>
                </a:cubicBezTo>
                <a:cubicBezTo>
                  <a:pt x="51767" y="82378"/>
                  <a:pt x="46831" y="80432"/>
                  <a:pt x="44468" y="84394"/>
                </a:cubicBezTo>
                <a:cubicBezTo>
                  <a:pt x="42105" y="88356"/>
                  <a:pt x="39811" y="92666"/>
                  <a:pt x="37586" y="94543"/>
                </a:cubicBezTo>
                <a:cubicBezTo>
                  <a:pt x="35362" y="96420"/>
                  <a:pt x="30913" y="95864"/>
                  <a:pt x="31400" y="101217"/>
                </a:cubicBezTo>
                <a:cubicBezTo>
                  <a:pt x="31887" y="106638"/>
                  <a:pt x="35084" y="122626"/>
                  <a:pt x="34875" y="124295"/>
                </a:cubicBezTo>
                <a:cubicBezTo>
                  <a:pt x="34667" y="126033"/>
                  <a:pt x="34459" y="134166"/>
                  <a:pt x="33207" y="135347"/>
                </a:cubicBezTo>
                <a:cubicBezTo>
                  <a:pt x="31956" y="136460"/>
                  <a:pt x="29036" y="137781"/>
                  <a:pt x="27229" y="136599"/>
                </a:cubicBezTo>
                <a:cubicBezTo>
                  <a:pt x="25422" y="135417"/>
                  <a:pt x="22433" y="132636"/>
                  <a:pt x="21181" y="133749"/>
                </a:cubicBezTo>
                <a:cubicBezTo>
                  <a:pt x="19930" y="134861"/>
                  <a:pt x="20139" y="137224"/>
                  <a:pt x="15690" y="136946"/>
                </a:cubicBezTo>
                <a:cubicBezTo>
                  <a:pt x="11241" y="136668"/>
                  <a:pt x="13466" y="135139"/>
                  <a:pt x="8530" y="133193"/>
                </a:cubicBezTo>
                <a:cubicBezTo>
                  <a:pt x="3594" y="131246"/>
                  <a:pt x="814" y="130203"/>
                  <a:pt x="814" y="126797"/>
                </a:cubicBezTo>
                <a:cubicBezTo>
                  <a:pt x="814" y="123391"/>
                  <a:pt x="-1063" y="121167"/>
                  <a:pt x="883" y="120333"/>
                </a:cubicBezTo>
                <a:cubicBezTo>
                  <a:pt x="2830" y="119429"/>
                  <a:pt x="5055" y="117552"/>
                  <a:pt x="6931" y="119776"/>
                </a:cubicBezTo>
                <a:cubicBezTo>
                  <a:pt x="8808" y="122001"/>
                  <a:pt x="14021" y="123183"/>
                  <a:pt x="15620" y="122001"/>
                </a:cubicBezTo>
                <a:cubicBezTo>
                  <a:pt x="17220" y="120819"/>
                  <a:pt x="17775" y="120124"/>
                  <a:pt x="18262" y="114285"/>
                </a:cubicBezTo>
                <a:cubicBezTo>
                  <a:pt x="18749" y="108446"/>
                  <a:pt x="17427" y="105526"/>
                  <a:pt x="17914" y="99757"/>
                </a:cubicBezTo>
                <a:cubicBezTo>
                  <a:pt x="18401" y="93917"/>
                  <a:pt x="16732" y="86966"/>
                  <a:pt x="19930" y="84950"/>
                </a:cubicBezTo>
                <a:cubicBezTo>
                  <a:pt x="23128" y="83004"/>
                  <a:pt x="24587" y="77026"/>
                  <a:pt x="26604" y="76539"/>
                </a:cubicBezTo>
                <a:cubicBezTo>
                  <a:pt x="28550" y="75983"/>
                  <a:pt x="28758" y="66529"/>
                  <a:pt x="24171" y="61455"/>
                </a:cubicBezTo>
                <a:cubicBezTo>
                  <a:pt x="19652" y="56450"/>
                  <a:pt x="12910" y="52974"/>
                  <a:pt x="12910" y="52974"/>
                </a:cubicBezTo>
                <a:cubicBezTo>
                  <a:pt x="12910" y="52974"/>
                  <a:pt x="13674" y="46787"/>
                  <a:pt x="17080" y="46509"/>
                </a:cubicBezTo>
                <a:cubicBezTo>
                  <a:pt x="20417" y="46162"/>
                  <a:pt x="23405" y="44910"/>
                  <a:pt x="24866" y="46509"/>
                </a:cubicBezTo>
                <a:cubicBezTo>
                  <a:pt x="26395" y="48039"/>
                  <a:pt x="22502" y="47065"/>
                  <a:pt x="28758" y="51931"/>
                </a:cubicBezTo>
                <a:lnTo>
                  <a:pt x="35015" y="56797"/>
                </a:lnTo>
                <a:cubicBezTo>
                  <a:pt x="35015" y="56797"/>
                  <a:pt x="37308" y="52209"/>
                  <a:pt x="37656" y="49081"/>
                </a:cubicBezTo>
                <a:cubicBezTo>
                  <a:pt x="38074" y="46023"/>
                  <a:pt x="37378" y="38932"/>
                  <a:pt x="37517" y="36569"/>
                </a:cubicBezTo>
                <a:cubicBezTo>
                  <a:pt x="37656" y="34205"/>
                  <a:pt x="39046" y="31008"/>
                  <a:pt x="33277" y="27810"/>
                </a:cubicBezTo>
                <a:cubicBezTo>
                  <a:pt x="27577" y="24613"/>
                  <a:pt x="26117" y="23709"/>
                  <a:pt x="25630" y="22041"/>
                </a:cubicBezTo>
                <a:cubicBezTo>
                  <a:pt x="25143" y="20372"/>
                  <a:pt x="22224" y="14533"/>
                  <a:pt x="22224" y="14533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2d53e63def8_1_5"/>
          <p:cNvSpPr/>
          <p:nvPr/>
        </p:nvSpPr>
        <p:spPr>
          <a:xfrm>
            <a:off x="6911520" y="3843151"/>
            <a:ext cx="55696" cy="115558"/>
          </a:xfrm>
          <a:custGeom>
            <a:avLst/>
            <a:gdLst/>
            <a:ahLst/>
            <a:cxnLst/>
            <a:rect l="l" t="t" r="r" b="b"/>
            <a:pathLst>
              <a:path w="74261" h="154078" extrusionOk="0">
                <a:moveTo>
                  <a:pt x="22294" y="14394"/>
                </a:moveTo>
                <a:cubicBezTo>
                  <a:pt x="22016" y="11683"/>
                  <a:pt x="21181" y="9389"/>
                  <a:pt x="20626" y="7443"/>
                </a:cubicBezTo>
                <a:cubicBezTo>
                  <a:pt x="20139" y="5427"/>
                  <a:pt x="20626" y="630"/>
                  <a:pt x="20626" y="630"/>
                </a:cubicBezTo>
                <a:cubicBezTo>
                  <a:pt x="20626" y="630"/>
                  <a:pt x="23893" y="-690"/>
                  <a:pt x="25352" y="492"/>
                </a:cubicBezTo>
                <a:cubicBezTo>
                  <a:pt x="26812" y="1743"/>
                  <a:pt x="28967" y="2855"/>
                  <a:pt x="30705" y="3411"/>
                </a:cubicBezTo>
                <a:cubicBezTo>
                  <a:pt x="32443" y="3967"/>
                  <a:pt x="36404" y="2855"/>
                  <a:pt x="37865" y="3759"/>
                </a:cubicBezTo>
                <a:cubicBezTo>
                  <a:pt x="39324" y="4662"/>
                  <a:pt x="40646" y="1117"/>
                  <a:pt x="43704" y="4593"/>
                </a:cubicBezTo>
                <a:cubicBezTo>
                  <a:pt x="46763" y="8068"/>
                  <a:pt x="48153" y="8555"/>
                  <a:pt x="49890" y="12865"/>
                </a:cubicBezTo>
                <a:cubicBezTo>
                  <a:pt x="51628" y="17105"/>
                  <a:pt x="52949" y="16688"/>
                  <a:pt x="55313" y="20164"/>
                </a:cubicBezTo>
                <a:cubicBezTo>
                  <a:pt x="57676" y="23709"/>
                  <a:pt x="60457" y="24404"/>
                  <a:pt x="61012" y="26767"/>
                </a:cubicBezTo>
                <a:cubicBezTo>
                  <a:pt x="61569" y="29131"/>
                  <a:pt x="67755" y="56033"/>
                  <a:pt x="66713" y="62567"/>
                </a:cubicBezTo>
                <a:cubicBezTo>
                  <a:pt x="65601" y="69101"/>
                  <a:pt x="66504" y="71117"/>
                  <a:pt x="65392" y="77651"/>
                </a:cubicBezTo>
                <a:cubicBezTo>
                  <a:pt x="64279" y="84186"/>
                  <a:pt x="63515" y="90372"/>
                  <a:pt x="65183" y="93639"/>
                </a:cubicBezTo>
                <a:cubicBezTo>
                  <a:pt x="66851" y="96907"/>
                  <a:pt x="71927" y="107264"/>
                  <a:pt x="72343" y="108237"/>
                </a:cubicBezTo>
                <a:cubicBezTo>
                  <a:pt x="72761" y="109210"/>
                  <a:pt x="75193" y="120541"/>
                  <a:pt x="73872" y="124364"/>
                </a:cubicBezTo>
                <a:cubicBezTo>
                  <a:pt x="72552" y="128188"/>
                  <a:pt x="74081" y="134166"/>
                  <a:pt x="73038" y="137016"/>
                </a:cubicBezTo>
                <a:cubicBezTo>
                  <a:pt x="71927" y="139796"/>
                  <a:pt x="70884" y="139936"/>
                  <a:pt x="71161" y="142646"/>
                </a:cubicBezTo>
                <a:cubicBezTo>
                  <a:pt x="71370" y="145357"/>
                  <a:pt x="71996" y="147651"/>
                  <a:pt x="70536" y="150154"/>
                </a:cubicBezTo>
                <a:cubicBezTo>
                  <a:pt x="69076" y="152656"/>
                  <a:pt x="66435" y="153212"/>
                  <a:pt x="62750" y="153560"/>
                </a:cubicBezTo>
                <a:cubicBezTo>
                  <a:pt x="59066" y="153907"/>
                  <a:pt x="56147" y="155506"/>
                  <a:pt x="55660" y="150501"/>
                </a:cubicBezTo>
                <a:cubicBezTo>
                  <a:pt x="55174" y="145427"/>
                  <a:pt x="55243" y="142368"/>
                  <a:pt x="54965" y="139379"/>
                </a:cubicBezTo>
                <a:cubicBezTo>
                  <a:pt x="54687" y="136321"/>
                  <a:pt x="55660" y="132498"/>
                  <a:pt x="53297" y="129022"/>
                </a:cubicBezTo>
                <a:cubicBezTo>
                  <a:pt x="50933" y="125477"/>
                  <a:pt x="48431" y="124017"/>
                  <a:pt x="47805" y="121375"/>
                </a:cubicBezTo>
                <a:cubicBezTo>
                  <a:pt x="47179" y="118734"/>
                  <a:pt x="44886" y="115884"/>
                  <a:pt x="47805" y="113590"/>
                </a:cubicBezTo>
                <a:cubicBezTo>
                  <a:pt x="50655" y="111296"/>
                  <a:pt x="53227" y="109697"/>
                  <a:pt x="52880" y="106013"/>
                </a:cubicBezTo>
                <a:cubicBezTo>
                  <a:pt x="52532" y="102329"/>
                  <a:pt x="49126" y="98575"/>
                  <a:pt x="50794" y="94335"/>
                </a:cubicBezTo>
                <a:cubicBezTo>
                  <a:pt x="52462" y="90094"/>
                  <a:pt x="53992" y="84881"/>
                  <a:pt x="52880" y="83629"/>
                </a:cubicBezTo>
                <a:cubicBezTo>
                  <a:pt x="51767" y="82378"/>
                  <a:pt x="46831" y="80432"/>
                  <a:pt x="44468" y="84394"/>
                </a:cubicBezTo>
                <a:cubicBezTo>
                  <a:pt x="42105" y="88356"/>
                  <a:pt x="39811" y="92666"/>
                  <a:pt x="37586" y="94543"/>
                </a:cubicBezTo>
                <a:cubicBezTo>
                  <a:pt x="35362" y="96420"/>
                  <a:pt x="30913" y="95864"/>
                  <a:pt x="31400" y="101217"/>
                </a:cubicBezTo>
                <a:cubicBezTo>
                  <a:pt x="31887" y="106638"/>
                  <a:pt x="35084" y="122626"/>
                  <a:pt x="34875" y="124295"/>
                </a:cubicBezTo>
                <a:cubicBezTo>
                  <a:pt x="34667" y="126033"/>
                  <a:pt x="34459" y="134166"/>
                  <a:pt x="33207" y="135347"/>
                </a:cubicBezTo>
                <a:cubicBezTo>
                  <a:pt x="31956" y="136460"/>
                  <a:pt x="29036" y="137781"/>
                  <a:pt x="27229" y="136599"/>
                </a:cubicBezTo>
                <a:cubicBezTo>
                  <a:pt x="25422" y="135417"/>
                  <a:pt x="22433" y="132636"/>
                  <a:pt x="21181" y="133749"/>
                </a:cubicBezTo>
                <a:cubicBezTo>
                  <a:pt x="19930" y="134861"/>
                  <a:pt x="20139" y="137224"/>
                  <a:pt x="15690" y="136946"/>
                </a:cubicBezTo>
                <a:cubicBezTo>
                  <a:pt x="11241" y="136668"/>
                  <a:pt x="13466" y="135139"/>
                  <a:pt x="8530" y="133193"/>
                </a:cubicBezTo>
                <a:cubicBezTo>
                  <a:pt x="3594" y="131246"/>
                  <a:pt x="814" y="130203"/>
                  <a:pt x="814" y="126797"/>
                </a:cubicBezTo>
                <a:cubicBezTo>
                  <a:pt x="814" y="123391"/>
                  <a:pt x="-1063" y="121167"/>
                  <a:pt x="883" y="120333"/>
                </a:cubicBezTo>
                <a:cubicBezTo>
                  <a:pt x="2830" y="119429"/>
                  <a:pt x="5055" y="117552"/>
                  <a:pt x="6931" y="119776"/>
                </a:cubicBezTo>
                <a:cubicBezTo>
                  <a:pt x="8808" y="122001"/>
                  <a:pt x="14021" y="123183"/>
                  <a:pt x="15620" y="122001"/>
                </a:cubicBezTo>
                <a:cubicBezTo>
                  <a:pt x="17220" y="120819"/>
                  <a:pt x="17775" y="120124"/>
                  <a:pt x="18262" y="114285"/>
                </a:cubicBezTo>
                <a:cubicBezTo>
                  <a:pt x="18749" y="108446"/>
                  <a:pt x="17427" y="105526"/>
                  <a:pt x="17914" y="99757"/>
                </a:cubicBezTo>
                <a:cubicBezTo>
                  <a:pt x="18401" y="93917"/>
                  <a:pt x="16732" y="86966"/>
                  <a:pt x="19930" y="84950"/>
                </a:cubicBezTo>
                <a:cubicBezTo>
                  <a:pt x="23128" y="83004"/>
                  <a:pt x="24587" y="77026"/>
                  <a:pt x="26604" y="76539"/>
                </a:cubicBezTo>
                <a:cubicBezTo>
                  <a:pt x="28550" y="75983"/>
                  <a:pt x="28758" y="66529"/>
                  <a:pt x="24171" y="61455"/>
                </a:cubicBezTo>
                <a:cubicBezTo>
                  <a:pt x="19652" y="56450"/>
                  <a:pt x="12910" y="52974"/>
                  <a:pt x="12910" y="52974"/>
                </a:cubicBezTo>
                <a:cubicBezTo>
                  <a:pt x="12910" y="52974"/>
                  <a:pt x="13674" y="46787"/>
                  <a:pt x="17080" y="46509"/>
                </a:cubicBezTo>
                <a:cubicBezTo>
                  <a:pt x="20417" y="46162"/>
                  <a:pt x="23405" y="44910"/>
                  <a:pt x="24866" y="46509"/>
                </a:cubicBezTo>
                <a:cubicBezTo>
                  <a:pt x="26395" y="48039"/>
                  <a:pt x="22502" y="47065"/>
                  <a:pt x="28758" y="51931"/>
                </a:cubicBezTo>
                <a:lnTo>
                  <a:pt x="35015" y="56797"/>
                </a:lnTo>
                <a:cubicBezTo>
                  <a:pt x="35015" y="56797"/>
                  <a:pt x="37308" y="52209"/>
                  <a:pt x="37656" y="49081"/>
                </a:cubicBezTo>
                <a:cubicBezTo>
                  <a:pt x="38074" y="46023"/>
                  <a:pt x="37378" y="38932"/>
                  <a:pt x="37517" y="36569"/>
                </a:cubicBezTo>
                <a:cubicBezTo>
                  <a:pt x="37656" y="34205"/>
                  <a:pt x="39046" y="31008"/>
                  <a:pt x="33277" y="27810"/>
                </a:cubicBezTo>
                <a:cubicBezTo>
                  <a:pt x="27577" y="24613"/>
                  <a:pt x="26117" y="23709"/>
                  <a:pt x="25630" y="22041"/>
                </a:cubicBezTo>
                <a:cubicBezTo>
                  <a:pt x="25143" y="20372"/>
                  <a:pt x="22224" y="14533"/>
                  <a:pt x="22224" y="14533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2d53e63def8_1_5"/>
          <p:cNvSpPr/>
          <p:nvPr/>
        </p:nvSpPr>
        <p:spPr>
          <a:xfrm>
            <a:off x="6891347" y="3846539"/>
            <a:ext cx="30103" cy="50730"/>
          </a:xfrm>
          <a:custGeom>
            <a:avLst/>
            <a:gdLst/>
            <a:ahLst/>
            <a:cxnLst/>
            <a:rect l="l" t="t" r="r" b="b"/>
            <a:pathLst>
              <a:path w="40137" h="67640" extrusionOk="0">
                <a:moveTo>
                  <a:pt x="11029" y="26976"/>
                </a:moveTo>
                <a:cubicBezTo>
                  <a:pt x="8387" y="26351"/>
                  <a:pt x="2895" y="23640"/>
                  <a:pt x="2340" y="24752"/>
                </a:cubicBezTo>
                <a:cubicBezTo>
                  <a:pt x="1783" y="25795"/>
                  <a:pt x="-1970" y="29201"/>
                  <a:pt x="1366" y="32329"/>
                </a:cubicBezTo>
                <a:cubicBezTo>
                  <a:pt x="4703" y="35387"/>
                  <a:pt x="7761" y="35457"/>
                  <a:pt x="10333" y="37612"/>
                </a:cubicBezTo>
                <a:cubicBezTo>
                  <a:pt x="12905" y="39767"/>
                  <a:pt x="13322" y="40740"/>
                  <a:pt x="14017" y="44077"/>
                </a:cubicBezTo>
                <a:cubicBezTo>
                  <a:pt x="14643" y="47413"/>
                  <a:pt x="16381" y="47552"/>
                  <a:pt x="13392" y="51584"/>
                </a:cubicBezTo>
                <a:cubicBezTo>
                  <a:pt x="10403" y="55616"/>
                  <a:pt x="9152" y="57076"/>
                  <a:pt x="8526" y="61177"/>
                </a:cubicBezTo>
                <a:cubicBezTo>
                  <a:pt x="7900" y="65278"/>
                  <a:pt x="4633" y="67294"/>
                  <a:pt x="8734" y="67572"/>
                </a:cubicBezTo>
                <a:cubicBezTo>
                  <a:pt x="12836" y="67850"/>
                  <a:pt x="19579" y="67572"/>
                  <a:pt x="21038" y="61038"/>
                </a:cubicBezTo>
                <a:cubicBezTo>
                  <a:pt x="22498" y="54504"/>
                  <a:pt x="22290" y="52418"/>
                  <a:pt x="22707" y="50055"/>
                </a:cubicBezTo>
                <a:cubicBezTo>
                  <a:pt x="23194" y="47622"/>
                  <a:pt x="20622" y="38724"/>
                  <a:pt x="20830" y="36986"/>
                </a:cubicBezTo>
                <a:cubicBezTo>
                  <a:pt x="20969" y="35248"/>
                  <a:pt x="24097" y="31912"/>
                  <a:pt x="26391" y="31008"/>
                </a:cubicBezTo>
                <a:cubicBezTo>
                  <a:pt x="28685" y="30104"/>
                  <a:pt x="29311" y="29687"/>
                  <a:pt x="32647" y="28714"/>
                </a:cubicBezTo>
                <a:cubicBezTo>
                  <a:pt x="35984" y="27741"/>
                  <a:pt x="39599" y="26698"/>
                  <a:pt x="40015" y="23640"/>
                </a:cubicBezTo>
                <a:cubicBezTo>
                  <a:pt x="40433" y="20512"/>
                  <a:pt x="39738" y="17175"/>
                  <a:pt x="38556" y="15645"/>
                </a:cubicBezTo>
                <a:cubicBezTo>
                  <a:pt x="37374" y="14047"/>
                  <a:pt x="36888" y="12031"/>
                  <a:pt x="37027" y="10015"/>
                </a:cubicBezTo>
                <a:cubicBezTo>
                  <a:pt x="37166" y="7999"/>
                  <a:pt x="37722" y="6887"/>
                  <a:pt x="37513" y="4524"/>
                </a:cubicBezTo>
                <a:cubicBezTo>
                  <a:pt x="37304" y="2160"/>
                  <a:pt x="40085" y="-829"/>
                  <a:pt x="36401" y="214"/>
                </a:cubicBezTo>
                <a:cubicBezTo>
                  <a:pt x="32787" y="1187"/>
                  <a:pt x="27016" y="1465"/>
                  <a:pt x="27086" y="5844"/>
                </a:cubicBezTo>
                <a:cubicBezTo>
                  <a:pt x="27156" y="10224"/>
                  <a:pt x="27711" y="8486"/>
                  <a:pt x="26043" y="13074"/>
                </a:cubicBezTo>
                <a:cubicBezTo>
                  <a:pt x="24444" y="17662"/>
                  <a:pt x="23402" y="17383"/>
                  <a:pt x="22567" y="19469"/>
                </a:cubicBezTo>
                <a:cubicBezTo>
                  <a:pt x="21733" y="21554"/>
                  <a:pt x="20413" y="21693"/>
                  <a:pt x="18884" y="23918"/>
                </a:cubicBezTo>
                <a:cubicBezTo>
                  <a:pt x="17354" y="26073"/>
                  <a:pt x="14017" y="27741"/>
                  <a:pt x="11029" y="2704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2d53e63def8_1_5"/>
          <p:cNvSpPr/>
          <p:nvPr/>
        </p:nvSpPr>
        <p:spPr>
          <a:xfrm>
            <a:off x="6891347" y="3846539"/>
            <a:ext cx="30103" cy="50730"/>
          </a:xfrm>
          <a:custGeom>
            <a:avLst/>
            <a:gdLst/>
            <a:ahLst/>
            <a:cxnLst/>
            <a:rect l="l" t="t" r="r" b="b"/>
            <a:pathLst>
              <a:path w="40137" h="67640" extrusionOk="0">
                <a:moveTo>
                  <a:pt x="11029" y="26976"/>
                </a:moveTo>
                <a:cubicBezTo>
                  <a:pt x="8387" y="26351"/>
                  <a:pt x="2895" y="23640"/>
                  <a:pt x="2340" y="24752"/>
                </a:cubicBezTo>
                <a:cubicBezTo>
                  <a:pt x="1783" y="25795"/>
                  <a:pt x="-1970" y="29201"/>
                  <a:pt x="1366" y="32329"/>
                </a:cubicBezTo>
                <a:cubicBezTo>
                  <a:pt x="4703" y="35387"/>
                  <a:pt x="7761" y="35457"/>
                  <a:pt x="10333" y="37612"/>
                </a:cubicBezTo>
                <a:cubicBezTo>
                  <a:pt x="12905" y="39767"/>
                  <a:pt x="13322" y="40740"/>
                  <a:pt x="14017" y="44077"/>
                </a:cubicBezTo>
                <a:cubicBezTo>
                  <a:pt x="14643" y="47413"/>
                  <a:pt x="16381" y="47552"/>
                  <a:pt x="13392" y="51584"/>
                </a:cubicBezTo>
                <a:cubicBezTo>
                  <a:pt x="10403" y="55616"/>
                  <a:pt x="9152" y="57076"/>
                  <a:pt x="8526" y="61177"/>
                </a:cubicBezTo>
                <a:cubicBezTo>
                  <a:pt x="7900" y="65278"/>
                  <a:pt x="4633" y="67294"/>
                  <a:pt x="8734" y="67572"/>
                </a:cubicBezTo>
                <a:cubicBezTo>
                  <a:pt x="12836" y="67850"/>
                  <a:pt x="19579" y="67572"/>
                  <a:pt x="21038" y="61038"/>
                </a:cubicBezTo>
                <a:cubicBezTo>
                  <a:pt x="22498" y="54504"/>
                  <a:pt x="22290" y="52418"/>
                  <a:pt x="22707" y="50055"/>
                </a:cubicBezTo>
                <a:cubicBezTo>
                  <a:pt x="23194" y="47622"/>
                  <a:pt x="20622" y="38724"/>
                  <a:pt x="20830" y="36986"/>
                </a:cubicBezTo>
                <a:cubicBezTo>
                  <a:pt x="20969" y="35248"/>
                  <a:pt x="24097" y="31912"/>
                  <a:pt x="26391" y="31008"/>
                </a:cubicBezTo>
                <a:cubicBezTo>
                  <a:pt x="28685" y="30104"/>
                  <a:pt x="29311" y="29687"/>
                  <a:pt x="32647" y="28714"/>
                </a:cubicBezTo>
                <a:cubicBezTo>
                  <a:pt x="35984" y="27741"/>
                  <a:pt x="39599" y="26698"/>
                  <a:pt x="40015" y="23640"/>
                </a:cubicBezTo>
                <a:cubicBezTo>
                  <a:pt x="40433" y="20512"/>
                  <a:pt x="39738" y="17175"/>
                  <a:pt x="38556" y="15645"/>
                </a:cubicBezTo>
                <a:cubicBezTo>
                  <a:pt x="37374" y="14047"/>
                  <a:pt x="36888" y="12031"/>
                  <a:pt x="37027" y="10015"/>
                </a:cubicBezTo>
                <a:cubicBezTo>
                  <a:pt x="37166" y="7999"/>
                  <a:pt x="37722" y="6887"/>
                  <a:pt x="37513" y="4524"/>
                </a:cubicBezTo>
                <a:cubicBezTo>
                  <a:pt x="37304" y="2160"/>
                  <a:pt x="40085" y="-829"/>
                  <a:pt x="36401" y="214"/>
                </a:cubicBezTo>
                <a:cubicBezTo>
                  <a:pt x="32787" y="1187"/>
                  <a:pt x="27016" y="1465"/>
                  <a:pt x="27086" y="5844"/>
                </a:cubicBezTo>
                <a:cubicBezTo>
                  <a:pt x="27156" y="10224"/>
                  <a:pt x="27711" y="8486"/>
                  <a:pt x="26043" y="13074"/>
                </a:cubicBezTo>
                <a:cubicBezTo>
                  <a:pt x="24444" y="17662"/>
                  <a:pt x="23402" y="17383"/>
                  <a:pt x="22567" y="19469"/>
                </a:cubicBezTo>
                <a:cubicBezTo>
                  <a:pt x="21733" y="21554"/>
                  <a:pt x="20413" y="21693"/>
                  <a:pt x="18884" y="23918"/>
                </a:cubicBezTo>
                <a:cubicBezTo>
                  <a:pt x="17354" y="26073"/>
                  <a:pt x="14017" y="27741"/>
                  <a:pt x="11029" y="2704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2d53e63def8_1_5"/>
          <p:cNvSpPr/>
          <p:nvPr/>
        </p:nvSpPr>
        <p:spPr>
          <a:xfrm>
            <a:off x="6922729" y="4003733"/>
            <a:ext cx="17477" cy="24670"/>
          </a:xfrm>
          <a:custGeom>
            <a:avLst/>
            <a:gdLst/>
            <a:ahLst/>
            <a:cxnLst/>
            <a:rect l="l" t="t" r="r" b="b"/>
            <a:pathLst>
              <a:path w="23303" h="32893" extrusionOk="0">
                <a:moveTo>
                  <a:pt x="12423" y="27594"/>
                </a:moveTo>
                <a:cubicBezTo>
                  <a:pt x="13327" y="23076"/>
                  <a:pt x="13813" y="20365"/>
                  <a:pt x="15065" y="15777"/>
                </a:cubicBezTo>
                <a:cubicBezTo>
                  <a:pt x="16316" y="11259"/>
                  <a:pt x="12493" y="9938"/>
                  <a:pt x="17150" y="8826"/>
                </a:cubicBezTo>
                <a:cubicBezTo>
                  <a:pt x="21808" y="7713"/>
                  <a:pt x="24588" y="4724"/>
                  <a:pt x="22711" y="3195"/>
                </a:cubicBezTo>
                <a:cubicBezTo>
                  <a:pt x="20834" y="1666"/>
                  <a:pt x="23129" y="137"/>
                  <a:pt x="18054" y="901"/>
                </a:cubicBezTo>
                <a:cubicBezTo>
                  <a:pt x="13049" y="1666"/>
                  <a:pt x="12702" y="2083"/>
                  <a:pt x="9643" y="1666"/>
                </a:cubicBezTo>
                <a:cubicBezTo>
                  <a:pt x="6585" y="1318"/>
                  <a:pt x="4985" y="-628"/>
                  <a:pt x="3386" y="206"/>
                </a:cubicBezTo>
                <a:cubicBezTo>
                  <a:pt x="1788" y="1040"/>
                  <a:pt x="-367" y="7019"/>
                  <a:pt x="1509" y="9243"/>
                </a:cubicBezTo>
                <a:cubicBezTo>
                  <a:pt x="3456" y="11467"/>
                  <a:pt x="4360" y="10633"/>
                  <a:pt x="4290" y="13344"/>
                </a:cubicBezTo>
                <a:cubicBezTo>
                  <a:pt x="4220" y="16055"/>
                  <a:pt x="2066" y="18975"/>
                  <a:pt x="1648" y="21408"/>
                </a:cubicBezTo>
                <a:cubicBezTo>
                  <a:pt x="1162" y="23841"/>
                  <a:pt x="-1340" y="26065"/>
                  <a:pt x="954" y="28637"/>
                </a:cubicBezTo>
                <a:cubicBezTo>
                  <a:pt x="3247" y="31139"/>
                  <a:pt x="4429" y="33086"/>
                  <a:pt x="6445" y="32877"/>
                </a:cubicBezTo>
                <a:cubicBezTo>
                  <a:pt x="8461" y="32669"/>
                  <a:pt x="10894" y="33503"/>
                  <a:pt x="11798" y="31696"/>
                </a:cubicBezTo>
                <a:cubicBezTo>
                  <a:pt x="12632" y="29888"/>
                  <a:pt x="12423" y="27594"/>
                  <a:pt x="12423" y="27594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2d53e63def8_1_5"/>
          <p:cNvSpPr/>
          <p:nvPr/>
        </p:nvSpPr>
        <p:spPr>
          <a:xfrm>
            <a:off x="6922729" y="4003733"/>
            <a:ext cx="17477" cy="24670"/>
          </a:xfrm>
          <a:custGeom>
            <a:avLst/>
            <a:gdLst/>
            <a:ahLst/>
            <a:cxnLst/>
            <a:rect l="l" t="t" r="r" b="b"/>
            <a:pathLst>
              <a:path w="23303" h="32893" extrusionOk="0">
                <a:moveTo>
                  <a:pt x="12423" y="27594"/>
                </a:moveTo>
                <a:cubicBezTo>
                  <a:pt x="13327" y="23076"/>
                  <a:pt x="13813" y="20365"/>
                  <a:pt x="15065" y="15777"/>
                </a:cubicBezTo>
                <a:cubicBezTo>
                  <a:pt x="16316" y="11259"/>
                  <a:pt x="12493" y="9938"/>
                  <a:pt x="17150" y="8826"/>
                </a:cubicBezTo>
                <a:cubicBezTo>
                  <a:pt x="21808" y="7713"/>
                  <a:pt x="24588" y="4724"/>
                  <a:pt x="22711" y="3195"/>
                </a:cubicBezTo>
                <a:cubicBezTo>
                  <a:pt x="20834" y="1666"/>
                  <a:pt x="23129" y="137"/>
                  <a:pt x="18054" y="901"/>
                </a:cubicBezTo>
                <a:cubicBezTo>
                  <a:pt x="13049" y="1666"/>
                  <a:pt x="12702" y="2083"/>
                  <a:pt x="9643" y="1666"/>
                </a:cubicBezTo>
                <a:cubicBezTo>
                  <a:pt x="6585" y="1318"/>
                  <a:pt x="4985" y="-628"/>
                  <a:pt x="3386" y="206"/>
                </a:cubicBezTo>
                <a:cubicBezTo>
                  <a:pt x="1788" y="1040"/>
                  <a:pt x="-367" y="7019"/>
                  <a:pt x="1509" y="9243"/>
                </a:cubicBezTo>
                <a:cubicBezTo>
                  <a:pt x="3456" y="11467"/>
                  <a:pt x="4360" y="10633"/>
                  <a:pt x="4290" y="13344"/>
                </a:cubicBezTo>
                <a:cubicBezTo>
                  <a:pt x="4220" y="16055"/>
                  <a:pt x="2066" y="18975"/>
                  <a:pt x="1648" y="21408"/>
                </a:cubicBezTo>
                <a:cubicBezTo>
                  <a:pt x="1162" y="23841"/>
                  <a:pt x="-1340" y="26065"/>
                  <a:pt x="954" y="28637"/>
                </a:cubicBezTo>
                <a:cubicBezTo>
                  <a:pt x="3247" y="31139"/>
                  <a:pt x="4429" y="33086"/>
                  <a:pt x="6445" y="32877"/>
                </a:cubicBezTo>
                <a:cubicBezTo>
                  <a:pt x="8461" y="32669"/>
                  <a:pt x="10894" y="33503"/>
                  <a:pt x="11798" y="31696"/>
                </a:cubicBezTo>
                <a:cubicBezTo>
                  <a:pt x="12632" y="29888"/>
                  <a:pt x="12423" y="27594"/>
                  <a:pt x="12423" y="27594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2d53e63def8_1_5"/>
          <p:cNvSpPr/>
          <p:nvPr/>
        </p:nvSpPr>
        <p:spPr>
          <a:xfrm>
            <a:off x="6956558" y="4018697"/>
            <a:ext cx="34659" cy="29425"/>
          </a:xfrm>
          <a:custGeom>
            <a:avLst/>
            <a:gdLst/>
            <a:ahLst/>
            <a:cxnLst/>
            <a:rect l="l" t="t" r="r" b="b"/>
            <a:pathLst>
              <a:path w="46212" h="39233" extrusionOk="0">
                <a:moveTo>
                  <a:pt x="43714" y="26063"/>
                </a:moveTo>
                <a:cubicBezTo>
                  <a:pt x="42462" y="23839"/>
                  <a:pt x="36902" y="21614"/>
                  <a:pt x="36971" y="18903"/>
                </a:cubicBezTo>
                <a:cubicBezTo>
                  <a:pt x="37041" y="16192"/>
                  <a:pt x="37457" y="13064"/>
                  <a:pt x="35650" y="11883"/>
                </a:cubicBezTo>
                <a:cubicBezTo>
                  <a:pt x="33843" y="10701"/>
                  <a:pt x="33008" y="5348"/>
                  <a:pt x="25432" y="4028"/>
                </a:cubicBezTo>
                <a:cubicBezTo>
                  <a:pt x="17855" y="2707"/>
                  <a:pt x="18133" y="6043"/>
                  <a:pt x="18411" y="8754"/>
                </a:cubicBezTo>
                <a:cubicBezTo>
                  <a:pt x="18689" y="11466"/>
                  <a:pt x="18063" y="8754"/>
                  <a:pt x="19106" y="12786"/>
                </a:cubicBezTo>
                <a:cubicBezTo>
                  <a:pt x="20149" y="16748"/>
                  <a:pt x="22442" y="19251"/>
                  <a:pt x="19454" y="19876"/>
                </a:cubicBezTo>
                <a:cubicBezTo>
                  <a:pt x="16464" y="20502"/>
                  <a:pt x="14240" y="22031"/>
                  <a:pt x="14031" y="19737"/>
                </a:cubicBezTo>
                <a:cubicBezTo>
                  <a:pt x="13823" y="17374"/>
                  <a:pt x="8332" y="9728"/>
                  <a:pt x="8053" y="7017"/>
                </a:cubicBezTo>
                <a:cubicBezTo>
                  <a:pt x="7845" y="4305"/>
                  <a:pt x="8053" y="-1117"/>
                  <a:pt x="4717" y="204"/>
                </a:cubicBezTo>
                <a:cubicBezTo>
                  <a:pt x="1450" y="1525"/>
                  <a:pt x="-357" y="-4"/>
                  <a:pt x="59" y="4723"/>
                </a:cubicBezTo>
                <a:cubicBezTo>
                  <a:pt x="477" y="9449"/>
                  <a:pt x="1727" y="14732"/>
                  <a:pt x="2562" y="17027"/>
                </a:cubicBezTo>
                <a:cubicBezTo>
                  <a:pt x="3465" y="19320"/>
                  <a:pt x="1588" y="21197"/>
                  <a:pt x="2909" y="24465"/>
                </a:cubicBezTo>
                <a:cubicBezTo>
                  <a:pt x="4230" y="27731"/>
                  <a:pt x="6802" y="29886"/>
                  <a:pt x="9861" y="33362"/>
                </a:cubicBezTo>
                <a:cubicBezTo>
                  <a:pt x="12919" y="36838"/>
                  <a:pt x="14101" y="38367"/>
                  <a:pt x="16812" y="38853"/>
                </a:cubicBezTo>
                <a:cubicBezTo>
                  <a:pt x="19593" y="39271"/>
                  <a:pt x="22651" y="39688"/>
                  <a:pt x="24876" y="38089"/>
                </a:cubicBezTo>
                <a:cubicBezTo>
                  <a:pt x="27100" y="36560"/>
                  <a:pt x="31966" y="34057"/>
                  <a:pt x="33008" y="34266"/>
                </a:cubicBezTo>
                <a:cubicBezTo>
                  <a:pt x="34051" y="34474"/>
                  <a:pt x="35373" y="34405"/>
                  <a:pt x="39543" y="35030"/>
                </a:cubicBezTo>
                <a:cubicBezTo>
                  <a:pt x="43644" y="35656"/>
                  <a:pt x="44896" y="38228"/>
                  <a:pt x="46007" y="35100"/>
                </a:cubicBezTo>
                <a:cubicBezTo>
                  <a:pt x="47050" y="31972"/>
                  <a:pt x="43783" y="26133"/>
                  <a:pt x="43783" y="26133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2d53e63def8_1_5"/>
          <p:cNvSpPr/>
          <p:nvPr/>
        </p:nvSpPr>
        <p:spPr>
          <a:xfrm>
            <a:off x="6956558" y="4018697"/>
            <a:ext cx="34659" cy="29425"/>
          </a:xfrm>
          <a:custGeom>
            <a:avLst/>
            <a:gdLst/>
            <a:ahLst/>
            <a:cxnLst/>
            <a:rect l="l" t="t" r="r" b="b"/>
            <a:pathLst>
              <a:path w="46212" h="39233" extrusionOk="0">
                <a:moveTo>
                  <a:pt x="43714" y="26063"/>
                </a:moveTo>
                <a:cubicBezTo>
                  <a:pt x="42462" y="23839"/>
                  <a:pt x="36902" y="21614"/>
                  <a:pt x="36971" y="18903"/>
                </a:cubicBezTo>
                <a:cubicBezTo>
                  <a:pt x="37041" y="16192"/>
                  <a:pt x="37457" y="13064"/>
                  <a:pt x="35650" y="11883"/>
                </a:cubicBezTo>
                <a:cubicBezTo>
                  <a:pt x="33843" y="10701"/>
                  <a:pt x="33008" y="5348"/>
                  <a:pt x="25432" y="4028"/>
                </a:cubicBezTo>
                <a:cubicBezTo>
                  <a:pt x="17855" y="2707"/>
                  <a:pt x="18133" y="6043"/>
                  <a:pt x="18411" y="8754"/>
                </a:cubicBezTo>
                <a:cubicBezTo>
                  <a:pt x="18689" y="11466"/>
                  <a:pt x="18063" y="8754"/>
                  <a:pt x="19106" y="12786"/>
                </a:cubicBezTo>
                <a:cubicBezTo>
                  <a:pt x="20149" y="16748"/>
                  <a:pt x="22442" y="19251"/>
                  <a:pt x="19454" y="19876"/>
                </a:cubicBezTo>
                <a:cubicBezTo>
                  <a:pt x="16464" y="20502"/>
                  <a:pt x="14240" y="22031"/>
                  <a:pt x="14031" y="19737"/>
                </a:cubicBezTo>
                <a:cubicBezTo>
                  <a:pt x="13823" y="17374"/>
                  <a:pt x="8332" y="9728"/>
                  <a:pt x="8053" y="7017"/>
                </a:cubicBezTo>
                <a:cubicBezTo>
                  <a:pt x="7845" y="4305"/>
                  <a:pt x="8053" y="-1117"/>
                  <a:pt x="4717" y="204"/>
                </a:cubicBezTo>
                <a:cubicBezTo>
                  <a:pt x="1450" y="1525"/>
                  <a:pt x="-357" y="-4"/>
                  <a:pt x="59" y="4723"/>
                </a:cubicBezTo>
                <a:cubicBezTo>
                  <a:pt x="477" y="9449"/>
                  <a:pt x="1727" y="14732"/>
                  <a:pt x="2562" y="17027"/>
                </a:cubicBezTo>
                <a:cubicBezTo>
                  <a:pt x="3465" y="19320"/>
                  <a:pt x="1588" y="21197"/>
                  <a:pt x="2909" y="24465"/>
                </a:cubicBezTo>
                <a:cubicBezTo>
                  <a:pt x="4230" y="27731"/>
                  <a:pt x="6802" y="29886"/>
                  <a:pt x="9861" y="33362"/>
                </a:cubicBezTo>
                <a:cubicBezTo>
                  <a:pt x="12919" y="36838"/>
                  <a:pt x="14101" y="38367"/>
                  <a:pt x="16812" y="38853"/>
                </a:cubicBezTo>
                <a:cubicBezTo>
                  <a:pt x="19593" y="39271"/>
                  <a:pt x="22651" y="39688"/>
                  <a:pt x="24876" y="38089"/>
                </a:cubicBezTo>
                <a:cubicBezTo>
                  <a:pt x="27100" y="36560"/>
                  <a:pt x="31966" y="34057"/>
                  <a:pt x="33008" y="34266"/>
                </a:cubicBezTo>
                <a:cubicBezTo>
                  <a:pt x="34051" y="34474"/>
                  <a:pt x="35373" y="34405"/>
                  <a:pt x="39543" y="35030"/>
                </a:cubicBezTo>
                <a:cubicBezTo>
                  <a:pt x="43644" y="35656"/>
                  <a:pt x="44896" y="38228"/>
                  <a:pt x="46007" y="35100"/>
                </a:cubicBezTo>
                <a:cubicBezTo>
                  <a:pt x="47050" y="31972"/>
                  <a:pt x="43783" y="26133"/>
                  <a:pt x="43783" y="26133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d53e63def8_1_5"/>
          <p:cNvSpPr/>
          <p:nvPr/>
        </p:nvSpPr>
        <p:spPr>
          <a:xfrm>
            <a:off x="6974257" y="3998777"/>
            <a:ext cx="21449" cy="24104"/>
          </a:xfrm>
          <a:custGeom>
            <a:avLst/>
            <a:gdLst/>
            <a:ahLst/>
            <a:cxnLst/>
            <a:rect l="l" t="t" r="r" b="b"/>
            <a:pathLst>
              <a:path w="28598" h="32138" extrusionOk="0">
                <a:moveTo>
                  <a:pt x="28178" y="26415"/>
                </a:moveTo>
                <a:cubicBezTo>
                  <a:pt x="23520" y="23426"/>
                  <a:pt x="18237" y="21549"/>
                  <a:pt x="18028" y="19533"/>
                </a:cubicBezTo>
                <a:cubicBezTo>
                  <a:pt x="17820" y="17518"/>
                  <a:pt x="16708" y="12860"/>
                  <a:pt x="15526" y="10914"/>
                </a:cubicBezTo>
                <a:cubicBezTo>
                  <a:pt x="14345" y="8967"/>
                  <a:pt x="14066" y="5978"/>
                  <a:pt x="12189" y="4101"/>
                </a:cubicBezTo>
                <a:cubicBezTo>
                  <a:pt x="10312" y="2224"/>
                  <a:pt x="5377" y="0"/>
                  <a:pt x="5377" y="0"/>
                </a:cubicBezTo>
                <a:cubicBezTo>
                  <a:pt x="5377" y="0"/>
                  <a:pt x="3084" y="1251"/>
                  <a:pt x="3709" y="4240"/>
                </a:cubicBezTo>
                <a:cubicBezTo>
                  <a:pt x="4334" y="7229"/>
                  <a:pt x="4404" y="8272"/>
                  <a:pt x="3152" y="9732"/>
                </a:cubicBezTo>
                <a:cubicBezTo>
                  <a:pt x="1902" y="11192"/>
                  <a:pt x="-254" y="9384"/>
                  <a:pt x="25" y="12095"/>
                </a:cubicBezTo>
                <a:cubicBezTo>
                  <a:pt x="233" y="14806"/>
                  <a:pt x="650" y="15432"/>
                  <a:pt x="3361" y="18908"/>
                </a:cubicBezTo>
                <a:cubicBezTo>
                  <a:pt x="6072" y="22384"/>
                  <a:pt x="7045" y="22314"/>
                  <a:pt x="8227" y="24260"/>
                </a:cubicBezTo>
                <a:cubicBezTo>
                  <a:pt x="9478" y="26207"/>
                  <a:pt x="10243" y="27110"/>
                  <a:pt x="12745" y="28570"/>
                </a:cubicBezTo>
                <a:cubicBezTo>
                  <a:pt x="15248" y="30030"/>
                  <a:pt x="16638" y="30238"/>
                  <a:pt x="20044" y="30586"/>
                </a:cubicBezTo>
                <a:cubicBezTo>
                  <a:pt x="23451" y="30934"/>
                  <a:pt x="23868" y="31281"/>
                  <a:pt x="25883" y="31073"/>
                </a:cubicBezTo>
                <a:cubicBezTo>
                  <a:pt x="27899" y="30864"/>
                  <a:pt x="26440" y="33714"/>
                  <a:pt x="27899" y="30864"/>
                </a:cubicBezTo>
                <a:cubicBezTo>
                  <a:pt x="29289" y="28014"/>
                  <a:pt x="28178" y="26415"/>
                  <a:pt x="28178" y="26415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2d53e63def8_1_5"/>
          <p:cNvSpPr/>
          <p:nvPr/>
        </p:nvSpPr>
        <p:spPr>
          <a:xfrm>
            <a:off x="6974257" y="3998777"/>
            <a:ext cx="21449" cy="24104"/>
          </a:xfrm>
          <a:custGeom>
            <a:avLst/>
            <a:gdLst/>
            <a:ahLst/>
            <a:cxnLst/>
            <a:rect l="l" t="t" r="r" b="b"/>
            <a:pathLst>
              <a:path w="28598" h="32138" extrusionOk="0">
                <a:moveTo>
                  <a:pt x="28178" y="26415"/>
                </a:moveTo>
                <a:cubicBezTo>
                  <a:pt x="23520" y="23426"/>
                  <a:pt x="18237" y="21549"/>
                  <a:pt x="18028" y="19533"/>
                </a:cubicBezTo>
                <a:cubicBezTo>
                  <a:pt x="17820" y="17518"/>
                  <a:pt x="16708" y="12860"/>
                  <a:pt x="15526" y="10914"/>
                </a:cubicBezTo>
                <a:cubicBezTo>
                  <a:pt x="14345" y="8967"/>
                  <a:pt x="14066" y="5978"/>
                  <a:pt x="12189" y="4101"/>
                </a:cubicBezTo>
                <a:cubicBezTo>
                  <a:pt x="10312" y="2224"/>
                  <a:pt x="5377" y="0"/>
                  <a:pt x="5377" y="0"/>
                </a:cubicBezTo>
                <a:cubicBezTo>
                  <a:pt x="5377" y="0"/>
                  <a:pt x="3084" y="1251"/>
                  <a:pt x="3709" y="4240"/>
                </a:cubicBezTo>
                <a:cubicBezTo>
                  <a:pt x="4334" y="7229"/>
                  <a:pt x="4404" y="8272"/>
                  <a:pt x="3152" y="9732"/>
                </a:cubicBezTo>
                <a:cubicBezTo>
                  <a:pt x="1902" y="11192"/>
                  <a:pt x="-254" y="9384"/>
                  <a:pt x="25" y="12095"/>
                </a:cubicBezTo>
                <a:cubicBezTo>
                  <a:pt x="233" y="14806"/>
                  <a:pt x="650" y="15432"/>
                  <a:pt x="3361" y="18908"/>
                </a:cubicBezTo>
                <a:cubicBezTo>
                  <a:pt x="6072" y="22384"/>
                  <a:pt x="7045" y="22314"/>
                  <a:pt x="8227" y="24260"/>
                </a:cubicBezTo>
                <a:cubicBezTo>
                  <a:pt x="9478" y="26207"/>
                  <a:pt x="10243" y="27110"/>
                  <a:pt x="12745" y="28570"/>
                </a:cubicBezTo>
                <a:cubicBezTo>
                  <a:pt x="15248" y="30030"/>
                  <a:pt x="16638" y="30238"/>
                  <a:pt x="20044" y="30586"/>
                </a:cubicBezTo>
                <a:cubicBezTo>
                  <a:pt x="23451" y="30934"/>
                  <a:pt x="23868" y="31281"/>
                  <a:pt x="25883" y="31073"/>
                </a:cubicBezTo>
                <a:cubicBezTo>
                  <a:pt x="27899" y="30864"/>
                  <a:pt x="26440" y="33714"/>
                  <a:pt x="27899" y="30864"/>
                </a:cubicBezTo>
                <a:cubicBezTo>
                  <a:pt x="29289" y="28014"/>
                  <a:pt x="28178" y="26415"/>
                  <a:pt x="28178" y="2641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2d53e63def8_1_5"/>
          <p:cNvSpPr/>
          <p:nvPr/>
        </p:nvSpPr>
        <p:spPr>
          <a:xfrm>
            <a:off x="7021156" y="4122238"/>
            <a:ext cx="20567" cy="16664"/>
          </a:xfrm>
          <a:custGeom>
            <a:avLst/>
            <a:gdLst/>
            <a:ahLst/>
            <a:cxnLst/>
            <a:rect l="l" t="t" r="r" b="b"/>
            <a:pathLst>
              <a:path w="27423" h="22219" extrusionOk="0">
                <a:moveTo>
                  <a:pt x="24733" y="11812"/>
                </a:moveTo>
                <a:cubicBezTo>
                  <a:pt x="24316" y="10838"/>
                  <a:pt x="18477" y="6251"/>
                  <a:pt x="15348" y="5903"/>
                </a:cubicBezTo>
                <a:cubicBezTo>
                  <a:pt x="12290" y="5486"/>
                  <a:pt x="9787" y="4721"/>
                  <a:pt x="7632" y="3192"/>
                </a:cubicBezTo>
                <a:cubicBezTo>
                  <a:pt x="5478" y="1732"/>
                  <a:pt x="2488" y="-1048"/>
                  <a:pt x="1237" y="411"/>
                </a:cubicBezTo>
                <a:cubicBezTo>
                  <a:pt x="-14" y="1871"/>
                  <a:pt x="-709" y="5000"/>
                  <a:pt x="1098" y="6181"/>
                </a:cubicBezTo>
                <a:cubicBezTo>
                  <a:pt x="2906" y="7363"/>
                  <a:pt x="4365" y="8614"/>
                  <a:pt x="5894" y="10491"/>
                </a:cubicBezTo>
                <a:cubicBezTo>
                  <a:pt x="7424" y="12368"/>
                  <a:pt x="8466" y="12646"/>
                  <a:pt x="11872" y="16052"/>
                </a:cubicBezTo>
                <a:cubicBezTo>
                  <a:pt x="15210" y="19458"/>
                  <a:pt x="16669" y="20362"/>
                  <a:pt x="20145" y="21057"/>
                </a:cubicBezTo>
                <a:cubicBezTo>
                  <a:pt x="23621" y="21752"/>
                  <a:pt x="25080" y="23282"/>
                  <a:pt x="26957" y="21057"/>
                </a:cubicBezTo>
                <a:cubicBezTo>
                  <a:pt x="28765" y="18833"/>
                  <a:pt x="24733" y="11742"/>
                  <a:pt x="24733" y="11742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2d53e63def8_1_5"/>
          <p:cNvSpPr/>
          <p:nvPr/>
        </p:nvSpPr>
        <p:spPr>
          <a:xfrm>
            <a:off x="7021156" y="4122238"/>
            <a:ext cx="20567" cy="16664"/>
          </a:xfrm>
          <a:custGeom>
            <a:avLst/>
            <a:gdLst/>
            <a:ahLst/>
            <a:cxnLst/>
            <a:rect l="l" t="t" r="r" b="b"/>
            <a:pathLst>
              <a:path w="27423" h="22219" extrusionOk="0">
                <a:moveTo>
                  <a:pt x="24733" y="11812"/>
                </a:moveTo>
                <a:cubicBezTo>
                  <a:pt x="24316" y="10838"/>
                  <a:pt x="18477" y="6251"/>
                  <a:pt x="15348" y="5903"/>
                </a:cubicBezTo>
                <a:cubicBezTo>
                  <a:pt x="12290" y="5486"/>
                  <a:pt x="9787" y="4721"/>
                  <a:pt x="7632" y="3192"/>
                </a:cubicBezTo>
                <a:cubicBezTo>
                  <a:pt x="5478" y="1732"/>
                  <a:pt x="2488" y="-1048"/>
                  <a:pt x="1237" y="411"/>
                </a:cubicBezTo>
                <a:cubicBezTo>
                  <a:pt x="-14" y="1871"/>
                  <a:pt x="-709" y="5000"/>
                  <a:pt x="1098" y="6181"/>
                </a:cubicBezTo>
                <a:cubicBezTo>
                  <a:pt x="2906" y="7363"/>
                  <a:pt x="4365" y="8614"/>
                  <a:pt x="5894" y="10491"/>
                </a:cubicBezTo>
                <a:cubicBezTo>
                  <a:pt x="7424" y="12368"/>
                  <a:pt x="8466" y="12646"/>
                  <a:pt x="11872" y="16052"/>
                </a:cubicBezTo>
                <a:cubicBezTo>
                  <a:pt x="15210" y="19458"/>
                  <a:pt x="16669" y="20362"/>
                  <a:pt x="20145" y="21057"/>
                </a:cubicBezTo>
                <a:cubicBezTo>
                  <a:pt x="23621" y="21752"/>
                  <a:pt x="25080" y="23282"/>
                  <a:pt x="26957" y="21057"/>
                </a:cubicBezTo>
                <a:cubicBezTo>
                  <a:pt x="28765" y="18833"/>
                  <a:pt x="24733" y="11742"/>
                  <a:pt x="24733" y="11742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g2d53e63def8_1_5"/>
          <p:cNvSpPr/>
          <p:nvPr/>
        </p:nvSpPr>
        <p:spPr>
          <a:xfrm>
            <a:off x="7022918" y="4159609"/>
            <a:ext cx="16486" cy="18761"/>
          </a:xfrm>
          <a:custGeom>
            <a:avLst/>
            <a:gdLst/>
            <a:ahLst/>
            <a:cxnLst/>
            <a:rect l="l" t="t" r="r" b="b"/>
            <a:pathLst>
              <a:path w="21981" h="25014" extrusionOk="0">
                <a:moveTo>
                  <a:pt x="0" y="21069"/>
                </a:moveTo>
                <a:cubicBezTo>
                  <a:pt x="1182" y="19262"/>
                  <a:pt x="-1251" y="14744"/>
                  <a:pt x="5214" y="11754"/>
                </a:cubicBezTo>
                <a:cubicBezTo>
                  <a:pt x="11748" y="8765"/>
                  <a:pt x="9176" y="14118"/>
                  <a:pt x="11748" y="8765"/>
                </a:cubicBezTo>
                <a:cubicBezTo>
                  <a:pt x="14320" y="3413"/>
                  <a:pt x="15154" y="1327"/>
                  <a:pt x="15154" y="1327"/>
                </a:cubicBezTo>
                <a:cubicBezTo>
                  <a:pt x="15154" y="1327"/>
                  <a:pt x="20716" y="-1245"/>
                  <a:pt x="21202" y="772"/>
                </a:cubicBezTo>
                <a:cubicBezTo>
                  <a:pt x="21688" y="2787"/>
                  <a:pt x="22384" y="6402"/>
                  <a:pt x="21688" y="9878"/>
                </a:cubicBezTo>
                <a:cubicBezTo>
                  <a:pt x="20993" y="13354"/>
                  <a:pt x="20716" y="14049"/>
                  <a:pt x="19742" y="17872"/>
                </a:cubicBezTo>
                <a:cubicBezTo>
                  <a:pt x="18769" y="21695"/>
                  <a:pt x="19534" y="23294"/>
                  <a:pt x="14251" y="24128"/>
                </a:cubicBezTo>
                <a:cubicBezTo>
                  <a:pt x="8898" y="24962"/>
                  <a:pt x="7578" y="25449"/>
                  <a:pt x="6465" y="24476"/>
                </a:cubicBezTo>
                <a:cubicBezTo>
                  <a:pt x="5353" y="23572"/>
                  <a:pt x="70" y="21000"/>
                  <a:pt x="70" y="21000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g2d53e63def8_1_5"/>
          <p:cNvSpPr/>
          <p:nvPr/>
        </p:nvSpPr>
        <p:spPr>
          <a:xfrm>
            <a:off x="7022918" y="4159609"/>
            <a:ext cx="16486" cy="18761"/>
          </a:xfrm>
          <a:custGeom>
            <a:avLst/>
            <a:gdLst/>
            <a:ahLst/>
            <a:cxnLst/>
            <a:rect l="l" t="t" r="r" b="b"/>
            <a:pathLst>
              <a:path w="21981" h="25014" extrusionOk="0">
                <a:moveTo>
                  <a:pt x="0" y="21069"/>
                </a:moveTo>
                <a:cubicBezTo>
                  <a:pt x="1182" y="19262"/>
                  <a:pt x="-1251" y="14744"/>
                  <a:pt x="5214" y="11754"/>
                </a:cubicBezTo>
                <a:cubicBezTo>
                  <a:pt x="11748" y="8765"/>
                  <a:pt x="9176" y="14118"/>
                  <a:pt x="11748" y="8765"/>
                </a:cubicBezTo>
                <a:cubicBezTo>
                  <a:pt x="14320" y="3413"/>
                  <a:pt x="15154" y="1327"/>
                  <a:pt x="15154" y="1327"/>
                </a:cubicBezTo>
                <a:cubicBezTo>
                  <a:pt x="15154" y="1327"/>
                  <a:pt x="20716" y="-1245"/>
                  <a:pt x="21202" y="772"/>
                </a:cubicBezTo>
                <a:cubicBezTo>
                  <a:pt x="21688" y="2787"/>
                  <a:pt x="22384" y="6402"/>
                  <a:pt x="21688" y="9878"/>
                </a:cubicBezTo>
                <a:cubicBezTo>
                  <a:pt x="20993" y="13354"/>
                  <a:pt x="20716" y="14049"/>
                  <a:pt x="19742" y="17872"/>
                </a:cubicBezTo>
                <a:cubicBezTo>
                  <a:pt x="18769" y="21695"/>
                  <a:pt x="19534" y="23294"/>
                  <a:pt x="14251" y="24128"/>
                </a:cubicBezTo>
                <a:cubicBezTo>
                  <a:pt x="8898" y="24962"/>
                  <a:pt x="7578" y="25449"/>
                  <a:pt x="6465" y="24476"/>
                </a:cubicBezTo>
                <a:cubicBezTo>
                  <a:pt x="5353" y="23572"/>
                  <a:pt x="70" y="21000"/>
                  <a:pt x="70" y="2100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g2d53e63def8_1_5"/>
          <p:cNvSpPr/>
          <p:nvPr/>
        </p:nvSpPr>
        <p:spPr>
          <a:xfrm>
            <a:off x="6991897" y="4104188"/>
            <a:ext cx="16024" cy="15509"/>
          </a:xfrm>
          <a:custGeom>
            <a:avLst/>
            <a:gdLst/>
            <a:ahLst/>
            <a:cxnLst/>
            <a:rect l="l" t="t" r="r" b="b"/>
            <a:pathLst>
              <a:path w="21365" h="20679" extrusionOk="0">
                <a:moveTo>
                  <a:pt x="16615" y="11340"/>
                </a:moveTo>
                <a:cubicBezTo>
                  <a:pt x="16545" y="10367"/>
                  <a:pt x="10637" y="2095"/>
                  <a:pt x="7578" y="1330"/>
                </a:cubicBezTo>
                <a:cubicBezTo>
                  <a:pt x="4450" y="635"/>
                  <a:pt x="1878" y="-1242"/>
                  <a:pt x="1113" y="1261"/>
                </a:cubicBezTo>
                <a:cubicBezTo>
                  <a:pt x="349" y="3694"/>
                  <a:pt x="-1181" y="2165"/>
                  <a:pt x="1600" y="6336"/>
                </a:cubicBezTo>
                <a:cubicBezTo>
                  <a:pt x="4380" y="10506"/>
                  <a:pt x="4798" y="11757"/>
                  <a:pt x="6049" y="14051"/>
                </a:cubicBezTo>
                <a:cubicBezTo>
                  <a:pt x="7300" y="16276"/>
                  <a:pt x="10567" y="19404"/>
                  <a:pt x="14390" y="19752"/>
                </a:cubicBezTo>
                <a:cubicBezTo>
                  <a:pt x="18144" y="20099"/>
                  <a:pt x="19673" y="21976"/>
                  <a:pt x="21133" y="19126"/>
                </a:cubicBezTo>
                <a:cubicBezTo>
                  <a:pt x="22593" y="16276"/>
                  <a:pt x="16684" y="11410"/>
                  <a:pt x="16684" y="11410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2d53e63def8_1_5"/>
          <p:cNvSpPr/>
          <p:nvPr/>
        </p:nvSpPr>
        <p:spPr>
          <a:xfrm>
            <a:off x="6991897" y="4104188"/>
            <a:ext cx="16024" cy="15509"/>
          </a:xfrm>
          <a:custGeom>
            <a:avLst/>
            <a:gdLst/>
            <a:ahLst/>
            <a:cxnLst/>
            <a:rect l="l" t="t" r="r" b="b"/>
            <a:pathLst>
              <a:path w="21365" h="20679" extrusionOk="0">
                <a:moveTo>
                  <a:pt x="16615" y="11340"/>
                </a:moveTo>
                <a:cubicBezTo>
                  <a:pt x="16545" y="10367"/>
                  <a:pt x="10637" y="2095"/>
                  <a:pt x="7578" y="1330"/>
                </a:cubicBezTo>
                <a:cubicBezTo>
                  <a:pt x="4450" y="635"/>
                  <a:pt x="1878" y="-1242"/>
                  <a:pt x="1113" y="1261"/>
                </a:cubicBezTo>
                <a:cubicBezTo>
                  <a:pt x="349" y="3694"/>
                  <a:pt x="-1181" y="2165"/>
                  <a:pt x="1600" y="6336"/>
                </a:cubicBezTo>
                <a:cubicBezTo>
                  <a:pt x="4380" y="10506"/>
                  <a:pt x="4798" y="11757"/>
                  <a:pt x="6049" y="14051"/>
                </a:cubicBezTo>
                <a:cubicBezTo>
                  <a:pt x="7300" y="16276"/>
                  <a:pt x="10567" y="19404"/>
                  <a:pt x="14390" y="19752"/>
                </a:cubicBezTo>
                <a:cubicBezTo>
                  <a:pt x="18144" y="20099"/>
                  <a:pt x="19673" y="21976"/>
                  <a:pt x="21133" y="19126"/>
                </a:cubicBezTo>
                <a:cubicBezTo>
                  <a:pt x="22593" y="16276"/>
                  <a:pt x="16684" y="11410"/>
                  <a:pt x="16684" y="1141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g2d53e63def8_1_5"/>
          <p:cNvSpPr/>
          <p:nvPr/>
        </p:nvSpPr>
        <p:spPr>
          <a:xfrm>
            <a:off x="7011766" y="4087951"/>
            <a:ext cx="7112" cy="10457"/>
          </a:xfrm>
          <a:custGeom>
            <a:avLst/>
            <a:gdLst/>
            <a:ahLst/>
            <a:cxnLst/>
            <a:rect l="l" t="t" r="r" b="b"/>
            <a:pathLst>
              <a:path w="9483" h="13942" extrusionOk="0">
                <a:moveTo>
                  <a:pt x="4997" y="13942"/>
                </a:moveTo>
                <a:cubicBezTo>
                  <a:pt x="2772" y="12066"/>
                  <a:pt x="757" y="12274"/>
                  <a:pt x="896" y="9911"/>
                </a:cubicBezTo>
                <a:cubicBezTo>
                  <a:pt x="1034" y="7547"/>
                  <a:pt x="-634" y="4280"/>
                  <a:pt x="270" y="3168"/>
                </a:cubicBezTo>
                <a:cubicBezTo>
                  <a:pt x="1173" y="2056"/>
                  <a:pt x="-77" y="-864"/>
                  <a:pt x="2355" y="248"/>
                </a:cubicBezTo>
                <a:cubicBezTo>
                  <a:pt x="4858" y="1360"/>
                  <a:pt x="5831" y="5045"/>
                  <a:pt x="7012" y="6296"/>
                </a:cubicBezTo>
                <a:cubicBezTo>
                  <a:pt x="8125" y="7547"/>
                  <a:pt x="8959" y="9146"/>
                  <a:pt x="9446" y="10467"/>
                </a:cubicBezTo>
                <a:cubicBezTo>
                  <a:pt x="9863" y="11787"/>
                  <a:pt x="6665" y="13108"/>
                  <a:pt x="6665" y="13108"/>
                </a:cubicBezTo>
                <a:lnTo>
                  <a:pt x="5067" y="13942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2d53e63def8_1_5"/>
          <p:cNvSpPr/>
          <p:nvPr/>
        </p:nvSpPr>
        <p:spPr>
          <a:xfrm>
            <a:off x="7011766" y="4087951"/>
            <a:ext cx="7112" cy="10457"/>
          </a:xfrm>
          <a:custGeom>
            <a:avLst/>
            <a:gdLst/>
            <a:ahLst/>
            <a:cxnLst/>
            <a:rect l="l" t="t" r="r" b="b"/>
            <a:pathLst>
              <a:path w="9483" h="13942" extrusionOk="0">
                <a:moveTo>
                  <a:pt x="4997" y="13942"/>
                </a:moveTo>
                <a:cubicBezTo>
                  <a:pt x="2772" y="12066"/>
                  <a:pt x="757" y="12274"/>
                  <a:pt x="896" y="9911"/>
                </a:cubicBezTo>
                <a:cubicBezTo>
                  <a:pt x="1034" y="7547"/>
                  <a:pt x="-634" y="4280"/>
                  <a:pt x="270" y="3168"/>
                </a:cubicBezTo>
                <a:cubicBezTo>
                  <a:pt x="1173" y="2056"/>
                  <a:pt x="-77" y="-864"/>
                  <a:pt x="2355" y="248"/>
                </a:cubicBezTo>
                <a:cubicBezTo>
                  <a:pt x="4858" y="1360"/>
                  <a:pt x="5831" y="5045"/>
                  <a:pt x="7012" y="6296"/>
                </a:cubicBezTo>
                <a:cubicBezTo>
                  <a:pt x="8125" y="7547"/>
                  <a:pt x="8959" y="9146"/>
                  <a:pt x="9446" y="10467"/>
                </a:cubicBezTo>
                <a:cubicBezTo>
                  <a:pt x="9863" y="11787"/>
                  <a:pt x="6665" y="13108"/>
                  <a:pt x="6665" y="13108"/>
                </a:cubicBezTo>
                <a:lnTo>
                  <a:pt x="5067" y="13942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d53e63def8_1_5"/>
          <p:cNvSpPr/>
          <p:nvPr/>
        </p:nvSpPr>
        <p:spPr>
          <a:xfrm>
            <a:off x="6991029" y="4194597"/>
            <a:ext cx="87674" cy="44187"/>
          </a:xfrm>
          <a:custGeom>
            <a:avLst/>
            <a:gdLst/>
            <a:ahLst/>
            <a:cxnLst/>
            <a:rect l="l" t="t" r="r" b="b"/>
            <a:pathLst>
              <a:path w="116899" h="58916" extrusionOk="0">
                <a:moveTo>
                  <a:pt x="115994" y="56514"/>
                </a:moveTo>
                <a:cubicBezTo>
                  <a:pt x="113352" y="53803"/>
                  <a:pt x="104872" y="46365"/>
                  <a:pt x="101326" y="44627"/>
                </a:cubicBezTo>
                <a:cubicBezTo>
                  <a:pt x="97781" y="42890"/>
                  <a:pt x="105983" y="43515"/>
                  <a:pt x="96322" y="38649"/>
                </a:cubicBezTo>
                <a:cubicBezTo>
                  <a:pt x="86729" y="33783"/>
                  <a:pt x="81167" y="32254"/>
                  <a:pt x="80124" y="31976"/>
                </a:cubicBezTo>
                <a:cubicBezTo>
                  <a:pt x="79082" y="31768"/>
                  <a:pt x="73591" y="30934"/>
                  <a:pt x="69558" y="27875"/>
                </a:cubicBezTo>
                <a:cubicBezTo>
                  <a:pt x="65527" y="24816"/>
                  <a:pt x="64275" y="25650"/>
                  <a:pt x="59618" y="23356"/>
                </a:cubicBezTo>
                <a:cubicBezTo>
                  <a:pt x="54961" y="21063"/>
                  <a:pt x="53779" y="18838"/>
                  <a:pt x="46341" y="19186"/>
                </a:cubicBezTo>
                <a:cubicBezTo>
                  <a:pt x="38903" y="19533"/>
                  <a:pt x="32925" y="17031"/>
                  <a:pt x="30284" y="14528"/>
                </a:cubicBezTo>
                <a:cubicBezTo>
                  <a:pt x="27642" y="12026"/>
                  <a:pt x="25487" y="10219"/>
                  <a:pt x="18953" y="6048"/>
                </a:cubicBezTo>
                <a:cubicBezTo>
                  <a:pt x="12488" y="1877"/>
                  <a:pt x="10959" y="0"/>
                  <a:pt x="7553" y="0"/>
                </a:cubicBezTo>
                <a:cubicBezTo>
                  <a:pt x="4147" y="0"/>
                  <a:pt x="-2458" y="1599"/>
                  <a:pt x="949" y="6048"/>
                </a:cubicBezTo>
                <a:cubicBezTo>
                  <a:pt x="4424" y="10497"/>
                  <a:pt x="9916" y="14737"/>
                  <a:pt x="14226" y="17378"/>
                </a:cubicBezTo>
                <a:cubicBezTo>
                  <a:pt x="18536" y="20020"/>
                  <a:pt x="21038" y="20854"/>
                  <a:pt x="24097" y="24956"/>
                </a:cubicBezTo>
                <a:cubicBezTo>
                  <a:pt x="27225" y="29057"/>
                  <a:pt x="29658" y="33575"/>
                  <a:pt x="35497" y="34409"/>
                </a:cubicBezTo>
                <a:cubicBezTo>
                  <a:pt x="41336" y="35243"/>
                  <a:pt x="45298" y="34200"/>
                  <a:pt x="51138" y="34340"/>
                </a:cubicBezTo>
                <a:cubicBezTo>
                  <a:pt x="56907" y="34479"/>
                  <a:pt x="56351" y="31837"/>
                  <a:pt x="62051" y="35035"/>
                </a:cubicBezTo>
                <a:cubicBezTo>
                  <a:pt x="67751" y="38232"/>
                  <a:pt x="73243" y="38441"/>
                  <a:pt x="75884" y="41569"/>
                </a:cubicBezTo>
                <a:cubicBezTo>
                  <a:pt x="78526" y="44697"/>
                  <a:pt x="80612" y="45184"/>
                  <a:pt x="83253" y="48034"/>
                </a:cubicBezTo>
                <a:cubicBezTo>
                  <a:pt x="85895" y="50814"/>
                  <a:pt x="89509" y="53525"/>
                  <a:pt x="92637" y="54290"/>
                </a:cubicBezTo>
                <a:cubicBezTo>
                  <a:pt x="95765" y="55055"/>
                  <a:pt x="101257" y="55889"/>
                  <a:pt x="104038" y="56654"/>
                </a:cubicBezTo>
                <a:cubicBezTo>
                  <a:pt x="106817" y="57418"/>
                  <a:pt x="120651" y="61380"/>
                  <a:pt x="115924" y="56584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g2d53e63def8_1_5"/>
          <p:cNvSpPr/>
          <p:nvPr/>
        </p:nvSpPr>
        <p:spPr>
          <a:xfrm>
            <a:off x="6991029" y="4194597"/>
            <a:ext cx="87674" cy="44187"/>
          </a:xfrm>
          <a:custGeom>
            <a:avLst/>
            <a:gdLst/>
            <a:ahLst/>
            <a:cxnLst/>
            <a:rect l="l" t="t" r="r" b="b"/>
            <a:pathLst>
              <a:path w="116899" h="58916" extrusionOk="0">
                <a:moveTo>
                  <a:pt x="115994" y="56514"/>
                </a:moveTo>
                <a:cubicBezTo>
                  <a:pt x="113352" y="53803"/>
                  <a:pt x="104872" y="46365"/>
                  <a:pt x="101326" y="44627"/>
                </a:cubicBezTo>
                <a:cubicBezTo>
                  <a:pt x="97781" y="42890"/>
                  <a:pt x="105983" y="43515"/>
                  <a:pt x="96322" y="38649"/>
                </a:cubicBezTo>
                <a:cubicBezTo>
                  <a:pt x="86729" y="33783"/>
                  <a:pt x="81167" y="32254"/>
                  <a:pt x="80124" y="31976"/>
                </a:cubicBezTo>
                <a:cubicBezTo>
                  <a:pt x="79082" y="31768"/>
                  <a:pt x="73591" y="30934"/>
                  <a:pt x="69558" y="27875"/>
                </a:cubicBezTo>
                <a:cubicBezTo>
                  <a:pt x="65527" y="24816"/>
                  <a:pt x="64275" y="25650"/>
                  <a:pt x="59618" y="23356"/>
                </a:cubicBezTo>
                <a:cubicBezTo>
                  <a:pt x="54961" y="21063"/>
                  <a:pt x="53779" y="18838"/>
                  <a:pt x="46341" y="19186"/>
                </a:cubicBezTo>
                <a:cubicBezTo>
                  <a:pt x="38903" y="19533"/>
                  <a:pt x="32925" y="17031"/>
                  <a:pt x="30284" y="14528"/>
                </a:cubicBezTo>
                <a:cubicBezTo>
                  <a:pt x="27642" y="12026"/>
                  <a:pt x="25487" y="10219"/>
                  <a:pt x="18953" y="6048"/>
                </a:cubicBezTo>
                <a:cubicBezTo>
                  <a:pt x="12488" y="1877"/>
                  <a:pt x="10959" y="0"/>
                  <a:pt x="7553" y="0"/>
                </a:cubicBezTo>
                <a:cubicBezTo>
                  <a:pt x="4147" y="0"/>
                  <a:pt x="-2458" y="1599"/>
                  <a:pt x="949" y="6048"/>
                </a:cubicBezTo>
                <a:cubicBezTo>
                  <a:pt x="4424" y="10497"/>
                  <a:pt x="9916" y="14737"/>
                  <a:pt x="14226" y="17378"/>
                </a:cubicBezTo>
                <a:cubicBezTo>
                  <a:pt x="18536" y="20020"/>
                  <a:pt x="21038" y="20854"/>
                  <a:pt x="24097" y="24956"/>
                </a:cubicBezTo>
                <a:cubicBezTo>
                  <a:pt x="27225" y="29057"/>
                  <a:pt x="29658" y="33575"/>
                  <a:pt x="35497" y="34409"/>
                </a:cubicBezTo>
                <a:cubicBezTo>
                  <a:pt x="41336" y="35243"/>
                  <a:pt x="45298" y="34200"/>
                  <a:pt x="51138" y="34340"/>
                </a:cubicBezTo>
                <a:cubicBezTo>
                  <a:pt x="56907" y="34479"/>
                  <a:pt x="56351" y="31837"/>
                  <a:pt x="62051" y="35035"/>
                </a:cubicBezTo>
                <a:cubicBezTo>
                  <a:pt x="67751" y="38232"/>
                  <a:pt x="73243" y="38441"/>
                  <a:pt x="75884" y="41569"/>
                </a:cubicBezTo>
                <a:cubicBezTo>
                  <a:pt x="78526" y="44697"/>
                  <a:pt x="80612" y="45184"/>
                  <a:pt x="83253" y="48034"/>
                </a:cubicBezTo>
                <a:cubicBezTo>
                  <a:pt x="85895" y="50814"/>
                  <a:pt x="89509" y="53525"/>
                  <a:pt x="92637" y="54290"/>
                </a:cubicBezTo>
                <a:cubicBezTo>
                  <a:pt x="95765" y="55055"/>
                  <a:pt x="101257" y="55889"/>
                  <a:pt x="104038" y="56654"/>
                </a:cubicBezTo>
                <a:cubicBezTo>
                  <a:pt x="106817" y="57418"/>
                  <a:pt x="120651" y="61380"/>
                  <a:pt x="115924" y="56584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g2d53e63def8_1_5"/>
          <p:cNvSpPr/>
          <p:nvPr/>
        </p:nvSpPr>
        <p:spPr>
          <a:xfrm>
            <a:off x="7073853" y="4243022"/>
            <a:ext cx="60085" cy="58560"/>
          </a:xfrm>
          <a:custGeom>
            <a:avLst/>
            <a:gdLst/>
            <a:ahLst/>
            <a:cxnLst/>
            <a:rect l="l" t="t" r="r" b="b"/>
            <a:pathLst>
              <a:path w="80114" h="78080" extrusionOk="0">
                <a:moveTo>
                  <a:pt x="46714" y="74042"/>
                </a:moveTo>
                <a:cubicBezTo>
                  <a:pt x="51092" y="70567"/>
                  <a:pt x="49146" y="67022"/>
                  <a:pt x="56167" y="66048"/>
                </a:cubicBezTo>
                <a:cubicBezTo>
                  <a:pt x="63188" y="65075"/>
                  <a:pt x="64161" y="64658"/>
                  <a:pt x="67011" y="62364"/>
                </a:cubicBezTo>
                <a:cubicBezTo>
                  <a:pt x="69861" y="60070"/>
                  <a:pt x="68888" y="53675"/>
                  <a:pt x="70348" y="50825"/>
                </a:cubicBezTo>
                <a:cubicBezTo>
                  <a:pt x="71808" y="47975"/>
                  <a:pt x="76882" y="47836"/>
                  <a:pt x="78620" y="44291"/>
                </a:cubicBezTo>
                <a:cubicBezTo>
                  <a:pt x="80288" y="40746"/>
                  <a:pt x="80914" y="36297"/>
                  <a:pt x="78620" y="33446"/>
                </a:cubicBezTo>
                <a:cubicBezTo>
                  <a:pt x="76326" y="30597"/>
                  <a:pt x="74936" y="26634"/>
                  <a:pt x="69513" y="27190"/>
                </a:cubicBezTo>
                <a:cubicBezTo>
                  <a:pt x="64161" y="27677"/>
                  <a:pt x="57905" y="30319"/>
                  <a:pt x="57557" y="26565"/>
                </a:cubicBezTo>
                <a:cubicBezTo>
                  <a:pt x="57209" y="22881"/>
                  <a:pt x="57209" y="19127"/>
                  <a:pt x="52761" y="18501"/>
                </a:cubicBezTo>
                <a:cubicBezTo>
                  <a:pt x="48312" y="17875"/>
                  <a:pt x="47409" y="15582"/>
                  <a:pt x="43238" y="18015"/>
                </a:cubicBezTo>
                <a:cubicBezTo>
                  <a:pt x="39067" y="20447"/>
                  <a:pt x="34201" y="23228"/>
                  <a:pt x="32254" y="20726"/>
                </a:cubicBezTo>
                <a:cubicBezTo>
                  <a:pt x="30308" y="18154"/>
                  <a:pt x="28918" y="14261"/>
                  <a:pt x="27945" y="10924"/>
                </a:cubicBezTo>
                <a:cubicBezTo>
                  <a:pt x="26971" y="7588"/>
                  <a:pt x="25928" y="219"/>
                  <a:pt x="21619" y="984"/>
                </a:cubicBezTo>
                <a:cubicBezTo>
                  <a:pt x="17239" y="1748"/>
                  <a:pt x="9107" y="-1936"/>
                  <a:pt x="9037" y="1470"/>
                </a:cubicBezTo>
                <a:cubicBezTo>
                  <a:pt x="9037" y="4877"/>
                  <a:pt x="20159" y="11620"/>
                  <a:pt x="10080" y="12592"/>
                </a:cubicBezTo>
                <a:lnTo>
                  <a:pt x="0" y="13496"/>
                </a:lnTo>
                <a:cubicBezTo>
                  <a:pt x="0" y="13496"/>
                  <a:pt x="2225" y="22811"/>
                  <a:pt x="6465" y="24410"/>
                </a:cubicBezTo>
                <a:cubicBezTo>
                  <a:pt x="10705" y="26078"/>
                  <a:pt x="12652" y="24827"/>
                  <a:pt x="14946" y="28025"/>
                </a:cubicBezTo>
                <a:cubicBezTo>
                  <a:pt x="17309" y="31222"/>
                  <a:pt x="18908" y="33794"/>
                  <a:pt x="13556" y="35254"/>
                </a:cubicBezTo>
                <a:cubicBezTo>
                  <a:pt x="8273" y="36783"/>
                  <a:pt x="4379" y="35115"/>
                  <a:pt x="5006" y="38799"/>
                </a:cubicBezTo>
                <a:cubicBezTo>
                  <a:pt x="5701" y="42484"/>
                  <a:pt x="5214" y="48253"/>
                  <a:pt x="6396" y="53605"/>
                </a:cubicBezTo>
                <a:cubicBezTo>
                  <a:pt x="7578" y="58958"/>
                  <a:pt x="9315" y="63198"/>
                  <a:pt x="12791" y="63893"/>
                </a:cubicBezTo>
                <a:cubicBezTo>
                  <a:pt x="16267" y="64589"/>
                  <a:pt x="23774" y="64936"/>
                  <a:pt x="25790" y="61321"/>
                </a:cubicBezTo>
                <a:cubicBezTo>
                  <a:pt x="27875" y="57707"/>
                  <a:pt x="25303" y="52493"/>
                  <a:pt x="28014" y="52632"/>
                </a:cubicBezTo>
                <a:cubicBezTo>
                  <a:pt x="30725" y="52702"/>
                  <a:pt x="36147" y="48809"/>
                  <a:pt x="38719" y="51242"/>
                </a:cubicBezTo>
                <a:cubicBezTo>
                  <a:pt x="41361" y="53745"/>
                  <a:pt x="44419" y="54092"/>
                  <a:pt x="43029" y="57290"/>
                </a:cubicBezTo>
                <a:cubicBezTo>
                  <a:pt x="41638" y="60487"/>
                  <a:pt x="39554" y="63407"/>
                  <a:pt x="38997" y="64797"/>
                </a:cubicBezTo>
                <a:cubicBezTo>
                  <a:pt x="38441" y="66187"/>
                  <a:pt x="37398" y="65631"/>
                  <a:pt x="37190" y="67647"/>
                </a:cubicBezTo>
                <a:cubicBezTo>
                  <a:pt x="37051" y="69663"/>
                  <a:pt x="33714" y="66604"/>
                  <a:pt x="34479" y="71331"/>
                </a:cubicBezTo>
                <a:cubicBezTo>
                  <a:pt x="35244" y="75989"/>
                  <a:pt x="37190" y="78213"/>
                  <a:pt x="38859" y="78074"/>
                </a:cubicBezTo>
                <a:cubicBezTo>
                  <a:pt x="40527" y="77935"/>
                  <a:pt x="46644" y="73973"/>
                  <a:pt x="46644" y="73973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g2d53e63def8_1_5"/>
          <p:cNvSpPr/>
          <p:nvPr/>
        </p:nvSpPr>
        <p:spPr>
          <a:xfrm>
            <a:off x="7073853" y="4243022"/>
            <a:ext cx="60085" cy="58560"/>
          </a:xfrm>
          <a:custGeom>
            <a:avLst/>
            <a:gdLst/>
            <a:ahLst/>
            <a:cxnLst/>
            <a:rect l="l" t="t" r="r" b="b"/>
            <a:pathLst>
              <a:path w="80114" h="78080" extrusionOk="0">
                <a:moveTo>
                  <a:pt x="46714" y="74042"/>
                </a:moveTo>
                <a:cubicBezTo>
                  <a:pt x="51092" y="70567"/>
                  <a:pt x="49146" y="67022"/>
                  <a:pt x="56167" y="66048"/>
                </a:cubicBezTo>
                <a:cubicBezTo>
                  <a:pt x="63188" y="65075"/>
                  <a:pt x="64161" y="64658"/>
                  <a:pt x="67011" y="62364"/>
                </a:cubicBezTo>
                <a:cubicBezTo>
                  <a:pt x="69861" y="60070"/>
                  <a:pt x="68888" y="53675"/>
                  <a:pt x="70348" y="50825"/>
                </a:cubicBezTo>
                <a:cubicBezTo>
                  <a:pt x="71808" y="47975"/>
                  <a:pt x="76882" y="47836"/>
                  <a:pt x="78620" y="44291"/>
                </a:cubicBezTo>
                <a:cubicBezTo>
                  <a:pt x="80288" y="40746"/>
                  <a:pt x="80914" y="36297"/>
                  <a:pt x="78620" y="33446"/>
                </a:cubicBezTo>
                <a:cubicBezTo>
                  <a:pt x="76326" y="30597"/>
                  <a:pt x="74936" y="26634"/>
                  <a:pt x="69513" y="27190"/>
                </a:cubicBezTo>
                <a:cubicBezTo>
                  <a:pt x="64161" y="27677"/>
                  <a:pt x="57905" y="30319"/>
                  <a:pt x="57557" y="26565"/>
                </a:cubicBezTo>
                <a:cubicBezTo>
                  <a:pt x="57209" y="22881"/>
                  <a:pt x="57209" y="19127"/>
                  <a:pt x="52761" y="18501"/>
                </a:cubicBezTo>
                <a:cubicBezTo>
                  <a:pt x="48312" y="17875"/>
                  <a:pt x="47409" y="15582"/>
                  <a:pt x="43238" y="18015"/>
                </a:cubicBezTo>
                <a:cubicBezTo>
                  <a:pt x="39067" y="20447"/>
                  <a:pt x="34201" y="23228"/>
                  <a:pt x="32254" y="20726"/>
                </a:cubicBezTo>
                <a:cubicBezTo>
                  <a:pt x="30308" y="18154"/>
                  <a:pt x="28918" y="14261"/>
                  <a:pt x="27945" y="10924"/>
                </a:cubicBezTo>
                <a:cubicBezTo>
                  <a:pt x="26971" y="7588"/>
                  <a:pt x="25928" y="219"/>
                  <a:pt x="21619" y="984"/>
                </a:cubicBezTo>
                <a:cubicBezTo>
                  <a:pt x="17239" y="1748"/>
                  <a:pt x="9107" y="-1936"/>
                  <a:pt x="9037" y="1470"/>
                </a:cubicBezTo>
                <a:cubicBezTo>
                  <a:pt x="9037" y="4877"/>
                  <a:pt x="20159" y="11620"/>
                  <a:pt x="10080" y="12592"/>
                </a:cubicBezTo>
                <a:lnTo>
                  <a:pt x="0" y="13496"/>
                </a:lnTo>
                <a:cubicBezTo>
                  <a:pt x="0" y="13496"/>
                  <a:pt x="2225" y="22811"/>
                  <a:pt x="6465" y="24410"/>
                </a:cubicBezTo>
                <a:cubicBezTo>
                  <a:pt x="10705" y="26078"/>
                  <a:pt x="12652" y="24827"/>
                  <a:pt x="14946" y="28025"/>
                </a:cubicBezTo>
                <a:cubicBezTo>
                  <a:pt x="17309" y="31222"/>
                  <a:pt x="18908" y="33794"/>
                  <a:pt x="13556" y="35254"/>
                </a:cubicBezTo>
                <a:cubicBezTo>
                  <a:pt x="8273" y="36783"/>
                  <a:pt x="4379" y="35115"/>
                  <a:pt x="5006" y="38799"/>
                </a:cubicBezTo>
                <a:cubicBezTo>
                  <a:pt x="5701" y="42484"/>
                  <a:pt x="5214" y="48253"/>
                  <a:pt x="6396" y="53605"/>
                </a:cubicBezTo>
                <a:cubicBezTo>
                  <a:pt x="7578" y="58958"/>
                  <a:pt x="9315" y="63198"/>
                  <a:pt x="12791" y="63893"/>
                </a:cubicBezTo>
                <a:cubicBezTo>
                  <a:pt x="16267" y="64589"/>
                  <a:pt x="23774" y="64936"/>
                  <a:pt x="25790" y="61321"/>
                </a:cubicBezTo>
                <a:cubicBezTo>
                  <a:pt x="27875" y="57707"/>
                  <a:pt x="25303" y="52493"/>
                  <a:pt x="28014" y="52632"/>
                </a:cubicBezTo>
                <a:cubicBezTo>
                  <a:pt x="30725" y="52702"/>
                  <a:pt x="36147" y="48809"/>
                  <a:pt x="38719" y="51242"/>
                </a:cubicBezTo>
                <a:cubicBezTo>
                  <a:pt x="41361" y="53745"/>
                  <a:pt x="44419" y="54092"/>
                  <a:pt x="43029" y="57290"/>
                </a:cubicBezTo>
                <a:cubicBezTo>
                  <a:pt x="41638" y="60487"/>
                  <a:pt x="39554" y="63407"/>
                  <a:pt x="38997" y="64797"/>
                </a:cubicBezTo>
                <a:cubicBezTo>
                  <a:pt x="38441" y="66187"/>
                  <a:pt x="37398" y="65631"/>
                  <a:pt x="37190" y="67647"/>
                </a:cubicBezTo>
                <a:cubicBezTo>
                  <a:pt x="37051" y="69663"/>
                  <a:pt x="33714" y="66604"/>
                  <a:pt x="34479" y="71331"/>
                </a:cubicBezTo>
                <a:cubicBezTo>
                  <a:pt x="35244" y="75989"/>
                  <a:pt x="37190" y="78213"/>
                  <a:pt x="38859" y="78074"/>
                </a:cubicBezTo>
                <a:cubicBezTo>
                  <a:pt x="40527" y="77935"/>
                  <a:pt x="46644" y="73973"/>
                  <a:pt x="46644" y="73973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g2d53e63def8_1_5"/>
          <p:cNvSpPr/>
          <p:nvPr/>
        </p:nvSpPr>
        <p:spPr>
          <a:xfrm>
            <a:off x="7055512" y="4246763"/>
            <a:ext cx="10892" cy="10396"/>
          </a:xfrm>
          <a:custGeom>
            <a:avLst/>
            <a:gdLst/>
            <a:ahLst/>
            <a:cxnLst/>
            <a:rect l="l" t="t" r="r" b="b"/>
            <a:pathLst>
              <a:path w="14523" h="13861" extrusionOk="0">
                <a:moveTo>
                  <a:pt x="14516" y="10455"/>
                </a:moveTo>
                <a:cubicBezTo>
                  <a:pt x="14376" y="9065"/>
                  <a:pt x="12291" y="1488"/>
                  <a:pt x="10275" y="1349"/>
                </a:cubicBezTo>
                <a:cubicBezTo>
                  <a:pt x="8190" y="1210"/>
                  <a:pt x="5618" y="-1570"/>
                  <a:pt x="3810" y="1280"/>
                </a:cubicBezTo>
                <a:cubicBezTo>
                  <a:pt x="2072" y="4129"/>
                  <a:pt x="1377" y="4199"/>
                  <a:pt x="1864" y="6215"/>
                </a:cubicBezTo>
                <a:cubicBezTo>
                  <a:pt x="2420" y="8231"/>
                  <a:pt x="-2932" y="9343"/>
                  <a:pt x="2351" y="11637"/>
                </a:cubicBezTo>
                <a:cubicBezTo>
                  <a:pt x="7703" y="13861"/>
                  <a:pt x="9372" y="14001"/>
                  <a:pt x="12083" y="13792"/>
                </a:cubicBezTo>
                <a:cubicBezTo>
                  <a:pt x="14793" y="13514"/>
                  <a:pt x="14516" y="10525"/>
                  <a:pt x="14516" y="10525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2d53e63def8_1_5"/>
          <p:cNvSpPr/>
          <p:nvPr/>
        </p:nvSpPr>
        <p:spPr>
          <a:xfrm>
            <a:off x="7055512" y="4246763"/>
            <a:ext cx="10892" cy="10396"/>
          </a:xfrm>
          <a:custGeom>
            <a:avLst/>
            <a:gdLst/>
            <a:ahLst/>
            <a:cxnLst/>
            <a:rect l="l" t="t" r="r" b="b"/>
            <a:pathLst>
              <a:path w="14523" h="13861" extrusionOk="0">
                <a:moveTo>
                  <a:pt x="14516" y="10455"/>
                </a:moveTo>
                <a:cubicBezTo>
                  <a:pt x="14376" y="9065"/>
                  <a:pt x="12291" y="1488"/>
                  <a:pt x="10275" y="1349"/>
                </a:cubicBezTo>
                <a:cubicBezTo>
                  <a:pt x="8190" y="1210"/>
                  <a:pt x="5618" y="-1570"/>
                  <a:pt x="3810" y="1280"/>
                </a:cubicBezTo>
                <a:cubicBezTo>
                  <a:pt x="2072" y="4129"/>
                  <a:pt x="1377" y="4199"/>
                  <a:pt x="1864" y="6215"/>
                </a:cubicBezTo>
                <a:cubicBezTo>
                  <a:pt x="2420" y="8231"/>
                  <a:pt x="-2932" y="9343"/>
                  <a:pt x="2351" y="11637"/>
                </a:cubicBezTo>
                <a:cubicBezTo>
                  <a:pt x="7703" y="13861"/>
                  <a:pt x="9372" y="14001"/>
                  <a:pt x="12083" y="13792"/>
                </a:cubicBezTo>
                <a:cubicBezTo>
                  <a:pt x="14793" y="13514"/>
                  <a:pt x="14516" y="10525"/>
                  <a:pt x="14516" y="1052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g2d53e63def8_1_5"/>
          <p:cNvSpPr/>
          <p:nvPr/>
        </p:nvSpPr>
        <p:spPr>
          <a:xfrm>
            <a:off x="7200020" y="4214496"/>
            <a:ext cx="20186" cy="31402"/>
          </a:xfrm>
          <a:custGeom>
            <a:avLst/>
            <a:gdLst/>
            <a:ahLst/>
            <a:cxnLst/>
            <a:rect l="l" t="t" r="r" b="b"/>
            <a:pathLst>
              <a:path w="26915" h="41869" extrusionOk="0">
                <a:moveTo>
                  <a:pt x="16476" y="41730"/>
                </a:moveTo>
                <a:cubicBezTo>
                  <a:pt x="13278" y="36586"/>
                  <a:pt x="9107" y="35613"/>
                  <a:pt x="6883" y="30052"/>
                </a:cubicBezTo>
                <a:cubicBezTo>
                  <a:pt x="4658" y="24491"/>
                  <a:pt x="3616" y="23587"/>
                  <a:pt x="2643" y="20598"/>
                </a:cubicBezTo>
                <a:cubicBezTo>
                  <a:pt x="1670" y="17609"/>
                  <a:pt x="-1736" y="13855"/>
                  <a:pt x="1113" y="11561"/>
                </a:cubicBezTo>
                <a:cubicBezTo>
                  <a:pt x="3963" y="9267"/>
                  <a:pt x="7369" y="5583"/>
                  <a:pt x="8204" y="3776"/>
                </a:cubicBezTo>
                <a:cubicBezTo>
                  <a:pt x="9038" y="1968"/>
                  <a:pt x="7717" y="-1577"/>
                  <a:pt x="11332" y="786"/>
                </a:cubicBezTo>
                <a:cubicBezTo>
                  <a:pt x="14946" y="3150"/>
                  <a:pt x="16128" y="4749"/>
                  <a:pt x="19743" y="7182"/>
                </a:cubicBezTo>
                <a:cubicBezTo>
                  <a:pt x="23358" y="9545"/>
                  <a:pt x="25512" y="3567"/>
                  <a:pt x="26486" y="10310"/>
                </a:cubicBezTo>
                <a:cubicBezTo>
                  <a:pt x="27459" y="16983"/>
                  <a:pt x="26486" y="21154"/>
                  <a:pt x="26416" y="23587"/>
                </a:cubicBezTo>
                <a:cubicBezTo>
                  <a:pt x="26277" y="25950"/>
                  <a:pt x="22663" y="23587"/>
                  <a:pt x="21342" y="27827"/>
                </a:cubicBezTo>
                <a:cubicBezTo>
                  <a:pt x="20021" y="31998"/>
                  <a:pt x="20299" y="34362"/>
                  <a:pt x="20508" y="37073"/>
                </a:cubicBezTo>
                <a:cubicBezTo>
                  <a:pt x="20786" y="39714"/>
                  <a:pt x="16546" y="41869"/>
                  <a:pt x="16546" y="41869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2d53e63def8_1_5"/>
          <p:cNvSpPr/>
          <p:nvPr/>
        </p:nvSpPr>
        <p:spPr>
          <a:xfrm>
            <a:off x="6956594" y="1767605"/>
            <a:ext cx="263612" cy="2478292"/>
          </a:xfrm>
          <a:custGeom>
            <a:avLst/>
            <a:gdLst/>
            <a:ahLst/>
            <a:cxnLst/>
            <a:rect l="l" t="t" r="r" b="b"/>
            <a:pathLst>
              <a:path w="351483" h="3304389" extrusionOk="0">
                <a:moveTo>
                  <a:pt x="312126" y="183654"/>
                </a:moveTo>
                <a:cubicBezTo>
                  <a:pt x="312335" y="191787"/>
                  <a:pt x="301213" y="197905"/>
                  <a:pt x="297180" y="197835"/>
                </a:cubicBezTo>
                <a:cubicBezTo>
                  <a:pt x="293079" y="197627"/>
                  <a:pt x="292245" y="200338"/>
                  <a:pt x="292245" y="200338"/>
                </a:cubicBezTo>
                <a:cubicBezTo>
                  <a:pt x="292245" y="200338"/>
                  <a:pt x="290577" y="204091"/>
                  <a:pt x="288700" y="205690"/>
                </a:cubicBezTo>
                <a:cubicBezTo>
                  <a:pt x="286823" y="207428"/>
                  <a:pt x="285780" y="207011"/>
                  <a:pt x="280150" y="206941"/>
                </a:cubicBezTo>
                <a:cubicBezTo>
                  <a:pt x="274519" y="206941"/>
                  <a:pt x="280150" y="206941"/>
                  <a:pt x="278759" y="202979"/>
                </a:cubicBezTo>
                <a:cubicBezTo>
                  <a:pt x="277439" y="199017"/>
                  <a:pt x="270974" y="201728"/>
                  <a:pt x="269097" y="202423"/>
                </a:cubicBezTo>
                <a:cubicBezTo>
                  <a:pt x="267081" y="203118"/>
                  <a:pt x="262007" y="208123"/>
                  <a:pt x="259643" y="210973"/>
                </a:cubicBezTo>
                <a:cubicBezTo>
                  <a:pt x="257349" y="213684"/>
                  <a:pt x="257975" y="220218"/>
                  <a:pt x="256724" y="223486"/>
                </a:cubicBezTo>
                <a:cubicBezTo>
                  <a:pt x="255542" y="226614"/>
                  <a:pt x="253039" y="233426"/>
                  <a:pt x="248312" y="236485"/>
                </a:cubicBezTo>
                <a:cubicBezTo>
                  <a:pt x="243447" y="239474"/>
                  <a:pt x="244420" y="243923"/>
                  <a:pt x="241083" y="251917"/>
                </a:cubicBezTo>
                <a:cubicBezTo>
                  <a:pt x="237747" y="259772"/>
                  <a:pt x="237190" y="270616"/>
                  <a:pt x="235452" y="273744"/>
                </a:cubicBezTo>
                <a:cubicBezTo>
                  <a:pt x="233714" y="277011"/>
                  <a:pt x="234202" y="288620"/>
                  <a:pt x="231977" y="291400"/>
                </a:cubicBezTo>
                <a:cubicBezTo>
                  <a:pt x="229683" y="294111"/>
                  <a:pt x="229892" y="300715"/>
                  <a:pt x="228501" y="303426"/>
                </a:cubicBezTo>
                <a:cubicBezTo>
                  <a:pt x="227181" y="306068"/>
                  <a:pt x="224261" y="312949"/>
                  <a:pt x="222176" y="317676"/>
                </a:cubicBezTo>
                <a:cubicBezTo>
                  <a:pt x="220090" y="322473"/>
                  <a:pt x="217865" y="325253"/>
                  <a:pt x="211540" y="328868"/>
                </a:cubicBezTo>
                <a:cubicBezTo>
                  <a:pt x="205214" y="332552"/>
                  <a:pt x="199514" y="342215"/>
                  <a:pt x="193119" y="356048"/>
                </a:cubicBezTo>
                <a:cubicBezTo>
                  <a:pt x="186793" y="369811"/>
                  <a:pt x="182136" y="379960"/>
                  <a:pt x="181788" y="382046"/>
                </a:cubicBezTo>
                <a:cubicBezTo>
                  <a:pt x="181510" y="384131"/>
                  <a:pt x="181719" y="391778"/>
                  <a:pt x="181163" y="396365"/>
                </a:cubicBezTo>
                <a:cubicBezTo>
                  <a:pt x="180537" y="401023"/>
                  <a:pt x="182344" y="403317"/>
                  <a:pt x="181719" y="408044"/>
                </a:cubicBezTo>
                <a:cubicBezTo>
                  <a:pt x="181163" y="412632"/>
                  <a:pt x="181371" y="420765"/>
                  <a:pt x="178243" y="425144"/>
                </a:cubicBezTo>
                <a:cubicBezTo>
                  <a:pt x="175046" y="429523"/>
                  <a:pt x="177965" y="438908"/>
                  <a:pt x="172960" y="445511"/>
                </a:cubicBezTo>
                <a:cubicBezTo>
                  <a:pt x="167955" y="452046"/>
                  <a:pt x="163576" y="459553"/>
                  <a:pt x="163576" y="459553"/>
                </a:cubicBezTo>
                <a:cubicBezTo>
                  <a:pt x="163576" y="459553"/>
                  <a:pt x="162047" y="464836"/>
                  <a:pt x="160517" y="470536"/>
                </a:cubicBezTo>
                <a:cubicBezTo>
                  <a:pt x="158988" y="476306"/>
                  <a:pt x="163228" y="483049"/>
                  <a:pt x="163645" y="487150"/>
                </a:cubicBezTo>
                <a:cubicBezTo>
                  <a:pt x="163992" y="491182"/>
                  <a:pt x="166982" y="496534"/>
                  <a:pt x="166982" y="496534"/>
                </a:cubicBezTo>
                <a:cubicBezTo>
                  <a:pt x="166982" y="496534"/>
                  <a:pt x="172265" y="504181"/>
                  <a:pt x="172126" y="507726"/>
                </a:cubicBezTo>
                <a:cubicBezTo>
                  <a:pt x="171987" y="511341"/>
                  <a:pt x="173794" y="520377"/>
                  <a:pt x="173516" y="522324"/>
                </a:cubicBezTo>
                <a:cubicBezTo>
                  <a:pt x="173516" y="522741"/>
                  <a:pt x="173516" y="523367"/>
                  <a:pt x="173447" y="524062"/>
                </a:cubicBezTo>
                <a:cubicBezTo>
                  <a:pt x="173447" y="524062"/>
                  <a:pt x="159196" y="526286"/>
                  <a:pt x="157528" y="525382"/>
                </a:cubicBezTo>
                <a:cubicBezTo>
                  <a:pt x="155929" y="524548"/>
                  <a:pt x="150925" y="525035"/>
                  <a:pt x="150925" y="525035"/>
                </a:cubicBezTo>
                <a:cubicBezTo>
                  <a:pt x="150925" y="525035"/>
                  <a:pt x="139176" y="524618"/>
                  <a:pt x="135979" y="522810"/>
                </a:cubicBezTo>
                <a:cubicBezTo>
                  <a:pt x="132711" y="521073"/>
                  <a:pt x="134172" y="519960"/>
                  <a:pt x="133754" y="515372"/>
                </a:cubicBezTo>
                <a:cubicBezTo>
                  <a:pt x="133337" y="510854"/>
                  <a:pt x="124092" y="510646"/>
                  <a:pt x="120269" y="508004"/>
                </a:cubicBezTo>
                <a:cubicBezTo>
                  <a:pt x="116515" y="505362"/>
                  <a:pt x="110537" y="501261"/>
                  <a:pt x="110328" y="499245"/>
                </a:cubicBezTo>
                <a:cubicBezTo>
                  <a:pt x="110119" y="497229"/>
                  <a:pt x="109077" y="491182"/>
                  <a:pt x="108799" y="488193"/>
                </a:cubicBezTo>
                <a:cubicBezTo>
                  <a:pt x="108521" y="485134"/>
                  <a:pt x="103933" y="479434"/>
                  <a:pt x="102404" y="474985"/>
                </a:cubicBezTo>
                <a:cubicBezTo>
                  <a:pt x="101014" y="470536"/>
                  <a:pt x="98024" y="471301"/>
                  <a:pt x="96704" y="467895"/>
                </a:cubicBezTo>
                <a:cubicBezTo>
                  <a:pt x="95314" y="464419"/>
                  <a:pt x="97120" y="461778"/>
                  <a:pt x="95800" y="457815"/>
                </a:cubicBezTo>
                <a:cubicBezTo>
                  <a:pt x="94341" y="453853"/>
                  <a:pt x="91699" y="452602"/>
                  <a:pt x="88988" y="450308"/>
                </a:cubicBezTo>
                <a:cubicBezTo>
                  <a:pt x="86207" y="448083"/>
                  <a:pt x="83149" y="452880"/>
                  <a:pt x="83149" y="452880"/>
                </a:cubicBezTo>
                <a:cubicBezTo>
                  <a:pt x="83149" y="452880"/>
                  <a:pt x="78213" y="460526"/>
                  <a:pt x="76266" y="461152"/>
                </a:cubicBezTo>
                <a:cubicBezTo>
                  <a:pt x="74321" y="461847"/>
                  <a:pt x="73625" y="464975"/>
                  <a:pt x="69663" y="466296"/>
                </a:cubicBezTo>
                <a:cubicBezTo>
                  <a:pt x="65771" y="467686"/>
                  <a:pt x="62572" y="467478"/>
                  <a:pt x="60209" y="468729"/>
                </a:cubicBezTo>
                <a:cubicBezTo>
                  <a:pt x="57776" y="470050"/>
                  <a:pt x="58263" y="475055"/>
                  <a:pt x="57429" y="477627"/>
                </a:cubicBezTo>
                <a:cubicBezTo>
                  <a:pt x="56594" y="480199"/>
                  <a:pt x="58123" y="485204"/>
                  <a:pt x="56803" y="487358"/>
                </a:cubicBezTo>
                <a:cubicBezTo>
                  <a:pt x="55552" y="489513"/>
                  <a:pt x="51450" y="489861"/>
                  <a:pt x="49365" y="489583"/>
                </a:cubicBezTo>
                <a:cubicBezTo>
                  <a:pt x="47349" y="489235"/>
                  <a:pt x="44290" y="489027"/>
                  <a:pt x="37826" y="485551"/>
                </a:cubicBezTo>
                <a:cubicBezTo>
                  <a:pt x="31361" y="482076"/>
                  <a:pt x="32543" y="483535"/>
                  <a:pt x="30318" y="481172"/>
                </a:cubicBezTo>
                <a:cubicBezTo>
                  <a:pt x="27955" y="478808"/>
                  <a:pt x="30527" y="478044"/>
                  <a:pt x="28511" y="473178"/>
                </a:cubicBezTo>
                <a:cubicBezTo>
                  <a:pt x="26495" y="468242"/>
                  <a:pt x="22950" y="473664"/>
                  <a:pt x="16415" y="474290"/>
                </a:cubicBezTo>
                <a:cubicBezTo>
                  <a:pt x="9882" y="474916"/>
                  <a:pt x="5502" y="471718"/>
                  <a:pt x="5502" y="471718"/>
                </a:cubicBezTo>
                <a:cubicBezTo>
                  <a:pt x="5363" y="469633"/>
                  <a:pt x="5433" y="467408"/>
                  <a:pt x="5224" y="465601"/>
                </a:cubicBezTo>
                <a:cubicBezTo>
                  <a:pt x="4807" y="460943"/>
                  <a:pt x="775" y="454479"/>
                  <a:pt x="80" y="447110"/>
                </a:cubicBezTo>
                <a:cubicBezTo>
                  <a:pt x="-615" y="439672"/>
                  <a:pt x="3347" y="438630"/>
                  <a:pt x="7031" y="434250"/>
                </a:cubicBezTo>
                <a:cubicBezTo>
                  <a:pt x="10716" y="429801"/>
                  <a:pt x="10437" y="427090"/>
                  <a:pt x="14331" y="417289"/>
                </a:cubicBezTo>
                <a:cubicBezTo>
                  <a:pt x="18153" y="407418"/>
                  <a:pt x="19266" y="397756"/>
                  <a:pt x="20309" y="393585"/>
                </a:cubicBezTo>
                <a:cubicBezTo>
                  <a:pt x="21212" y="389414"/>
                  <a:pt x="24479" y="387815"/>
                  <a:pt x="24131" y="383784"/>
                </a:cubicBezTo>
                <a:cubicBezTo>
                  <a:pt x="23784" y="379752"/>
                  <a:pt x="30388" y="370228"/>
                  <a:pt x="28164" y="361053"/>
                </a:cubicBezTo>
                <a:cubicBezTo>
                  <a:pt x="25939" y="351738"/>
                  <a:pt x="28511" y="327686"/>
                  <a:pt x="29693" y="318789"/>
                </a:cubicBezTo>
                <a:cubicBezTo>
                  <a:pt x="30875" y="309891"/>
                  <a:pt x="33238" y="306207"/>
                  <a:pt x="32960" y="302870"/>
                </a:cubicBezTo>
                <a:cubicBezTo>
                  <a:pt x="32682" y="299533"/>
                  <a:pt x="40606" y="297448"/>
                  <a:pt x="40606" y="289940"/>
                </a:cubicBezTo>
                <a:cubicBezTo>
                  <a:pt x="40606" y="282503"/>
                  <a:pt x="44708" y="268530"/>
                  <a:pt x="44708" y="268530"/>
                </a:cubicBezTo>
                <a:cubicBezTo>
                  <a:pt x="44708" y="268530"/>
                  <a:pt x="44847" y="261718"/>
                  <a:pt x="42900" y="256435"/>
                </a:cubicBezTo>
                <a:cubicBezTo>
                  <a:pt x="41023" y="251152"/>
                  <a:pt x="42761" y="247676"/>
                  <a:pt x="41302" y="238918"/>
                </a:cubicBezTo>
                <a:cubicBezTo>
                  <a:pt x="39841" y="230228"/>
                  <a:pt x="38382" y="228977"/>
                  <a:pt x="40606" y="224111"/>
                </a:cubicBezTo>
                <a:cubicBezTo>
                  <a:pt x="42900" y="219176"/>
                  <a:pt x="46237" y="219523"/>
                  <a:pt x="46862" y="217438"/>
                </a:cubicBezTo>
                <a:cubicBezTo>
                  <a:pt x="47349" y="215353"/>
                  <a:pt x="51590" y="210209"/>
                  <a:pt x="51590" y="210209"/>
                </a:cubicBezTo>
                <a:cubicBezTo>
                  <a:pt x="51590" y="210209"/>
                  <a:pt x="51798" y="204717"/>
                  <a:pt x="50616" y="199364"/>
                </a:cubicBezTo>
                <a:cubicBezTo>
                  <a:pt x="49434" y="194081"/>
                  <a:pt x="53606" y="194985"/>
                  <a:pt x="54022" y="192274"/>
                </a:cubicBezTo>
                <a:cubicBezTo>
                  <a:pt x="54509" y="189563"/>
                  <a:pt x="54996" y="188103"/>
                  <a:pt x="55412" y="185392"/>
                </a:cubicBezTo>
                <a:cubicBezTo>
                  <a:pt x="55899" y="182612"/>
                  <a:pt x="56316" y="173088"/>
                  <a:pt x="56873" y="171003"/>
                </a:cubicBezTo>
                <a:cubicBezTo>
                  <a:pt x="57289" y="168918"/>
                  <a:pt x="58958" y="157865"/>
                  <a:pt x="58193" y="155849"/>
                </a:cubicBezTo>
                <a:cubicBezTo>
                  <a:pt x="57359" y="153903"/>
                  <a:pt x="58054" y="147716"/>
                  <a:pt x="57012" y="143128"/>
                </a:cubicBezTo>
                <a:cubicBezTo>
                  <a:pt x="55899" y="138471"/>
                  <a:pt x="59236" y="138193"/>
                  <a:pt x="59236" y="138193"/>
                </a:cubicBezTo>
                <a:cubicBezTo>
                  <a:pt x="59236" y="138193"/>
                  <a:pt x="61947" y="130407"/>
                  <a:pt x="62225" y="126375"/>
                </a:cubicBezTo>
                <a:cubicBezTo>
                  <a:pt x="62572" y="122274"/>
                  <a:pt x="58750" y="117895"/>
                  <a:pt x="57707" y="113168"/>
                </a:cubicBezTo>
                <a:cubicBezTo>
                  <a:pt x="56525" y="108510"/>
                  <a:pt x="59792" y="106842"/>
                  <a:pt x="59653" y="104826"/>
                </a:cubicBezTo>
                <a:cubicBezTo>
                  <a:pt x="59445" y="102810"/>
                  <a:pt x="59792" y="99404"/>
                  <a:pt x="58958" y="97458"/>
                </a:cubicBezTo>
                <a:cubicBezTo>
                  <a:pt x="58958" y="97458"/>
                  <a:pt x="68203" y="96207"/>
                  <a:pt x="72165" y="94816"/>
                </a:cubicBezTo>
                <a:cubicBezTo>
                  <a:pt x="76128" y="93496"/>
                  <a:pt x="79534" y="92592"/>
                  <a:pt x="84330" y="88630"/>
                </a:cubicBezTo>
                <a:cubicBezTo>
                  <a:pt x="88988" y="84598"/>
                  <a:pt x="90726" y="80844"/>
                  <a:pt x="93298" y="81609"/>
                </a:cubicBezTo>
                <a:cubicBezTo>
                  <a:pt x="96009" y="82443"/>
                  <a:pt x="96495" y="82860"/>
                  <a:pt x="101778" y="84876"/>
                </a:cubicBezTo>
                <a:cubicBezTo>
                  <a:pt x="107131" y="86961"/>
                  <a:pt x="106992" y="85919"/>
                  <a:pt x="114638" y="85780"/>
                </a:cubicBezTo>
                <a:cubicBezTo>
                  <a:pt x="122216" y="85571"/>
                  <a:pt x="122076" y="84042"/>
                  <a:pt x="127637" y="83972"/>
                </a:cubicBezTo>
                <a:cubicBezTo>
                  <a:pt x="133268" y="83972"/>
                  <a:pt x="138134" y="82026"/>
                  <a:pt x="141748" y="82651"/>
                </a:cubicBezTo>
                <a:cubicBezTo>
                  <a:pt x="145433" y="83347"/>
                  <a:pt x="149117" y="79940"/>
                  <a:pt x="154122" y="78967"/>
                </a:cubicBezTo>
                <a:cubicBezTo>
                  <a:pt x="159127" y="77994"/>
                  <a:pt x="161073" y="82373"/>
                  <a:pt x="169067" y="80705"/>
                </a:cubicBezTo>
                <a:cubicBezTo>
                  <a:pt x="177061" y="78898"/>
                  <a:pt x="177965" y="78342"/>
                  <a:pt x="183596" y="73198"/>
                </a:cubicBezTo>
                <a:cubicBezTo>
                  <a:pt x="189226" y="68123"/>
                  <a:pt x="188879" y="64578"/>
                  <a:pt x="190477" y="64995"/>
                </a:cubicBezTo>
                <a:cubicBezTo>
                  <a:pt x="192076" y="65343"/>
                  <a:pt x="195900" y="62910"/>
                  <a:pt x="202920" y="62284"/>
                </a:cubicBezTo>
                <a:cubicBezTo>
                  <a:pt x="210011" y="61658"/>
                  <a:pt x="216614" y="51301"/>
                  <a:pt x="224817" y="45531"/>
                </a:cubicBezTo>
                <a:cubicBezTo>
                  <a:pt x="232880" y="39623"/>
                  <a:pt x="230726" y="32741"/>
                  <a:pt x="230169" y="27180"/>
                </a:cubicBezTo>
                <a:cubicBezTo>
                  <a:pt x="229683" y="21619"/>
                  <a:pt x="230517" y="14459"/>
                  <a:pt x="230517" y="14459"/>
                </a:cubicBezTo>
                <a:cubicBezTo>
                  <a:pt x="230517" y="14459"/>
                  <a:pt x="231142" y="9801"/>
                  <a:pt x="234062" y="8967"/>
                </a:cubicBezTo>
                <a:cubicBezTo>
                  <a:pt x="236981" y="8203"/>
                  <a:pt x="239137" y="7994"/>
                  <a:pt x="244629" y="7507"/>
                </a:cubicBezTo>
                <a:cubicBezTo>
                  <a:pt x="250189" y="7021"/>
                  <a:pt x="253248" y="7160"/>
                  <a:pt x="256237" y="6395"/>
                </a:cubicBezTo>
                <a:cubicBezTo>
                  <a:pt x="259296" y="5631"/>
                  <a:pt x="270418" y="0"/>
                  <a:pt x="270418" y="0"/>
                </a:cubicBezTo>
                <a:cubicBezTo>
                  <a:pt x="270626" y="1182"/>
                  <a:pt x="270626" y="2502"/>
                  <a:pt x="270348" y="4032"/>
                </a:cubicBezTo>
                <a:cubicBezTo>
                  <a:pt x="268958" y="10844"/>
                  <a:pt x="273129" y="17517"/>
                  <a:pt x="275006" y="27041"/>
                </a:cubicBezTo>
                <a:cubicBezTo>
                  <a:pt x="276952" y="36564"/>
                  <a:pt x="278342" y="35382"/>
                  <a:pt x="280636" y="38232"/>
                </a:cubicBezTo>
                <a:cubicBezTo>
                  <a:pt x="283000" y="41013"/>
                  <a:pt x="290716" y="47478"/>
                  <a:pt x="293427" y="54777"/>
                </a:cubicBezTo>
                <a:cubicBezTo>
                  <a:pt x="296137" y="62214"/>
                  <a:pt x="296903" y="81956"/>
                  <a:pt x="296903" y="81956"/>
                </a:cubicBezTo>
                <a:cubicBezTo>
                  <a:pt x="296903" y="81956"/>
                  <a:pt x="294608" y="94886"/>
                  <a:pt x="290438" y="99821"/>
                </a:cubicBezTo>
                <a:cubicBezTo>
                  <a:pt x="286337" y="104826"/>
                  <a:pt x="288074" y="107190"/>
                  <a:pt x="285155" y="114071"/>
                </a:cubicBezTo>
                <a:cubicBezTo>
                  <a:pt x="282304" y="120953"/>
                  <a:pt x="283834" y="127001"/>
                  <a:pt x="284181" y="131033"/>
                </a:cubicBezTo>
                <a:cubicBezTo>
                  <a:pt x="284529" y="135065"/>
                  <a:pt x="297180" y="144588"/>
                  <a:pt x="302185" y="149176"/>
                </a:cubicBezTo>
                <a:cubicBezTo>
                  <a:pt x="307191" y="153833"/>
                  <a:pt x="306564" y="157517"/>
                  <a:pt x="307886" y="161410"/>
                </a:cubicBezTo>
                <a:cubicBezTo>
                  <a:pt x="309345" y="165372"/>
                  <a:pt x="312265" y="175174"/>
                  <a:pt x="312543" y="183307"/>
                </a:cubicBezTo>
                <a:close/>
                <a:moveTo>
                  <a:pt x="341044" y="3304251"/>
                </a:moveTo>
                <a:cubicBezTo>
                  <a:pt x="337845" y="3299107"/>
                  <a:pt x="333675" y="3298134"/>
                  <a:pt x="331451" y="3292573"/>
                </a:cubicBezTo>
                <a:cubicBezTo>
                  <a:pt x="329226" y="3287012"/>
                  <a:pt x="328184" y="3286108"/>
                  <a:pt x="327211" y="3283119"/>
                </a:cubicBezTo>
                <a:cubicBezTo>
                  <a:pt x="326237" y="3280129"/>
                  <a:pt x="322831" y="3276376"/>
                  <a:pt x="325681" y="3274082"/>
                </a:cubicBezTo>
                <a:cubicBezTo>
                  <a:pt x="328531" y="3271788"/>
                  <a:pt x="331937" y="3268104"/>
                  <a:pt x="332771" y="3266296"/>
                </a:cubicBezTo>
                <a:cubicBezTo>
                  <a:pt x="333605" y="3264489"/>
                  <a:pt x="332285" y="3260944"/>
                  <a:pt x="335900" y="3263307"/>
                </a:cubicBezTo>
                <a:cubicBezTo>
                  <a:pt x="339514" y="3265671"/>
                  <a:pt x="340696" y="3267270"/>
                  <a:pt x="344311" y="3269702"/>
                </a:cubicBezTo>
                <a:cubicBezTo>
                  <a:pt x="347925" y="3272066"/>
                  <a:pt x="350080" y="3266088"/>
                  <a:pt x="351053" y="3272831"/>
                </a:cubicBezTo>
                <a:cubicBezTo>
                  <a:pt x="352026" y="3279504"/>
                  <a:pt x="351053" y="3283675"/>
                  <a:pt x="350984" y="3286108"/>
                </a:cubicBezTo>
                <a:cubicBezTo>
                  <a:pt x="350844" y="3288471"/>
                  <a:pt x="347230" y="3286108"/>
                  <a:pt x="345909" y="3290348"/>
                </a:cubicBezTo>
                <a:cubicBezTo>
                  <a:pt x="344589" y="3294519"/>
                  <a:pt x="344866" y="3296882"/>
                  <a:pt x="345075" y="3299594"/>
                </a:cubicBezTo>
                <a:cubicBezTo>
                  <a:pt x="345353" y="3302235"/>
                  <a:pt x="341113" y="3304390"/>
                  <a:pt x="341113" y="3304390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2d53e63def8_1_5"/>
          <p:cNvSpPr/>
          <p:nvPr/>
        </p:nvSpPr>
        <p:spPr>
          <a:xfrm>
            <a:off x="6955044" y="2105032"/>
            <a:ext cx="139075" cy="281813"/>
          </a:xfrm>
          <a:custGeom>
            <a:avLst/>
            <a:gdLst/>
            <a:ahLst/>
            <a:cxnLst/>
            <a:rect l="l" t="t" r="r" b="b"/>
            <a:pathLst>
              <a:path w="185433" h="375750" extrusionOk="0">
                <a:moveTo>
                  <a:pt x="183020" y="126851"/>
                </a:moveTo>
                <a:cubicBezTo>
                  <a:pt x="182742" y="128797"/>
                  <a:pt x="180309" y="135262"/>
                  <a:pt x="180309" y="135262"/>
                </a:cubicBezTo>
                <a:cubicBezTo>
                  <a:pt x="180309" y="135262"/>
                  <a:pt x="176903" y="142631"/>
                  <a:pt x="174540" y="144925"/>
                </a:cubicBezTo>
                <a:cubicBezTo>
                  <a:pt x="172176" y="147149"/>
                  <a:pt x="170021" y="145828"/>
                  <a:pt x="166337" y="144716"/>
                </a:cubicBezTo>
                <a:cubicBezTo>
                  <a:pt x="162652" y="143534"/>
                  <a:pt x="161541" y="147149"/>
                  <a:pt x="158065" y="148539"/>
                </a:cubicBezTo>
                <a:cubicBezTo>
                  <a:pt x="154589" y="149930"/>
                  <a:pt x="153477" y="159661"/>
                  <a:pt x="149932" y="165083"/>
                </a:cubicBezTo>
                <a:cubicBezTo>
                  <a:pt x="146317" y="170436"/>
                  <a:pt x="147290" y="174468"/>
                  <a:pt x="147429" y="182114"/>
                </a:cubicBezTo>
                <a:cubicBezTo>
                  <a:pt x="147638" y="189761"/>
                  <a:pt x="144232" y="202273"/>
                  <a:pt x="144232" y="202273"/>
                </a:cubicBezTo>
                <a:cubicBezTo>
                  <a:pt x="144232" y="202273"/>
                  <a:pt x="145483" y="205679"/>
                  <a:pt x="150140" y="211449"/>
                </a:cubicBezTo>
                <a:cubicBezTo>
                  <a:pt x="154729" y="217079"/>
                  <a:pt x="149445" y="220625"/>
                  <a:pt x="149237" y="223197"/>
                </a:cubicBezTo>
                <a:cubicBezTo>
                  <a:pt x="149028" y="225769"/>
                  <a:pt x="145761" y="229661"/>
                  <a:pt x="141868" y="232025"/>
                </a:cubicBezTo>
                <a:cubicBezTo>
                  <a:pt x="138045" y="234388"/>
                  <a:pt x="130329" y="239185"/>
                  <a:pt x="127479" y="241479"/>
                </a:cubicBezTo>
                <a:cubicBezTo>
                  <a:pt x="124629" y="243773"/>
                  <a:pt x="127201" y="250237"/>
                  <a:pt x="126366" y="256911"/>
                </a:cubicBezTo>
                <a:cubicBezTo>
                  <a:pt x="125463" y="263584"/>
                  <a:pt x="127479" y="263862"/>
                  <a:pt x="127549" y="275610"/>
                </a:cubicBezTo>
                <a:cubicBezTo>
                  <a:pt x="127618" y="287358"/>
                  <a:pt x="130051" y="291181"/>
                  <a:pt x="130051" y="291181"/>
                </a:cubicBezTo>
                <a:cubicBezTo>
                  <a:pt x="130051" y="291181"/>
                  <a:pt x="136724" y="297159"/>
                  <a:pt x="139088" y="300565"/>
                </a:cubicBezTo>
                <a:cubicBezTo>
                  <a:pt x="141451" y="303832"/>
                  <a:pt x="141034" y="305987"/>
                  <a:pt x="142494" y="309949"/>
                </a:cubicBezTo>
                <a:cubicBezTo>
                  <a:pt x="143954" y="313912"/>
                  <a:pt x="144857" y="313217"/>
                  <a:pt x="150280" y="317387"/>
                </a:cubicBezTo>
                <a:cubicBezTo>
                  <a:pt x="155771" y="321419"/>
                  <a:pt x="157439" y="322253"/>
                  <a:pt x="157439" y="322253"/>
                </a:cubicBezTo>
                <a:cubicBezTo>
                  <a:pt x="157439" y="322253"/>
                  <a:pt x="160914" y="327050"/>
                  <a:pt x="163556" y="333931"/>
                </a:cubicBezTo>
                <a:cubicBezTo>
                  <a:pt x="166198" y="340883"/>
                  <a:pt x="161123" y="340257"/>
                  <a:pt x="157161" y="341161"/>
                </a:cubicBezTo>
                <a:cubicBezTo>
                  <a:pt x="153129" y="341995"/>
                  <a:pt x="154659" y="347417"/>
                  <a:pt x="154659" y="347417"/>
                </a:cubicBezTo>
                <a:cubicBezTo>
                  <a:pt x="154659" y="347417"/>
                  <a:pt x="157092" y="356871"/>
                  <a:pt x="157300" y="364031"/>
                </a:cubicBezTo>
                <a:cubicBezTo>
                  <a:pt x="157300" y="365491"/>
                  <a:pt x="157508" y="366533"/>
                  <a:pt x="157926" y="367298"/>
                </a:cubicBezTo>
                <a:lnTo>
                  <a:pt x="147777" y="365908"/>
                </a:lnTo>
                <a:cubicBezTo>
                  <a:pt x="147777" y="365908"/>
                  <a:pt x="139853" y="362571"/>
                  <a:pt x="138601" y="360138"/>
                </a:cubicBezTo>
                <a:cubicBezTo>
                  <a:pt x="137350" y="357705"/>
                  <a:pt x="131094" y="356245"/>
                  <a:pt x="128383" y="354508"/>
                </a:cubicBezTo>
                <a:cubicBezTo>
                  <a:pt x="125672" y="352700"/>
                  <a:pt x="118372" y="351379"/>
                  <a:pt x="118372" y="351379"/>
                </a:cubicBezTo>
                <a:cubicBezTo>
                  <a:pt x="118372" y="351379"/>
                  <a:pt x="116913" y="346374"/>
                  <a:pt x="115175" y="344011"/>
                </a:cubicBezTo>
                <a:cubicBezTo>
                  <a:pt x="113437" y="341647"/>
                  <a:pt x="106903" y="342760"/>
                  <a:pt x="105373" y="342899"/>
                </a:cubicBezTo>
                <a:cubicBezTo>
                  <a:pt x="103844" y="343038"/>
                  <a:pt x="99118" y="346583"/>
                  <a:pt x="99118" y="346583"/>
                </a:cubicBezTo>
                <a:cubicBezTo>
                  <a:pt x="99118" y="346583"/>
                  <a:pt x="95642" y="347904"/>
                  <a:pt x="94182" y="348043"/>
                </a:cubicBezTo>
                <a:cubicBezTo>
                  <a:pt x="92653" y="348182"/>
                  <a:pt x="88412" y="346514"/>
                  <a:pt x="86327" y="345679"/>
                </a:cubicBezTo>
                <a:cubicBezTo>
                  <a:pt x="84242" y="344915"/>
                  <a:pt x="83755" y="346514"/>
                  <a:pt x="83408" y="348043"/>
                </a:cubicBezTo>
                <a:cubicBezTo>
                  <a:pt x="83060" y="349572"/>
                  <a:pt x="79793" y="353395"/>
                  <a:pt x="74579" y="356454"/>
                </a:cubicBezTo>
                <a:cubicBezTo>
                  <a:pt x="69227" y="359512"/>
                  <a:pt x="70895" y="360416"/>
                  <a:pt x="66376" y="361876"/>
                </a:cubicBezTo>
                <a:cubicBezTo>
                  <a:pt x="61927" y="363266"/>
                  <a:pt x="63318" y="366255"/>
                  <a:pt x="59634" y="371121"/>
                </a:cubicBezTo>
                <a:cubicBezTo>
                  <a:pt x="56019" y="376057"/>
                  <a:pt x="57478" y="375918"/>
                  <a:pt x="54420" y="375639"/>
                </a:cubicBezTo>
                <a:cubicBezTo>
                  <a:pt x="51293" y="375431"/>
                  <a:pt x="49068" y="373554"/>
                  <a:pt x="46009" y="372859"/>
                </a:cubicBezTo>
                <a:cubicBezTo>
                  <a:pt x="42811" y="372164"/>
                  <a:pt x="36833" y="368549"/>
                  <a:pt x="36833" y="368549"/>
                </a:cubicBezTo>
                <a:cubicBezTo>
                  <a:pt x="35582" y="364100"/>
                  <a:pt x="34679" y="360208"/>
                  <a:pt x="34192" y="358261"/>
                </a:cubicBezTo>
                <a:cubicBezTo>
                  <a:pt x="33080" y="354299"/>
                  <a:pt x="34400" y="346722"/>
                  <a:pt x="33358" y="342065"/>
                </a:cubicBezTo>
                <a:cubicBezTo>
                  <a:pt x="32176" y="337477"/>
                  <a:pt x="31828" y="332750"/>
                  <a:pt x="31342" y="327328"/>
                </a:cubicBezTo>
                <a:cubicBezTo>
                  <a:pt x="30855" y="321906"/>
                  <a:pt x="28074" y="313981"/>
                  <a:pt x="26476" y="304736"/>
                </a:cubicBezTo>
                <a:cubicBezTo>
                  <a:pt x="24947" y="295352"/>
                  <a:pt x="18551" y="277556"/>
                  <a:pt x="17508" y="274289"/>
                </a:cubicBezTo>
                <a:cubicBezTo>
                  <a:pt x="16605" y="271022"/>
                  <a:pt x="16605" y="264905"/>
                  <a:pt x="16049" y="258857"/>
                </a:cubicBezTo>
                <a:lnTo>
                  <a:pt x="14867" y="245997"/>
                </a:lnTo>
                <a:cubicBezTo>
                  <a:pt x="14520" y="241965"/>
                  <a:pt x="12643" y="236057"/>
                  <a:pt x="11530" y="232025"/>
                </a:cubicBezTo>
                <a:cubicBezTo>
                  <a:pt x="10557" y="228063"/>
                  <a:pt x="4371" y="205540"/>
                  <a:pt x="3328" y="201578"/>
                </a:cubicBezTo>
                <a:cubicBezTo>
                  <a:pt x="2216" y="197616"/>
                  <a:pt x="3189" y="192819"/>
                  <a:pt x="1937" y="186772"/>
                </a:cubicBezTo>
                <a:cubicBezTo>
                  <a:pt x="617" y="180793"/>
                  <a:pt x="1590" y="175858"/>
                  <a:pt x="408" y="170644"/>
                </a:cubicBezTo>
                <a:cubicBezTo>
                  <a:pt x="-843" y="165292"/>
                  <a:pt x="1034" y="163763"/>
                  <a:pt x="2633" y="158897"/>
                </a:cubicBezTo>
                <a:cubicBezTo>
                  <a:pt x="4232" y="154031"/>
                  <a:pt x="5343" y="151181"/>
                  <a:pt x="5343" y="151181"/>
                </a:cubicBezTo>
                <a:cubicBezTo>
                  <a:pt x="5343" y="151181"/>
                  <a:pt x="15284" y="148192"/>
                  <a:pt x="17647" y="145342"/>
                </a:cubicBezTo>
                <a:cubicBezTo>
                  <a:pt x="20150" y="142422"/>
                  <a:pt x="22375" y="137417"/>
                  <a:pt x="25294" y="131786"/>
                </a:cubicBezTo>
                <a:cubicBezTo>
                  <a:pt x="28074" y="126086"/>
                  <a:pt x="30160" y="118370"/>
                  <a:pt x="31064" y="114200"/>
                </a:cubicBezTo>
                <a:cubicBezTo>
                  <a:pt x="32107" y="110029"/>
                  <a:pt x="35026" y="104398"/>
                  <a:pt x="35165" y="98907"/>
                </a:cubicBezTo>
                <a:cubicBezTo>
                  <a:pt x="35304" y="93415"/>
                  <a:pt x="35513" y="87298"/>
                  <a:pt x="35026" y="82640"/>
                </a:cubicBezTo>
                <a:cubicBezTo>
                  <a:pt x="34609" y="77983"/>
                  <a:pt x="26476" y="49483"/>
                  <a:pt x="25502" y="46215"/>
                </a:cubicBezTo>
                <a:cubicBezTo>
                  <a:pt x="24460" y="42879"/>
                  <a:pt x="20846" y="39820"/>
                  <a:pt x="19246" y="37248"/>
                </a:cubicBezTo>
                <a:cubicBezTo>
                  <a:pt x="17578" y="34746"/>
                  <a:pt x="11114" y="30505"/>
                  <a:pt x="8958" y="29393"/>
                </a:cubicBezTo>
                <a:cubicBezTo>
                  <a:pt x="7707" y="28698"/>
                  <a:pt x="7360" y="25431"/>
                  <a:pt x="7290" y="22025"/>
                </a:cubicBezTo>
                <a:cubicBezTo>
                  <a:pt x="7290" y="22025"/>
                  <a:pt x="11669" y="25222"/>
                  <a:pt x="18204" y="24597"/>
                </a:cubicBezTo>
                <a:cubicBezTo>
                  <a:pt x="24738" y="23971"/>
                  <a:pt x="28283" y="18549"/>
                  <a:pt x="30299" y="23485"/>
                </a:cubicBezTo>
                <a:cubicBezTo>
                  <a:pt x="32315" y="28350"/>
                  <a:pt x="29743" y="29115"/>
                  <a:pt x="32107" y="31479"/>
                </a:cubicBezTo>
                <a:cubicBezTo>
                  <a:pt x="34261" y="33772"/>
                  <a:pt x="33149" y="32382"/>
                  <a:pt x="39544" y="35858"/>
                </a:cubicBezTo>
                <a:cubicBezTo>
                  <a:pt x="46009" y="39334"/>
                  <a:pt x="49137" y="39542"/>
                  <a:pt x="51084" y="39890"/>
                </a:cubicBezTo>
                <a:cubicBezTo>
                  <a:pt x="53238" y="40168"/>
                  <a:pt x="57271" y="39820"/>
                  <a:pt x="58521" y="37665"/>
                </a:cubicBezTo>
                <a:cubicBezTo>
                  <a:pt x="59912" y="35510"/>
                  <a:pt x="58382" y="30505"/>
                  <a:pt x="59148" y="27933"/>
                </a:cubicBezTo>
                <a:cubicBezTo>
                  <a:pt x="59982" y="25361"/>
                  <a:pt x="59495" y="20356"/>
                  <a:pt x="61927" y="19036"/>
                </a:cubicBezTo>
                <a:cubicBezTo>
                  <a:pt x="64291" y="17784"/>
                  <a:pt x="67489" y="18063"/>
                  <a:pt x="71381" y="16603"/>
                </a:cubicBezTo>
                <a:cubicBezTo>
                  <a:pt x="75344" y="15282"/>
                  <a:pt x="76039" y="12084"/>
                  <a:pt x="77985" y="11459"/>
                </a:cubicBezTo>
                <a:cubicBezTo>
                  <a:pt x="79932" y="10764"/>
                  <a:pt x="84867" y="3187"/>
                  <a:pt x="84867" y="3187"/>
                </a:cubicBezTo>
                <a:cubicBezTo>
                  <a:pt x="84867" y="3187"/>
                  <a:pt x="87925" y="-1679"/>
                  <a:pt x="90706" y="615"/>
                </a:cubicBezTo>
                <a:cubicBezTo>
                  <a:pt x="93417" y="2909"/>
                  <a:pt x="96059" y="4160"/>
                  <a:pt x="97518" y="8122"/>
                </a:cubicBezTo>
                <a:cubicBezTo>
                  <a:pt x="98839" y="12084"/>
                  <a:pt x="97032" y="14795"/>
                  <a:pt x="98422" y="18202"/>
                </a:cubicBezTo>
                <a:cubicBezTo>
                  <a:pt x="99674" y="21677"/>
                  <a:pt x="102732" y="20912"/>
                  <a:pt x="104123" y="25292"/>
                </a:cubicBezTo>
                <a:cubicBezTo>
                  <a:pt x="105582" y="29741"/>
                  <a:pt x="110240" y="35371"/>
                  <a:pt x="110517" y="38499"/>
                </a:cubicBezTo>
                <a:cubicBezTo>
                  <a:pt x="110796" y="41489"/>
                  <a:pt x="111838" y="47467"/>
                  <a:pt x="112047" y="49552"/>
                </a:cubicBezTo>
                <a:cubicBezTo>
                  <a:pt x="112255" y="51568"/>
                  <a:pt x="118234" y="55669"/>
                  <a:pt x="121987" y="58311"/>
                </a:cubicBezTo>
                <a:cubicBezTo>
                  <a:pt x="125811" y="60952"/>
                  <a:pt x="135056" y="61161"/>
                  <a:pt x="135473" y="65679"/>
                </a:cubicBezTo>
                <a:cubicBezTo>
                  <a:pt x="135890" y="70267"/>
                  <a:pt x="134430" y="71379"/>
                  <a:pt x="137697" y="73117"/>
                </a:cubicBezTo>
                <a:cubicBezTo>
                  <a:pt x="140895" y="74855"/>
                  <a:pt x="152643" y="75342"/>
                  <a:pt x="152643" y="75342"/>
                </a:cubicBezTo>
                <a:cubicBezTo>
                  <a:pt x="152643" y="75342"/>
                  <a:pt x="157648" y="74855"/>
                  <a:pt x="159246" y="75689"/>
                </a:cubicBezTo>
                <a:cubicBezTo>
                  <a:pt x="160914" y="76593"/>
                  <a:pt x="175165" y="74368"/>
                  <a:pt x="175165" y="74368"/>
                </a:cubicBezTo>
                <a:cubicBezTo>
                  <a:pt x="175235" y="77010"/>
                  <a:pt x="175583" y="81250"/>
                  <a:pt x="173913" y="85004"/>
                </a:cubicBezTo>
                <a:cubicBezTo>
                  <a:pt x="171829" y="89800"/>
                  <a:pt x="174053" y="92650"/>
                  <a:pt x="174679" y="99254"/>
                </a:cubicBezTo>
                <a:cubicBezTo>
                  <a:pt x="175304" y="105789"/>
                  <a:pt x="179823" y="104815"/>
                  <a:pt x="183785" y="109542"/>
                </a:cubicBezTo>
                <a:cubicBezTo>
                  <a:pt x="187816" y="114269"/>
                  <a:pt x="183229" y="124835"/>
                  <a:pt x="182881" y="126990"/>
                </a:cubicBezTo>
              </a:path>
            </a:pathLst>
          </a:custGeom>
          <a:solidFill>
            <a:srgbClr val="9C9C9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2d53e63def8_1_5"/>
          <p:cNvSpPr/>
          <p:nvPr/>
        </p:nvSpPr>
        <p:spPr>
          <a:xfrm>
            <a:off x="6971252" y="2361815"/>
            <a:ext cx="126323" cy="177754"/>
          </a:xfrm>
          <a:custGeom>
            <a:avLst/>
            <a:gdLst/>
            <a:ahLst/>
            <a:cxnLst/>
            <a:rect l="l" t="t" r="r" b="b"/>
            <a:pathLst>
              <a:path w="168430" h="237006" extrusionOk="0">
                <a:moveTo>
                  <a:pt x="168361" y="115288"/>
                </a:moveTo>
                <a:lnTo>
                  <a:pt x="159603" y="117651"/>
                </a:lnTo>
                <a:lnTo>
                  <a:pt x="155641" y="118486"/>
                </a:lnTo>
                <a:cubicBezTo>
                  <a:pt x="155641" y="118486"/>
                  <a:pt x="153485" y="122726"/>
                  <a:pt x="152026" y="123491"/>
                </a:cubicBezTo>
                <a:cubicBezTo>
                  <a:pt x="150565" y="124116"/>
                  <a:pt x="148341" y="127870"/>
                  <a:pt x="146882" y="128496"/>
                </a:cubicBezTo>
                <a:cubicBezTo>
                  <a:pt x="145491" y="129121"/>
                  <a:pt x="141876" y="128982"/>
                  <a:pt x="138679" y="127731"/>
                </a:cubicBezTo>
                <a:cubicBezTo>
                  <a:pt x="135551" y="126480"/>
                  <a:pt x="134369" y="125576"/>
                  <a:pt x="133257" y="124186"/>
                </a:cubicBezTo>
                <a:cubicBezTo>
                  <a:pt x="132145" y="122726"/>
                  <a:pt x="125819" y="120780"/>
                  <a:pt x="121579" y="119181"/>
                </a:cubicBezTo>
                <a:cubicBezTo>
                  <a:pt x="117339" y="117513"/>
                  <a:pt x="112264" y="116956"/>
                  <a:pt x="110179" y="116678"/>
                </a:cubicBezTo>
                <a:cubicBezTo>
                  <a:pt x="108093" y="116400"/>
                  <a:pt x="104478" y="115775"/>
                  <a:pt x="102810" y="113272"/>
                </a:cubicBezTo>
                <a:cubicBezTo>
                  <a:pt x="101072" y="110909"/>
                  <a:pt x="95928" y="111395"/>
                  <a:pt x="93843" y="111117"/>
                </a:cubicBezTo>
                <a:cubicBezTo>
                  <a:pt x="91757" y="110770"/>
                  <a:pt x="85154" y="110839"/>
                  <a:pt x="82234" y="111117"/>
                </a:cubicBezTo>
                <a:cubicBezTo>
                  <a:pt x="79176" y="111395"/>
                  <a:pt x="77090" y="116122"/>
                  <a:pt x="72780" y="119667"/>
                </a:cubicBezTo>
                <a:cubicBezTo>
                  <a:pt x="68540" y="123143"/>
                  <a:pt x="73336" y="131346"/>
                  <a:pt x="73128" y="134404"/>
                </a:cubicBezTo>
                <a:cubicBezTo>
                  <a:pt x="72920" y="137532"/>
                  <a:pt x="71043" y="145248"/>
                  <a:pt x="69235" y="146986"/>
                </a:cubicBezTo>
                <a:cubicBezTo>
                  <a:pt x="67289" y="148724"/>
                  <a:pt x="57626" y="153659"/>
                  <a:pt x="57626" y="153659"/>
                </a:cubicBezTo>
                <a:cubicBezTo>
                  <a:pt x="57626" y="153659"/>
                  <a:pt x="57488" y="158734"/>
                  <a:pt x="55332" y="162488"/>
                </a:cubicBezTo>
                <a:cubicBezTo>
                  <a:pt x="53178" y="166311"/>
                  <a:pt x="52482" y="170412"/>
                  <a:pt x="50744" y="173679"/>
                </a:cubicBezTo>
                <a:cubicBezTo>
                  <a:pt x="49006" y="176877"/>
                  <a:pt x="50605" y="182299"/>
                  <a:pt x="49354" y="185497"/>
                </a:cubicBezTo>
                <a:cubicBezTo>
                  <a:pt x="48103" y="188694"/>
                  <a:pt x="51092" y="199121"/>
                  <a:pt x="49980" y="202805"/>
                </a:cubicBezTo>
                <a:cubicBezTo>
                  <a:pt x="48799" y="206490"/>
                  <a:pt x="47617" y="210660"/>
                  <a:pt x="44766" y="213441"/>
                </a:cubicBezTo>
                <a:cubicBezTo>
                  <a:pt x="41986" y="216221"/>
                  <a:pt x="36842" y="215735"/>
                  <a:pt x="34339" y="215944"/>
                </a:cubicBezTo>
                <a:cubicBezTo>
                  <a:pt x="31837" y="216152"/>
                  <a:pt x="31698" y="219697"/>
                  <a:pt x="29613" y="225467"/>
                </a:cubicBezTo>
                <a:cubicBezTo>
                  <a:pt x="27736" y="230889"/>
                  <a:pt x="22939" y="236172"/>
                  <a:pt x="22174" y="237006"/>
                </a:cubicBezTo>
                <a:cubicBezTo>
                  <a:pt x="21688" y="236728"/>
                  <a:pt x="21062" y="236380"/>
                  <a:pt x="20437" y="236033"/>
                </a:cubicBezTo>
                <a:cubicBezTo>
                  <a:pt x="16127" y="233322"/>
                  <a:pt x="0" y="232974"/>
                  <a:pt x="0" y="232974"/>
                </a:cubicBezTo>
                <a:cubicBezTo>
                  <a:pt x="1043" y="231584"/>
                  <a:pt x="1738" y="230750"/>
                  <a:pt x="1738" y="230750"/>
                </a:cubicBezTo>
                <a:cubicBezTo>
                  <a:pt x="1738" y="230750"/>
                  <a:pt x="3753" y="223798"/>
                  <a:pt x="4171" y="221087"/>
                </a:cubicBezTo>
                <a:cubicBezTo>
                  <a:pt x="4657" y="218307"/>
                  <a:pt x="7994" y="217959"/>
                  <a:pt x="9801" y="215735"/>
                </a:cubicBezTo>
                <a:cubicBezTo>
                  <a:pt x="11608" y="213511"/>
                  <a:pt x="14946" y="211912"/>
                  <a:pt x="16057" y="209062"/>
                </a:cubicBezTo>
                <a:cubicBezTo>
                  <a:pt x="17100" y="206281"/>
                  <a:pt x="21688" y="203779"/>
                  <a:pt x="21410" y="201137"/>
                </a:cubicBezTo>
                <a:cubicBezTo>
                  <a:pt x="21132" y="198426"/>
                  <a:pt x="21410" y="193630"/>
                  <a:pt x="19742" y="191127"/>
                </a:cubicBezTo>
                <a:cubicBezTo>
                  <a:pt x="18212" y="188486"/>
                  <a:pt x="15780" y="184662"/>
                  <a:pt x="13833" y="178059"/>
                </a:cubicBezTo>
                <a:cubicBezTo>
                  <a:pt x="11817" y="171455"/>
                  <a:pt x="14111" y="165824"/>
                  <a:pt x="14111" y="165824"/>
                </a:cubicBezTo>
                <a:cubicBezTo>
                  <a:pt x="14111" y="165824"/>
                  <a:pt x="14806" y="159638"/>
                  <a:pt x="13903" y="156301"/>
                </a:cubicBezTo>
                <a:cubicBezTo>
                  <a:pt x="12929" y="153034"/>
                  <a:pt x="10010" y="151296"/>
                  <a:pt x="8480" y="148654"/>
                </a:cubicBezTo>
                <a:cubicBezTo>
                  <a:pt x="6882" y="146152"/>
                  <a:pt x="7785" y="141286"/>
                  <a:pt x="7298" y="135864"/>
                </a:cubicBezTo>
                <a:cubicBezTo>
                  <a:pt x="6812" y="130442"/>
                  <a:pt x="10218" y="131485"/>
                  <a:pt x="10704" y="128774"/>
                </a:cubicBezTo>
                <a:cubicBezTo>
                  <a:pt x="11122" y="125993"/>
                  <a:pt x="15084" y="124950"/>
                  <a:pt x="22869" y="121544"/>
                </a:cubicBezTo>
                <a:cubicBezTo>
                  <a:pt x="30655" y="118069"/>
                  <a:pt x="22869" y="121544"/>
                  <a:pt x="21897" y="118207"/>
                </a:cubicBezTo>
                <a:cubicBezTo>
                  <a:pt x="20854" y="114871"/>
                  <a:pt x="21758" y="109449"/>
                  <a:pt x="20645" y="104722"/>
                </a:cubicBezTo>
                <a:cubicBezTo>
                  <a:pt x="19463" y="100065"/>
                  <a:pt x="21201" y="96519"/>
                  <a:pt x="20297" y="93878"/>
                </a:cubicBezTo>
                <a:cubicBezTo>
                  <a:pt x="19394" y="91236"/>
                  <a:pt x="23982" y="89499"/>
                  <a:pt x="24885" y="84633"/>
                </a:cubicBezTo>
                <a:cubicBezTo>
                  <a:pt x="25720" y="79767"/>
                  <a:pt x="27597" y="77542"/>
                  <a:pt x="26554" y="73580"/>
                </a:cubicBezTo>
                <a:cubicBezTo>
                  <a:pt x="25580" y="69618"/>
                  <a:pt x="26902" y="62736"/>
                  <a:pt x="25789" y="58078"/>
                </a:cubicBezTo>
                <a:cubicBezTo>
                  <a:pt x="24677" y="53352"/>
                  <a:pt x="22105" y="47512"/>
                  <a:pt x="19394" y="40353"/>
                </a:cubicBezTo>
                <a:cubicBezTo>
                  <a:pt x="18004" y="36529"/>
                  <a:pt x="16405" y="31038"/>
                  <a:pt x="15084" y="26102"/>
                </a:cubicBezTo>
                <a:cubicBezTo>
                  <a:pt x="15084" y="26102"/>
                  <a:pt x="21132" y="29717"/>
                  <a:pt x="24260" y="30412"/>
                </a:cubicBezTo>
                <a:cubicBezTo>
                  <a:pt x="27318" y="31107"/>
                  <a:pt x="29543" y="33054"/>
                  <a:pt x="32671" y="33193"/>
                </a:cubicBezTo>
                <a:cubicBezTo>
                  <a:pt x="35730" y="33401"/>
                  <a:pt x="34270" y="33540"/>
                  <a:pt x="37884" y="28605"/>
                </a:cubicBezTo>
                <a:cubicBezTo>
                  <a:pt x="41499" y="23739"/>
                  <a:pt x="40178" y="20750"/>
                  <a:pt x="44627" y="19359"/>
                </a:cubicBezTo>
                <a:cubicBezTo>
                  <a:pt x="49146" y="17900"/>
                  <a:pt x="47547" y="16996"/>
                  <a:pt x="52830" y="13937"/>
                </a:cubicBezTo>
                <a:cubicBezTo>
                  <a:pt x="58044" y="10948"/>
                  <a:pt x="61310" y="7056"/>
                  <a:pt x="61658" y="5526"/>
                </a:cubicBezTo>
                <a:cubicBezTo>
                  <a:pt x="62005" y="3928"/>
                  <a:pt x="62423" y="2398"/>
                  <a:pt x="64577" y="3163"/>
                </a:cubicBezTo>
                <a:cubicBezTo>
                  <a:pt x="66663" y="4067"/>
                  <a:pt x="70903" y="5665"/>
                  <a:pt x="72432" y="5526"/>
                </a:cubicBezTo>
                <a:cubicBezTo>
                  <a:pt x="73893" y="5387"/>
                  <a:pt x="77368" y="4067"/>
                  <a:pt x="77368" y="4067"/>
                </a:cubicBezTo>
                <a:cubicBezTo>
                  <a:pt x="77368" y="4067"/>
                  <a:pt x="82095" y="521"/>
                  <a:pt x="83624" y="382"/>
                </a:cubicBezTo>
                <a:cubicBezTo>
                  <a:pt x="85154" y="243"/>
                  <a:pt x="91688" y="-869"/>
                  <a:pt x="93426" y="1495"/>
                </a:cubicBezTo>
                <a:cubicBezTo>
                  <a:pt x="95163" y="3858"/>
                  <a:pt x="96624" y="8863"/>
                  <a:pt x="96624" y="8863"/>
                </a:cubicBezTo>
                <a:cubicBezTo>
                  <a:pt x="96624" y="8863"/>
                  <a:pt x="103922" y="10253"/>
                  <a:pt x="106633" y="11991"/>
                </a:cubicBezTo>
                <a:cubicBezTo>
                  <a:pt x="109275" y="13798"/>
                  <a:pt x="115531" y="15258"/>
                  <a:pt x="116852" y="17622"/>
                </a:cubicBezTo>
                <a:cubicBezTo>
                  <a:pt x="118034" y="20055"/>
                  <a:pt x="126028" y="23391"/>
                  <a:pt x="126028" y="23391"/>
                </a:cubicBezTo>
                <a:lnTo>
                  <a:pt x="136177" y="24851"/>
                </a:lnTo>
                <a:cubicBezTo>
                  <a:pt x="137497" y="27979"/>
                  <a:pt x="141181" y="27145"/>
                  <a:pt x="145561" y="30829"/>
                </a:cubicBezTo>
                <a:cubicBezTo>
                  <a:pt x="151122" y="35348"/>
                  <a:pt x="152095" y="40422"/>
                  <a:pt x="152582" y="45983"/>
                </a:cubicBezTo>
                <a:cubicBezTo>
                  <a:pt x="153069" y="51475"/>
                  <a:pt x="153069" y="50988"/>
                  <a:pt x="150358" y="65516"/>
                </a:cubicBezTo>
                <a:cubicBezTo>
                  <a:pt x="147646" y="80045"/>
                  <a:pt x="151400" y="71564"/>
                  <a:pt x="152999" y="77473"/>
                </a:cubicBezTo>
                <a:cubicBezTo>
                  <a:pt x="154528" y="83451"/>
                  <a:pt x="166832" y="106738"/>
                  <a:pt x="166832" y="106738"/>
                </a:cubicBezTo>
                <a:cubicBezTo>
                  <a:pt x="166832" y="106738"/>
                  <a:pt x="167597" y="110909"/>
                  <a:pt x="168431" y="115218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2d53e63def8_1_5"/>
          <p:cNvSpPr/>
          <p:nvPr/>
        </p:nvSpPr>
        <p:spPr>
          <a:xfrm>
            <a:off x="6987830" y="2444799"/>
            <a:ext cx="132195" cy="110245"/>
          </a:xfrm>
          <a:custGeom>
            <a:avLst/>
            <a:gdLst/>
            <a:ahLst/>
            <a:cxnLst/>
            <a:rect l="l" t="t" r="r" b="b"/>
            <a:pathLst>
              <a:path w="176260" h="146994" extrusionOk="0">
                <a:moveTo>
                  <a:pt x="175591" y="66092"/>
                </a:moveTo>
                <a:cubicBezTo>
                  <a:pt x="174896" y="74782"/>
                  <a:pt x="172324" y="79578"/>
                  <a:pt x="171142" y="89380"/>
                </a:cubicBezTo>
                <a:cubicBezTo>
                  <a:pt x="170030" y="99181"/>
                  <a:pt x="169752" y="107801"/>
                  <a:pt x="169752" y="107801"/>
                </a:cubicBezTo>
                <a:cubicBezTo>
                  <a:pt x="169752" y="107801"/>
                  <a:pt x="171420" y="125526"/>
                  <a:pt x="170238" y="129072"/>
                </a:cubicBezTo>
                <a:cubicBezTo>
                  <a:pt x="170030" y="129628"/>
                  <a:pt x="169891" y="130392"/>
                  <a:pt x="169682" y="131296"/>
                </a:cubicBezTo>
                <a:lnTo>
                  <a:pt x="166416" y="131991"/>
                </a:lnTo>
                <a:cubicBezTo>
                  <a:pt x="166416" y="131991"/>
                  <a:pt x="164051" y="134772"/>
                  <a:pt x="162245" y="136440"/>
                </a:cubicBezTo>
                <a:cubicBezTo>
                  <a:pt x="160298" y="138108"/>
                  <a:pt x="155641" y="137066"/>
                  <a:pt x="155641" y="137066"/>
                </a:cubicBezTo>
                <a:cubicBezTo>
                  <a:pt x="155641" y="137066"/>
                  <a:pt x="150775" y="133451"/>
                  <a:pt x="146951" y="131227"/>
                </a:cubicBezTo>
                <a:cubicBezTo>
                  <a:pt x="143197" y="129072"/>
                  <a:pt x="134300" y="126847"/>
                  <a:pt x="132632" y="124414"/>
                </a:cubicBezTo>
                <a:cubicBezTo>
                  <a:pt x="130894" y="122051"/>
                  <a:pt x="129573" y="119618"/>
                  <a:pt x="127071" y="114265"/>
                </a:cubicBezTo>
                <a:cubicBezTo>
                  <a:pt x="124499" y="108913"/>
                  <a:pt x="122275" y="106549"/>
                  <a:pt x="117965" y="103977"/>
                </a:cubicBezTo>
                <a:cubicBezTo>
                  <a:pt x="113654" y="101266"/>
                  <a:pt x="114767" y="106827"/>
                  <a:pt x="112264" y="108079"/>
                </a:cubicBezTo>
                <a:cubicBezTo>
                  <a:pt x="109901" y="109260"/>
                  <a:pt x="97806" y="110859"/>
                  <a:pt x="94816" y="111137"/>
                </a:cubicBezTo>
                <a:cubicBezTo>
                  <a:pt x="91758" y="111415"/>
                  <a:pt x="90994" y="114126"/>
                  <a:pt x="89047" y="116212"/>
                </a:cubicBezTo>
                <a:cubicBezTo>
                  <a:pt x="87309" y="118506"/>
                  <a:pt x="88352" y="124414"/>
                  <a:pt x="87101" y="127612"/>
                </a:cubicBezTo>
                <a:cubicBezTo>
                  <a:pt x="85849" y="130809"/>
                  <a:pt x="80705" y="129767"/>
                  <a:pt x="76395" y="132686"/>
                </a:cubicBezTo>
                <a:cubicBezTo>
                  <a:pt x="72016" y="135606"/>
                  <a:pt x="71946" y="140263"/>
                  <a:pt x="66733" y="144851"/>
                </a:cubicBezTo>
                <a:cubicBezTo>
                  <a:pt x="61589" y="149370"/>
                  <a:pt x="57209" y="145755"/>
                  <a:pt x="52900" y="143044"/>
                </a:cubicBezTo>
                <a:cubicBezTo>
                  <a:pt x="48590" y="140333"/>
                  <a:pt x="44489" y="139777"/>
                  <a:pt x="39623" y="137691"/>
                </a:cubicBezTo>
                <a:cubicBezTo>
                  <a:pt x="34826" y="135606"/>
                  <a:pt x="34479" y="136649"/>
                  <a:pt x="26902" y="137344"/>
                </a:cubicBezTo>
                <a:cubicBezTo>
                  <a:pt x="19255" y="138039"/>
                  <a:pt x="14042" y="136023"/>
                  <a:pt x="9662" y="132825"/>
                </a:cubicBezTo>
                <a:cubicBezTo>
                  <a:pt x="5908" y="130045"/>
                  <a:pt x="3406" y="128446"/>
                  <a:pt x="0" y="126222"/>
                </a:cubicBezTo>
                <a:cubicBezTo>
                  <a:pt x="765" y="125457"/>
                  <a:pt x="5561" y="120104"/>
                  <a:pt x="7438" y="114682"/>
                </a:cubicBezTo>
                <a:cubicBezTo>
                  <a:pt x="9523" y="108843"/>
                  <a:pt x="9662" y="105368"/>
                  <a:pt x="12165" y="105089"/>
                </a:cubicBezTo>
                <a:cubicBezTo>
                  <a:pt x="14667" y="104881"/>
                  <a:pt x="19811" y="105368"/>
                  <a:pt x="22592" y="102587"/>
                </a:cubicBezTo>
                <a:cubicBezTo>
                  <a:pt x="25442" y="99807"/>
                  <a:pt x="26555" y="95636"/>
                  <a:pt x="27805" y="91882"/>
                </a:cubicBezTo>
                <a:cubicBezTo>
                  <a:pt x="28918" y="88198"/>
                  <a:pt x="25928" y="77840"/>
                  <a:pt x="27180" y="74573"/>
                </a:cubicBezTo>
                <a:cubicBezTo>
                  <a:pt x="28432" y="71445"/>
                  <a:pt x="26902" y="65954"/>
                  <a:pt x="28639" y="62756"/>
                </a:cubicBezTo>
                <a:cubicBezTo>
                  <a:pt x="30377" y="59489"/>
                  <a:pt x="31073" y="55387"/>
                  <a:pt x="33228" y="51564"/>
                </a:cubicBezTo>
                <a:cubicBezTo>
                  <a:pt x="35383" y="47741"/>
                  <a:pt x="35521" y="42736"/>
                  <a:pt x="35521" y="42736"/>
                </a:cubicBezTo>
                <a:cubicBezTo>
                  <a:pt x="35521" y="42736"/>
                  <a:pt x="45184" y="37800"/>
                  <a:pt x="47130" y="36063"/>
                </a:cubicBezTo>
                <a:cubicBezTo>
                  <a:pt x="48938" y="34394"/>
                  <a:pt x="50815" y="26609"/>
                  <a:pt x="51023" y="23481"/>
                </a:cubicBezTo>
                <a:cubicBezTo>
                  <a:pt x="51231" y="20422"/>
                  <a:pt x="46366" y="12289"/>
                  <a:pt x="50676" y="8813"/>
                </a:cubicBezTo>
                <a:cubicBezTo>
                  <a:pt x="54985" y="5338"/>
                  <a:pt x="57071" y="541"/>
                  <a:pt x="60129" y="263"/>
                </a:cubicBezTo>
                <a:cubicBezTo>
                  <a:pt x="63119" y="-15"/>
                  <a:pt x="69722" y="-154"/>
                  <a:pt x="71808" y="263"/>
                </a:cubicBezTo>
                <a:cubicBezTo>
                  <a:pt x="73893" y="541"/>
                  <a:pt x="78967" y="55"/>
                  <a:pt x="80775" y="2488"/>
                </a:cubicBezTo>
                <a:cubicBezTo>
                  <a:pt x="82443" y="4921"/>
                  <a:pt x="86127" y="5546"/>
                  <a:pt x="88143" y="5894"/>
                </a:cubicBezTo>
                <a:cubicBezTo>
                  <a:pt x="90228" y="6172"/>
                  <a:pt x="95303" y="6798"/>
                  <a:pt x="99544" y="8396"/>
                </a:cubicBezTo>
                <a:cubicBezTo>
                  <a:pt x="103784" y="10065"/>
                  <a:pt x="110110" y="11941"/>
                  <a:pt x="111221" y="13401"/>
                </a:cubicBezTo>
                <a:cubicBezTo>
                  <a:pt x="112334" y="14861"/>
                  <a:pt x="113446" y="15695"/>
                  <a:pt x="116574" y="16946"/>
                </a:cubicBezTo>
                <a:cubicBezTo>
                  <a:pt x="119771" y="18198"/>
                  <a:pt x="123386" y="18337"/>
                  <a:pt x="124777" y="17711"/>
                </a:cubicBezTo>
                <a:cubicBezTo>
                  <a:pt x="126306" y="17086"/>
                  <a:pt x="128461" y="13262"/>
                  <a:pt x="129921" y="12637"/>
                </a:cubicBezTo>
                <a:cubicBezTo>
                  <a:pt x="131381" y="11941"/>
                  <a:pt x="133536" y="7632"/>
                  <a:pt x="133536" y="7632"/>
                </a:cubicBezTo>
                <a:lnTo>
                  <a:pt x="137498" y="6798"/>
                </a:lnTo>
                <a:lnTo>
                  <a:pt x="146257" y="4434"/>
                </a:lnTo>
                <a:cubicBezTo>
                  <a:pt x="146882" y="8188"/>
                  <a:pt x="147439" y="12081"/>
                  <a:pt x="147369" y="13540"/>
                </a:cubicBezTo>
                <a:cubicBezTo>
                  <a:pt x="147160" y="16599"/>
                  <a:pt x="154667" y="26678"/>
                  <a:pt x="157796" y="27304"/>
                </a:cubicBezTo>
                <a:cubicBezTo>
                  <a:pt x="160924" y="27999"/>
                  <a:pt x="171212" y="34672"/>
                  <a:pt x="171212" y="34672"/>
                </a:cubicBezTo>
                <a:cubicBezTo>
                  <a:pt x="171212" y="34672"/>
                  <a:pt x="174340" y="40025"/>
                  <a:pt x="175452" y="46976"/>
                </a:cubicBezTo>
                <a:cubicBezTo>
                  <a:pt x="176564" y="54067"/>
                  <a:pt x="176425" y="57125"/>
                  <a:pt x="175661" y="65884"/>
                </a:cubicBezTo>
              </a:path>
            </a:pathLst>
          </a:custGeom>
          <a:solidFill>
            <a:srgbClr val="43414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2d53e63def8_1_5"/>
          <p:cNvSpPr/>
          <p:nvPr/>
        </p:nvSpPr>
        <p:spPr>
          <a:xfrm>
            <a:off x="6961451" y="2522225"/>
            <a:ext cx="153694" cy="101440"/>
          </a:xfrm>
          <a:custGeom>
            <a:avLst/>
            <a:gdLst/>
            <a:ahLst/>
            <a:cxnLst/>
            <a:rect l="l" t="t" r="r" b="b"/>
            <a:pathLst>
              <a:path w="204925" h="135254" extrusionOk="0">
                <a:moveTo>
                  <a:pt x="204925" y="28200"/>
                </a:moveTo>
                <a:cubicBezTo>
                  <a:pt x="204091" y="32927"/>
                  <a:pt x="203535" y="41060"/>
                  <a:pt x="202562" y="44049"/>
                </a:cubicBezTo>
                <a:cubicBezTo>
                  <a:pt x="201380" y="47733"/>
                  <a:pt x="199364" y="53572"/>
                  <a:pt x="193247" y="59203"/>
                </a:cubicBezTo>
                <a:cubicBezTo>
                  <a:pt x="187130" y="64903"/>
                  <a:pt x="187825" y="66363"/>
                  <a:pt x="178858" y="79918"/>
                </a:cubicBezTo>
                <a:cubicBezTo>
                  <a:pt x="169890" y="93473"/>
                  <a:pt x="178858" y="119123"/>
                  <a:pt x="177745" y="122808"/>
                </a:cubicBezTo>
                <a:cubicBezTo>
                  <a:pt x="177259" y="124337"/>
                  <a:pt x="176842" y="126978"/>
                  <a:pt x="176356" y="129689"/>
                </a:cubicBezTo>
                <a:cubicBezTo>
                  <a:pt x="176356" y="129689"/>
                  <a:pt x="170308" y="130106"/>
                  <a:pt x="168709" y="129689"/>
                </a:cubicBezTo>
                <a:cubicBezTo>
                  <a:pt x="167110" y="129342"/>
                  <a:pt x="163009" y="128647"/>
                  <a:pt x="161549" y="128786"/>
                </a:cubicBezTo>
                <a:cubicBezTo>
                  <a:pt x="160020" y="128925"/>
                  <a:pt x="159116" y="131080"/>
                  <a:pt x="157170" y="131705"/>
                </a:cubicBezTo>
                <a:cubicBezTo>
                  <a:pt x="155154" y="132401"/>
                  <a:pt x="147229" y="134625"/>
                  <a:pt x="147229" y="134625"/>
                </a:cubicBezTo>
                <a:lnTo>
                  <a:pt x="135064" y="130106"/>
                </a:lnTo>
                <a:cubicBezTo>
                  <a:pt x="135064" y="130106"/>
                  <a:pt x="131102" y="124893"/>
                  <a:pt x="128461" y="123642"/>
                </a:cubicBezTo>
                <a:cubicBezTo>
                  <a:pt x="125750" y="122321"/>
                  <a:pt x="119284" y="123989"/>
                  <a:pt x="117755" y="124128"/>
                </a:cubicBezTo>
                <a:cubicBezTo>
                  <a:pt x="116296" y="124267"/>
                  <a:pt x="108162" y="124476"/>
                  <a:pt x="105382" y="122738"/>
                </a:cubicBezTo>
                <a:cubicBezTo>
                  <a:pt x="102671" y="120861"/>
                  <a:pt x="102045" y="118984"/>
                  <a:pt x="99752" y="116065"/>
                </a:cubicBezTo>
                <a:cubicBezTo>
                  <a:pt x="97458" y="113145"/>
                  <a:pt x="90645" y="116899"/>
                  <a:pt x="90645" y="116899"/>
                </a:cubicBezTo>
                <a:cubicBezTo>
                  <a:pt x="90645" y="116899"/>
                  <a:pt x="87865" y="119679"/>
                  <a:pt x="84389" y="120583"/>
                </a:cubicBezTo>
                <a:cubicBezTo>
                  <a:pt x="80914" y="121417"/>
                  <a:pt x="74797" y="121973"/>
                  <a:pt x="74797" y="121973"/>
                </a:cubicBezTo>
                <a:cubicBezTo>
                  <a:pt x="74797" y="121973"/>
                  <a:pt x="67984" y="129689"/>
                  <a:pt x="65412" y="130524"/>
                </a:cubicBezTo>
                <a:cubicBezTo>
                  <a:pt x="62909" y="131219"/>
                  <a:pt x="55819" y="130871"/>
                  <a:pt x="53247" y="131080"/>
                </a:cubicBezTo>
                <a:cubicBezTo>
                  <a:pt x="50744" y="131288"/>
                  <a:pt x="47338" y="133165"/>
                  <a:pt x="44905" y="133860"/>
                </a:cubicBezTo>
                <a:cubicBezTo>
                  <a:pt x="42403" y="134555"/>
                  <a:pt x="39970" y="134833"/>
                  <a:pt x="35868" y="135181"/>
                </a:cubicBezTo>
                <a:cubicBezTo>
                  <a:pt x="31837" y="135528"/>
                  <a:pt x="30655" y="134694"/>
                  <a:pt x="29334" y="131705"/>
                </a:cubicBezTo>
                <a:cubicBezTo>
                  <a:pt x="28083" y="128786"/>
                  <a:pt x="27041" y="127813"/>
                  <a:pt x="23912" y="127673"/>
                </a:cubicBezTo>
                <a:cubicBezTo>
                  <a:pt x="20784" y="127465"/>
                  <a:pt x="17865" y="128230"/>
                  <a:pt x="16266" y="127882"/>
                </a:cubicBezTo>
                <a:cubicBezTo>
                  <a:pt x="14806" y="127534"/>
                  <a:pt x="12929" y="124128"/>
                  <a:pt x="10844" y="123850"/>
                </a:cubicBezTo>
                <a:cubicBezTo>
                  <a:pt x="8759" y="123572"/>
                  <a:pt x="0" y="118150"/>
                  <a:pt x="0" y="118150"/>
                </a:cubicBezTo>
                <a:cubicBezTo>
                  <a:pt x="1181" y="112937"/>
                  <a:pt x="2085" y="107654"/>
                  <a:pt x="1251" y="105499"/>
                </a:cubicBezTo>
                <a:cubicBezTo>
                  <a:pt x="347" y="102857"/>
                  <a:pt x="1320" y="99382"/>
                  <a:pt x="834" y="94029"/>
                </a:cubicBezTo>
                <a:cubicBezTo>
                  <a:pt x="347" y="88607"/>
                  <a:pt x="3197" y="82212"/>
                  <a:pt x="2781" y="77554"/>
                </a:cubicBezTo>
                <a:cubicBezTo>
                  <a:pt x="2363" y="72758"/>
                  <a:pt x="7298" y="75121"/>
                  <a:pt x="6951" y="71715"/>
                </a:cubicBezTo>
                <a:cubicBezTo>
                  <a:pt x="6673" y="68309"/>
                  <a:pt x="8620" y="67475"/>
                  <a:pt x="8759" y="61358"/>
                </a:cubicBezTo>
                <a:cubicBezTo>
                  <a:pt x="8828" y="55241"/>
                  <a:pt x="6951" y="56839"/>
                  <a:pt x="3962" y="53016"/>
                </a:cubicBezTo>
                <a:cubicBezTo>
                  <a:pt x="834" y="49262"/>
                  <a:pt x="1181" y="45091"/>
                  <a:pt x="3615" y="42102"/>
                </a:cubicBezTo>
                <a:cubicBezTo>
                  <a:pt x="5978" y="39183"/>
                  <a:pt x="8202" y="32857"/>
                  <a:pt x="9662" y="26670"/>
                </a:cubicBezTo>
                <a:cubicBezTo>
                  <a:pt x="10497" y="23264"/>
                  <a:pt x="11956" y="20553"/>
                  <a:pt x="13069" y="18885"/>
                </a:cubicBezTo>
                <a:cubicBezTo>
                  <a:pt x="13069" y="18885"/>
                  <a:pt x="29195" y="19232"/>
                  <a:pt x="33505" y="21944"/>
                </a:cubicBezTo>
                <a:cubicBezTo>
                  <a:pt x="34130" y="22291"/>
                  <a:pt x="34687" y="22639"/>
                  <a:pt x="35243" y="22917"/>
                </a:cubicBezTo>
                <a:cubicBezTo>
                  <a:pt x="38649" y="25141"/>
                  <a:pt x="41151" y="26810"/>
                  <a:pt x="44905" y="29521"/>
                </a:cubicBezTo>
                <a:cubicBezTo>
                  <a:pt x="49285" y="32718"/>
                  <a:pt x="54498" y="34734"/>
                  <a:pt x="62145" y="34039"/>
                </a:cubicBezTo>
                <a:cubicBezTo>
                  <a:pt x="69722" y="33344"/>
                  <a:pt x="70139" y="32301"/>
                  <a:pt x="74866" y="34387"/>
                </a:cubicBezTo>
                <a:cubicBezTo>
                  <a:pt x="79732" y="36472"/>
                  <a:pt x="83833" y="37028"/>
                  <a:pt x="88143" y="39739"/>
                </a:cubicBezTo>
                <a:cubicBezTo>
                  <a:pt x="92452" y="42450"/>
                  <a:pt x="96832" y="46134"/>
                  <a:pt x="101976" y="41546"/>
                </a:cubicBezTo>
                <a:cubicBezTo>
                  <a:pt x="107189" y="37028"/>
                  <a:pt x="107259" y="32371"/>
                  <a:pt x="111638" y="29451"/>
                </a:cubicBezTo>
                <a:cubicBezTo>
                  <a:pt x="115948" y="26531"/>
                  <a:pt x="121092" y="27574"/>
                  <a:pt x="122343" y="24377"/>
                </a:cubicBezTo>
                <a:cubicBezTo>
                  <a:pt x="123595" y="21179"/>
                  <a:pt x="122552" y="15201"/>
                  <a:pt x="124290" y="12976"/>
                </a:cubicBezTo>
                <a:cubicBezTo>
                  <a:pt x="126236" y="10821"/>
                  <a:pt x="126932" y="8180"/>
                  <a:pt x="129990" y="7902"/>
                </a:cubicBezTo>
                <a:cubicBezTo>
                  <a:pt x="132979" y="7624"/>
                  <a:pt x="145074" y="6025"/>
                  <a:pt x="147438" y="4843"/>
                </a:cubicBezTo>
                <a:cubicBezTo>
                  <a:pt x="149940" y="3523"/>
                  <a:pt x="148828" y="-1969"/>
                  <a:pt x="153138" y="742"/>
                </a:cubicBezTo>
                <a:cubicBezTo>
                  <a:pt x="157448" y="3383"/>
                  <a:pt x="159672" y="5677"/>
                  <a:pt x="162244" y="11030"/>
                </a:cubicBezTo>
                <a:cubicBezTo>
                  <a:pt x="164746" y="16383"/>
                  <a:pt x="166068" y="18815"/>
                  <a:pt x="167805" y="21179"/>
                </a:cubicBezTo>
                <a:cubicBezTo>
                  <a:pt x="169474" y="23612"/>
                  <a:pt x="178371" y="25836"/>
                  <a:pt x="182125" y="27991"/>
                </a:cubicBezTo>
                <a:cubicBezTo>
                  <a:pt x="185948" y="30216"/>
                  <a:pt x="190814" y="33830"/>
                  <a:pt x="190814" y="33830"/>
                </a:cubicBezTo>
                <a:cubicBezTo>
                  <a:pt x="190814" y="33830"/>
                  <a:pt x="195472" y="34873"/>
                  <a:pt x="197418" y="33205"/>
                </a:cubicBezTo>
                <a:cubicBezTo>
                  <a:pt x="199225" y="31467"/>
                  <a:pt x="201589" y="28756"/>
                  <a:pt x="201589" y="28756"/>
                </a:cubicBezTo>
                <a:lnTo>
                  <a:pt x="204856" y="28061"/>
                </a:lnTo>
                <a:close/>
              </a:path>
            </a:pathLst>
          </a:custGeom>
          <a:solidFill>
            <a:srgbClr val="C4C6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g2d53e63def8_1_5"/>
          <p:cNvSpPr/>
          <p:nvPr/>
        </p:nvSpPr>
        <p:spPr>
          <a:xfrm>
            <a:off x="6924590" y="2608597"/>
            <a:ext cx="173356" cy="147893"/>
          </a:xfrm>
          <a:custGeom>
            <a:avLst/>
            <a:gdLst/>
            <a:ahLst/>
            <a:cxnLst/>
            <a:rect l="l" t="t" r="r" b="b"/>
            <a:pathLst>
              <a:path w="231141" h="197191" extrusionOk="0">
                <a:moveTo>
                  <a:pt x="230785" y="93286"/>
                </a:moveTo>
                <a:cubicBezTo>
                  <a:pt x="230785" y="93286"/>
                  <a:pt x="229881" y="100446"/>
                  <a:pt x="229673" y="103088"/>
                </a:cubicBezTo>
                <a:cubicBezTo>
                  <a:pt x="229325" y="105660"/>
                  <a:pt x="230298" y="116226"/>
                  <a:pt x="230021" y="118868"/>
                </a:cubicBezTo>
                <a:cubicBezTo>
                  <a:pt x="229812" y="121440"/>
                  <a:pt x="231271" y="132423"/>
                  <a:pt x="231132" y="136037"/>
                </a:cubicBezTo>
                <a:cubicBezTo>
                  <a:pt x="230993" y="139652"/>
                  <a:pt x="224807" y="145283"/>
                  <a:pt x="221887" y="146603"/>
                </a:cubicBezTo>
                <a:cubicBezTo>
                  <a:pt x="218967" y="147855"/>
                  <a:pt x="217160" y="150566"/>
                  <a:pt x="214310" y="152373"/>
                </a:cubicBezTo>
                <a:cubicBezTo>
                  <a:pt x="211460" y="154180"/>
                  <a:pt x="210765" y="157864"/>
                  <a:pt x="207567" y="162661"/>
                </a:cubicBezTo>
                <a:cubicBezTo>
                  <a:pt x="204509" y="167527"/>
                  <a:pt x="205691" y="169473"/>
                  <a:pt x="204023" y="173644"/>
                </a:cubicBezTo>
                <a:cubicBezTo>
                  <a:pt x="202353" y="177884"/>
                  <a:pt x="200824" y="183167"/>
                  <a:pt x="196584" y="181499"/>
                </a:cubicBezTo>
                <a:cubicBezTo>
                  <a:pt x="192344" y="179831"/>
                  <a:pt x="184628" y="184627"/>
                  <a:pt x="183169" y="185253"/>
                </a:cubicBezTo>
                <a:cubicBezTo>
                  <a:pt x="182056" y="185739"/>
                  <a:pt x="180596" y="187269"/>
                  <a:pt x="177329" y="191509"/>
                </a:cubicBezTo>
                <a:cubicBezTo>
                  <a:pt x="177329" y="191509"/>
                  <a:pt x="162036" y="187686"/>
                  <a:pt x="160507" y="187338"/>
                </a:cubicBezTo>
                <a:cubicBezTo>
                  <a:pt x="158908" y="186991"/>
                  <a:pt x="156684" y="189702"/>
                  <a:pt x="154390" y="192482"/>
                </a:cubicBezTo>
                <a:cubicBezTo>
                  <a:pt x="152026" y="195332"/>
                  <a:pt x="144588" y="197001"/>
                  <a:pt x="142572" y="197140"/>
                </a:cubicBezTo>
                <a:cubicBezTo>
                  <a:pt x="140557" y="197348"/>
                  <a:pt x="134440" y="196931"/>
                  <a:pt x="130268" y="195749"/>
                </a:cubicBezTo>
                <a:cubicBezTo>
                  <a:pt x="126097" y="194568"/>
                  <a:pt x="120606" y="191023"/>
                  <a:pt x="120606" y="191023"/>
                </a:cubicBezTo>
                <a:cubicBezTo>
                  <a:pt x="120606" y="191023"/>
                  <a:pt x="115810" y="188381"/>
                  <a:pt x="113168" y="181986"/>
                </a:cubicBezTo>
                <a:cubicBezTo>
                  <a:pt x="110527" y="175660"/>
                  <a:pt x="102393" y="175382"/>
                  <a:pt x="97111" y="174339"/>
                </a:cubicBezTo>
                <a:cubicBezTo>
                  <a:pt x="91966" y="173296"/>
                  <a:pt x="79037" y="176008"/>
                  <a:pt x="76674" y="173714"/>
                </a:cubicBezTo>
                <a:cubicBezTo>
                  <a:pt x="74519" y="171281"/>
                  <a:pt x="72294" y="170029"/>
                  <a:pt x="72294" y="170029"/>
                </a:cubicBezTo>
                <a:lnTo>
                  <a:pt x="67150" y="169473"/>
                </a:lnTo>
                <a:cubicBezTo>
                  <a:pt x="67150" y="169473"/>
                  <a:pt x="62632" y="175034"/>
                  <a:pt x="57627" y="176494"/>
                </a:cubicBezTo>
                <a:cubicBezTo>
                  <a:pt x="52622" y="177954"/>
                  <a:pt x="44976" y="176703"/>
                  <a:pt x="44976" y="176703"/>
                </a:cubicBezTo>
                <a:lnTo>
                  <a:pt x="37677" y="175243"/>
                </a:lnTo>
                <a:cubicBezTo>
                  <a:pt x="37677" y="175243"/>
                  <a:pt x="33088" y="169612"/>
                  <a:pt x="29822" y="167318"/>
                </a:cubicBezTo>
                <a:cubicBezTo>
                  <a:pt x="27666" y="165838"/>
                  <a:pt x="25998" y="164142"/>
                  <a:pt x="24817" y="162244"/>
                </a:cubicBezTo>
                <a:cubicBezTo>
                  <a:pt x="23009" y="159324"/>
                  <a:pt x="18421" y="159741"/>
                  <a:pt x="12791" y="159324"/>
                </a:cubicBezTo>
                <a:cubicBezTo>
                  <a:pt x="7091" y="158768"/>
                  <a:pt x="0" y="154737"/>
                  <a:pt x="0" y="154737"/>
                </a:cubicBezTo>
                <a:cubicBezTo>
                  <a:pt x="139" y="152095"/>
                  <a:pt x="1252" y="151817"/>
                  <a:pt x="2642" y="149036"/>
                </a:cubicBezTo>
                <a:cubicBezTo>
                  <a:pt x="4379" y="145422"/>
                  <a:pt x="6048" y="141946"/>
                  <a:pt x="5214" y="139999"/>
                </a:cubicBezTo>
                <a:cubicBezTo>
                  <a:pt x="4310" y="138053"/>
                  <a:pt x="11192" y="138748"/>
                  <a:pt x="16405" y="135551"/>
                </a:cubicBezTo>
                <a:cubicBezTo>
                  <a:pt x="21480" y="132353"/>
                  <a:pt x="19186" y="129851"/>
                  <a:pt x="18282" y="126583"/>
                </a:cubicBezTo>
                <a:cubicBezTo>
                  <a:pt x="17239" y="123247"/>
                  <a:pt x="18977" y="119007"/>
                  <a:pt x="14946" y="112611"/>
                </a:cubicBezTo>
                <a:cubicBezTo>
                  <a:pt x="14320" y="111569"/>
                  <a:pt x="13833" y="110734"/>
                  <a:pt x="13486" y="110317"/>
                </a:cubicBezTo>
                <a:lnTo>
                  <a:pt x="13486" y="110317"/>
                </a:lnTo>
                <a:cubicBezTo>
                  <a:pt x="13486" y="110317"/>
                  <a:pt x="13416" y="110109"/>
                  <a:pt x="13277" y="110039"/>
                </a:cubicBezTo>
                <a:cubicBezTo>
                  <a:pt x="13208" y="109970"/>
                  <a:pt x="13208" y="109900"/>
                  <a:pt x="13208" y="109831"/>
                </a:cubicBezTo>
                <a:cubicBezTo>
                  <a:pt x="11887" y="107328"/>
                  <a:pt x="14111" y="103783"/>
                  <a:pt x="14390" y="99751"/>
                </a:cubicBezTo>
                <a:cubicBezTo>
                  <a:pt x="14737" y="95650"/>
                  <a:pt x="19534" y="96554"/>
                  <a:pt x="20437" y="91062"/>
                </a:cubicBezTo>
                <a:cubicBezTo>
                  <a:pt x="21202" y="85571"/>
                  <a:pt x="27666" y="74101"/>
                  <a:pt x="26555" y="69443"/>
                </a:cubicBezTo>
                <a:cubicBezTo>
                  <a:pt x="25373" y="64856"/>
                  <a:pt x="33853" y="59990"/>
                  <a:pt x="35521" y="55749"/>
                </a:cubicBezTo>
                <a:cubicBezTo>
                  <a:pt x="37190" y="51509"/>
                  <a:pt x="42265" y="48311"/>
                  <a:pt x="42542" y="43515"/>
                </a:cubicBezTo>
                <a:cubicBezTo>
                  <a:pt x="42751" y="38788"/>
                  <a:pt x="44767" y="38579"/>
                  <a:pt x="45601" y="32393"/>
                </a:cubicBezTo>
                <a:cubicBezTo>
                  <a:pt x="46366" y="26206"/>
                  <a:pt x="46157" y="24190"/>
                  <a:pt x="45810" y="20784"/>
                </a:cubicBezTo>
                <a:cubicBezTo>
                  <a:pt x="45532" y="17378"/>
                  <a:pt x="47061" y="12512"/>
                  <a:pt x="48520" y="6256"/>
                </a:cubicBezTo>
                <a:cubicBezTo>
                  <a:pt x="48729" y="5213"/>
                  <a:pt x="48938" y="4170"/>
                  <a:pt x="49216" y="3128"/>
                </a:cubicBezTo>
                <a:cubicBezTo>
                  <a:pt x="49216" y="3128"/>
                  <a:pt x="57975" y="8480"/>
                  <a:pt x="60060" y="8828"/>
                </a:cubicBezTo>
                <a:cubicBezTo>
                  <a:pt x="62145" y="9106"/>
                  <a:pt x="63953" y="12512"/>
                  <a:pt x="65482" y="12929"/>
                </a:cubicBezTo>
                <a:cubicBezTo>
                  <a:pt x="67081" y="13277"/>
                  <a:pt x="70000" y="12512"/>
                  <a:pt x="73128" y="12720"/>
                </a:cubicBezTo>
                <a:cubicBezTo>
                  <a:pt x="76257" y="12929"/>
                  <a:pt x="77299" y="13902"/>
                  <a:pt x="78551" y="16752"/>
                </a:cubicBezTo>
                <a:cubicBezTo>
                  <a:pt x="79871" y="19741"/>
                  <a:pt x="81053" y="20575"/>
                  <a:pt x="85084" y="20228"/>
                </a:cubicBezTo>
                <a:cubicBezTo>
                  <a:pt x="89117" y="19880"/>
                  <a:pt x="91619" y="19602"/>
                  <a:pt x="94052" y="18907"/>
                </a:cubicBezTo>
                <a:cubicBezTo>
                  <a:pt x="96485" y="18212"/>
                  <a:pt x="99891" y="16335"/>
                  <a:pt x="102393" y="16127"/>
                </a:cubicBezTo>
                <a:cubicBezTo>
                  <a:pt x="104966" y="15918"/>
                  <a:pt x="112125" y="16266"/>
                  <a:pt x="114558" y="15571"/>
                </a:cubicBezTo>
                <a:cubicBezTo>
                  <a:pt x="117061" y="14806"/>
                  <a:pt x="123943" y="7021"/>
                  <a:pt x="123943" y="7021"/>
                </a:cubicBezTo>
                <a:cubicBezTo>
                  <a:pt x="123943" y="7021"/>
                  <a:pt x="129991" y="6464"/>
                  <a:pt x="133536" y="5630"/>
                </a:cubicBezTo>
                <a:cubicBezTo>
                  <a:pt x="137012" y="4726"/>
                  <a:pt x="139791" y="1946"/>
                  <a:pt x="139791" y="1946"/>
                </a:cubicBezTo>
                <a:cubicBezTo>
                  <a:pt x="139791" y="1946"/>
                  <a:pt x="146604" y="-1808"/>
                  <a:pt x="148898" y="1112"/>
                </a:cubicBezTo>
                <a:cubicBezTo>
                  <a:pt x="151192" y="4031"/>
                  <a:pt x="151887" y="5908"/>
                  <a:pt x="154528" y="7785"/>
                </a:cubicBezTo>
                <a:cubicBezTo>
                  <a:pt x="157309" y="9453"/>
                  <a:pt x="165442" y="9314"/>
                  <a:pt x="166902" y="9175"/>
                </a:cubicBezTo>
                <a:cubicBezTo>
                  <a:pt x="168431" y="9036"/>
                  <a:pt x="174896" y="7368"/>
                  <a:pt x="177607" y="8689"/>
                </a:cubicBezTo>
                <a:cubicBezTo>
                  <a:pt x="180249" y="10010"/>
                  <a:pt x="184280" y="15153"/>
                  <a:pt x="184280" y="15153"/>
                </a:cubicBezTo>
                <a:lnTo>
                  <a:pt x="196445" y="19672"/>
                </a:lnTo>
                <a:cubicBezTo>
                  <a:pt x="196445" y="19672"/>
                  <a:pt x="204370" y="17378"/>
                  <a:pt x="206386" y="16752"/>
                </a:cubicBezTo>
                <a:cubicBezTo>
                  <a:pt x="208332" y="16057"/>
                  <a:pt x="209236" y="13972"/>
                  <a:pt x="210765" y="13833"/>
                </a:cubicBezTo>
                <a:cubicBezTo>
                  <a:pt x="212225" y="13694"/>
                  <a:pt x="216395" y="14389"/>
                  <a:pt x="217925" y="14736"/>
                </a:cubicBezTo>
                <a:cubicBezTo>
                  <a:pt x="219524" y="15084"/>
                  <a:pt x="225572" y="14736"/>
                  <a:pt x="225572" y="14736"/>
                </a:cubicBezTo>
                <a:cubicBezTo>
                  <a:pt x="224877" y="18351"/>
                  <a:pt x="224181" y="22383"/>
                  <a:pt x="222930" y="24538"/>
                </a:cubicBezTo>
                <a:cubicBezTo>
                  <a:pt x="220705" y="28222"/>
                  <a:pt x="215145" y="28778"/>
                  <a:pt x="210765" y="30238"/>
                </a:cubicBezTo>
                <a:cubicBezTo>
                  <a:pt x="206247" y="31698"/>
                  <a:pt x="208610" y="34478"/>
                  <a:pt x="206802" y="43307"/>
                </a:cubicBezTo>
                <a:cubicBezTo>
                  <a:pt x="205134" y="52204"/>
                  <a:pt x="211251" y="46991"/>
                  <a:pt x="218064" y="48868"/>
                </a:cubicBezTo>
                <a:cubicBezTo>
                  <a:pt x="224877" y="50814"/>
                  <a:pt x="223207" y="55054"/>
                  <a:pt x="223416" y="62701"/>
                </a:cubicBezTo>
                <a:cubicBezTo>
                  <a:pt x="223555" y="70278"/>
                  <a:pt x="230855" y="93565"/>
                  <a:pt x="230855" y="93565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2d53e63def8_1_5"/>
          <p:cNvSpPr/>
          <p:nvPr/>
        </p:nvSpPr>
        <p:spPr>
          <a:xfrm>
            <a:off x="6877724" y="2724493"/>
            <a:ext cx="195087" cy="219176"/>
          </a:xfrm>
          <a:custGeom>
            <a:avLst/>
            <a:gdLst/>
            <a:ahLst/>
            <a:cxnLst/>
            <a:rect l="l" t="t" r="r" b="b"/>
            <a:pathLst>
              <a:path w="260116" h="292234" extrusionOk="0">
                <a:moveTo>
                  <a:pt x="260046" y="224459"/>
                </a:moveTo>
                <a:cubicBezTo>
                  <a:pt x="260046" y="224459"/>
                  <a:pt x="259699" y="226475"/>
                  <a:pt x="259282" y="229186"/>
                </a:cubicBezTo>
                <a:cubicBezTo>
                  <a:pt x="259282" y="229186"/>
                  <a:pt x="253026" y="230645"/>
                  <a:pt x="251496" y="230298"/>
                </a:cubicBezTo>
                <a:cubicBezTo>
                  <a:pt x="249898" y="229950"/>
                  <a:pt x="246422" y="230298"/>
                  <a:pt x="244128" y="228421"/>
                </a:cubicBezTo>
                <a:cubicBezTo>
                  <a:pt x="242043" y="226614"/>
                  <a:pt x="237941" y="226475"/>
                  <a:pt x="235717" y="225154"/>
                </a:cubicBezTo>
                <a:cubicBezTo>
                  <a:pt x="233631" y="223833"/>
                  <a:pt x="225706" y="226058"/>
                  <a:pt x="225706" y="226058"/>
                </a:cubicBezTo>
                <a:cubicBezTo>
                  <a:pt x="225706" y="226058"/>
                  <a:pt x="222648" y="231480"/>
                  <a:pt x="219312" y="234816"/>
                </a:cubicBezTo>
                <a:cubicBezTo>
                  <a:pt x="216045" y="238153"/>
                  <a:pt x="212916" y="236971"/>
                  <a:pt x="210901" y="237180"/>
                </a:cubicBezTo>
                <a:cubicBezTo>
                  <a:pt x="208885" y="237388"/>
                  <a:pt x="205618" y="246286"/>
                  <a:pt x="202628" y="247051"/>
                </a:cubicBezTo>
                <a:cubicBezTo>
                  <a:pt x="199708" y="247815"/>
                  <a:pt x="196025" y="247190"/>
                  <a:pt x="195191" y="243158"/>
                </a:cubicBezTo>
                <a:cubicBezTo>
                  <a:pt x="194357" y="239195"/>
                  <a:pt x="187405" y="236693"/>
                  <a:pt x="186154" y="233287"/>
                </a:cubicBezTo>
                <a:cubicBezTo>
                  <a:pt x="184764" y="229811"/>
                  <a:pt x="179897" y="226683"/>
                  <a:pt x="177186" y="224876"/>
                </a:cubicBezTo>
                <a:cubicBezTo>
                  <a:pt x="174406" y="223069"/>
                  <a:pt x="156819" y="224737"/>
                  <a:pt x="151188" y="224806"/>
                </a:cubicBezTo>
                <a:cubicBezTo>
                  <a:pt x="145558" y="224806"/>
                  <a:pt x="143056" y="219940"/>
                  <a:pt x="141804" y="217021"/>
                </a:cubicBezTo>
                <a:cubicBezTo>
                  <a:pt x="140484" y="214032"/>
                  <a:pt x="134714" y="212016"/>
                  <a:pt x="132976" y="209722"/>
                </a:cubicBezTo>
                <a:cubicBezTo>
                  <a:pt x="131168" y="207358"/>
                  <a:pt x="124009" y="206941"/>
                  <a:pt x="118726" y="204439"/>
                </a:cubicBezTo>
                <a:cubicBezTo>
                  <a:pt x="113443" y="201867"/>
                  <a:pt x="116779" y="199990"/>
                  <a:pt x="115737" y="193942"/>
                </a:cubicBezTo>
                <a:cubicBezTo>
                  <a:pt x="114694" y="187895"/>
                  <a:pt x="112261" y="189215"/>
                  <a:pt x="109828" y="185392"/>
                </a:cubicBezTo>
                <a:cubicBezTo>
                  <a:pt x="107534" y="181499"/>
                  <a:pt x="97733" y="186504"/>
                  <a:pt x="95856" y="187686"/>
                </a:cubicBezTo>
                <a:cubicBezTo>
                  <a:pt x="93840" y="188937"/>
                  <a:pt x="84247" y="188729"/>
                  <a:pt x="79659" y="188729"/>
                </a:cubicBezTo>
                <a:cubicBezTo>
                  <a:pt x="75002" y="188729"/>
                  <a:pt x="64505" y="190119"/>
                  <a:pt x="60126" y="192065"/>
                </a:cubicBezTo>
                <a:cubicBezTo>
                  <a:pt x="55746" y="194012"/>
                  <a:pt x="61516" y="196514"/>
                  <a:pt x="61238" y="199017"/>
                </a:cubicBezTo>
                <a:cubicBezTo>
                  <a:pt x="61030" y="201658"/>
                  <a:pt x="62281" y="205065"/>
                  <a:pt x="61724" y="209166"/>
                </a:cubicBezTo>
                <a:cubicBezTo>
                  <a:pt x="61030" y="213267"/>
                  <a:pt x="60335" y="215909"/>
                  <a:pt x="59431" y="218133"/>
                </a:cubicBezTo>
                <a:cubicBezTo>
                  <a:pt x="58666" y="220149"/>
                  <a:pt x="57345" y="227934"/>
                  <a:pt x="55051" y="230784"/>
                </a:cubicBezTo>
                <a:cubicBezTo>
                  <a:pt x="52688" y="233565"/>
                  <a:pt x="56441" y="235233"/>
                  <a:pt x="59847" y="238501"/>
                </a:cubicBezTo>
                <a:cubicBezTo>
                  <a:pt x="63185" y="241698"/>
                  <a:pt x="63880" y="244131"/>
                  <a:pt x="64784" y="247676"/>
                </a:cubicBezTo>
                <a:cubicBezTo>
                  <a:pt x="65618" y="251221"/>
                  <a:pt x="62350" y="254558"/>
                  <a:pt x="60195" y="258312"/>
                </a:cubicBezTo>
                <a:cubicBezTo>
                  <a:pt x="58040" y="262135"/>
                  <a:pt x="55051" y="268947"/>
                  <a:pt x="52549" y="270268"/>
                </a:cubicBezTo>
                <a:cubicBezTo>
                  <a:pt x="50116" y="271450"/>
                  <a:pt x="51992" y="274856"/>
                  <a:pt x="52201" y="281946"/>
                </a:cubicBezTo>
                <a:cubicBezTo>
                  <a:pt x="52410" y="289106"/>
                  <a:pt x="50047" y="286812"/>
                  <a:pt x="47196" y="288620"/>
                </a:cubicBezTo>
                <a:cubicBezTo>
                  <a:pt x="44346" y="290357"/>
                  <a:pt x="40662" y="289732"/>
                  <a:pt x="38090" y="289940"/>
                </a:cubicBezTo>
                <a:cubicBezTo>
                  <a:pt x="35587" y="290149"/>
                  <a:pt x="25578" y="292234"/>
                  <a:pt x="25578" y="292234"/>
                </a:cubicBezTo>
                <a:cubicBezTo>
                  <a:pt x="22588" y="289176"/>
                  <a:pt x="25717" y="278679"/>
                  <a:pt x="25994" y="274578"/>
                </a:cubicBezTo>
                <a:cubicBezTo>
                  <a:pt x="26342" y="270477"/>
                  <a:pt x="28497" y="257339"/>
                  <a:pt x="28497" y="257339"/>
                </a:cubicBezTo>
                <a:cubicBezTo>
                  <a:pt x="28497" y="257339"/>
                  <a:pt x="29470" y="245730"/>
                  <a:pt x="26898" y="239891"/>
                </a:cubicBezTo>
                <a:cubicBezTo>
                  <a:pt x="24326" y="234052"/>
                  <a:pt x="22588" y="229394"/>
                  <a:pt x="20851" y="225501"/>
                </a:cubicBezTo>
                <a:cubicBezTo>
                  <a:pt x="19113" y="221609"/>
                  <a:pt x="14594" y="216673"/>
                  <a:pt x="10076" y="212224"/>
                </a:cubicBezTo>
                <a:cubicBezTo>
                  <a:pt x="5628" y="207914"/>
                  <a:pt x="3959" y="204022"/>
                  <a:pt x="2986" y="201380"/>
                </a:cubicBezTo>
                <a:cubicBezTo>
                  <a:pt x="2082" y="198669"/>
                  <a:pt x="5558" y="192274"/>
                  <a:pt x="5975" y="189563"/>
                </a:cubicBezTo>
                <a:cubicBezTo>
                  <a:pt x="6462" y="186852"/>
                  <a:pt x="8755" y="182542"/>
                  <a:pt x="8408" y="179136"/>
                </a:cubicBezTo>
                <a:cubicBezTo>
                  <a:pt x="8060" y="175730"/>
                  <a:pt x="7157" y="172463"/>
                  <a:pt x="7157" y="172463"/>
                </a:cubicBezTo>
                <a:cubicBezTo>
                  <a:pt x="7157" y="172463"/>
                  <a:pt x="2569" y="166763"/>
                  <a:pt x="1457" y="162800"/>
                </a:cubicBezTo>
                <a:cubicBezTo>
                  <a:pt x="414" y="158838"/>
                  <a:pt x="-212" y="152026"/>
                  <a:pt x="66" y="147925"/>
                </a:cubicBezTo>
                <a:cubicBezTo>
                  <a:pt x="414" y="143823"/>
                  <a:pt x="2221" y="141599"/>
                  <a:pt x="3125" y="137428"/>
                </a:cubicBezTo>
                <a:cubicBezTo>
                  <a:pt x="4167" y="133257"/>
                  <a:pt x="8408" y="135621"/>
                  <a:pt x="10076" y="138193"/>
                </a:cubicBezTo>
                <a:cubicBezTo>
                  <a:pt x="11606" y="140765"/>
                  <a:pt x="18974" y="146187"/>
                  <a:pt x="18974" y="146187"/>
                </a:cubicBezTo>
                <a:cubicBezTo>
                  <a:pt x="18974" y="146187"/>
                  <a:pt x="28984" y="144588"/>
                  <a:pt x="30931" y="143754"/>
                </a:cubicBezTo>
                <a:cubicBezTo>
                  <a:pt x="32876" y="142850"/>
                  <a:pt x="35379" y="140556"/>
                  <a:pt x="37743" y="137636"/>
                </a:cubicBezTo>
                <a:cubicBezTo>
                  <a:pt x="40245" y="134717"/>
                  <a:pt x="42956" y="135134"/>
                  <a:pt x="44069" y="132284"/>
                </a:cubicBezTo>
                <a:cubicBezTo>
                  <a:pt x="45111" y="129434"/>
                  <a:pt x="46918" y="127209"/>
                  <a:pt x="46154" y="125263"/>
                </a:cubicBezTo>
                <a:cubicBezTo>
                  <a:pt x="45250" y="123317"/>
                  <a:pt x="45528" y="118590"/>
                  <a:pt x="44624" y="115948"/>
                </a:cubicBezTo>
                <a:cubicBezTo>
                  <a:pt x="43651" y="113307"/>
                  <a:pt x="44555" y="107815"/>
                  <a:pt x="44903" y="104965"/>
                </a:cubicBezTo>
                <a:cubicBezTo>
                  <a:pt x="45389" y="102254"/>
                  <a:pt x="47613" y="97319"/>
                  <a:pt x="47336" y="94538"/>
                </a:cubicBezTo>
                <a:cubicBezTo>
                  <a:pt x="47127" y="91897"/>
                  <a:pt x="55051" y="89742"/>
                  <a:pt x="56094" y="86266"/>
                </a:cubicBezTo>
                <a:cubicBezTo>
                  <a:pt x="57068" y="82790"/>
                  <a:pt x="57902" y="83347"/>
                  <a:pt x="58110" y="79245"/>
                </a:cubicBezTo>
                <a:cubicBezTo>
                  <a:pt x="58388" y="75144"/>
                  <a:pt x="57554" y="73198"/>
                  <a:pt x="56441" y="68540"/>
                </a:cubicBezTo>
                <a:cubicBezTo>
                  <a:pt x="55260" y="63883"/>
                  <a:pt x="56094" y="64508"/>
                  <a:pt x="55607" y="59781"/>
                </a:cubicBezTo>
                <a:cubicBezTo>
                  <a:pt x="55191" y="55055"/>
                  <a:pt x="59361" y="49285"/>
                  <a:pt x="61516" y="43585"/>
                </a:cubicBezTo>
                <a:cubicBezTo>
                  <a:pt x="63810" y="37954"/>
                  <a:pt x="64296" y="29752"/>
                  <a:pt x="63949" y="25650"/>
                </a:cubicBezTo>
                <a:cubicBezTo>
                  <a:pt x="63601" y="21619"/>
                  <a:pt x="64436" y="16127"/>
                  <a:pt x="64227" y="13416"/>
                </a:cubicBezTo>
                <a:cubicBezTo>
                  <a:pt x="63949" y="10774"/>
                  <a:pt x="63046" y="8133"/>
                  <a:pt x="62559" y="2711"/>
                </a:cubicBezTo>
                <a:cubicBezTo>
                  <a:pt x="62419" y="1599"/>
                  <a:pt x="62419" y="695"/>
                  <a:pt x="62489" y="0"/>
                </a:cubicBezTo>
                <a:cubicBezTo>
                  <a:pt x="62489" y="0"/>
                  <a:pt x="69649" y="4101"/>
                  <a:pt x="75280" y="4588"/>
                </a:cubicBezTo>
                <a:cubicBezTo>
                  <a:pt x="80841" y="5074"/>
                  <a:pt x="85498" y="4588"/>
                  <a:pt x="87306" y="7577"/>
                </a:cubicBezTo>
                <a:cubicBezTo>
                  <a:pt x="88487" y="9475"/>
                  <a:pt x="90155" y="11171"/>
                  <a:pt x="92311" y="12651"/>
                </a:cubicBezTo>
                <a:cubicBezTo>
                  <a:pt x="95508" y="14945"/>
                  <a:pt x="100096" y="20576"/>
                  <a:pt x="100096" y="20576"/>
                </a:cubicBezTo>
                <a:lnTo>
                  <a:pt x="107395" y="22036"/>
                </a:lnTo>
                <a:cubicBezTo>
                  <a:pt x="107395" y="22036"/>
                  <a:pt x="115111" y="23287"/>
                  <a:pt x="120046" y="21827"/>
                </a:cubicBezTo>
                <a:cubicBezTo>
                  <a:pt x="125051" y="20367"/>
                  <a:pt x="129570" y="14806"/>
                  <a:pt x="129570" y="14806"/>
                </a:cubicBezTo>
                <a:lnTo>
                  <a:pt x="134714" y="15432"/>
                </a:lnTo>
                <a:cubicBezTo>
                  <a:pt x="134714" y="15432"/>
                  <a:pt x="136938" y="16683"/>
                  <a:pt x="139093" y="19116"/>
                </a:cubicBezTo>
                <a:cubicBezTo>
                  <a:pt x="141456" y="21410"/>
                  <a:pt x="154386" y="18699"/>
                  <a:pt x="159530" y="19742"/>
                </a:cubicBezTo>
                <a:cubicBezTo>
                  <a:pt x="164744" y="20784"/>
                  <a:pt x="172946" y="20993"/>
                  <a:pt x="175588" y="27388"/>
                </a:cubicBezTo>
                <a:cubicBezTo>
                  <a:pt x="178229" y="33714"/>
                  <a:pt x="183026" y="36355"/>
                  <a:pt x="183026" y="36355"/>
                </a:cubicBezTo>
                <a:cubicBezTo>
                  <a:pt x="183026" y="36355"/>
                  <a:pt x="188517" y="39901"/>
                  <a:pt x="192688" y="41082"/>
                </a:cubicBezTo>
                <a:cubicBezTo>
                  <a:pt x="196859" y="42264"/>
                  <a:pt x="202976" y="42681"/>
                  <a:pt x="204992" y="42473"/>
                </a:cubicBezTo>
                <a:cubicBezTo>
                  <a:pt x="207008" y="42264"/>
                  <a:pt x="214445" y="40596"/>
                  <a:pt x="216809" y="37815"/>
                </a:cubicBezTo>
                <a:cubicBezTo>
                  <a:pt x="219033" y="35035"/>
                  <a:pt x="221328" y="32324"/>
                  <a:pt x="222927" y="32671"/>
                </a:cubicBezTo>
                <a:cubicBezTo>
                  <a:pt x="224525" y="33019"/>
                  <a:pt x="239748" y="36842"/>
                  <a:pt x="239748" y="36842"/>
                </a:cubicBezTo>
                <a:cubicBezTo>
                  <a:pt x="238914" y="37885"/>
                  <a:pt x="238010" y="39136"/>
                  <a:pt x="236899" y="40526"/>
                </a:cubicBezTo>
                <a:cubicBezTo>
                  <a:pt x="231407" y="47686"/>
                  <a:pt x="235995" y="47756"/>
                  <a:pt x="233214" y="55680"/>
                </a:cubicBezTo>
                <a:cubicBezTo>
                  <a:pt x="230364" y="63605"/>
                  <a:pt x="230989" y="70139"/>
                  <a:pt x="229182" y="77855"/>
                </a:cubicBezTo>
                <a:cubicBezTo>
                  <a:pt x="227376" y="85710"/>
                  <a:pt x="239123" y="102463"/>
                  <a:pt x="239123" y="102463"/>
                </a:cubicBezTo>
                <a:cubicBezTo>
                  <a:pt x="239123" y="102463"/>
                  <a:pt x="239957" y="111569"/>
                  <a:pt x="239818" y="115114"/>
                </a:cubicBezTo>
                <a:cubicBezTo>
                  <a:pt x="239609" y="118729"/>
                  <a:pt x="238010" y="124012"/>
                  <a:pt x="233493" y="128947"/>
                </a:cubicBezTo>
                <a:cubicBezTo>
                  <a:pt x="228835" y="133952"/>
                  <a:pt x="234535" y="135482"/>
                  <a:pt x="237594" y="140765"/>
                </a:cubicBezTo>
                <a:cubicBezTo>
                  <a:pt x="240652" y="146048"/>
                  <a:pt x="240791" y="153138"/>
                  <a:pt x="239748" y="157378"/>
                </a:cubicBezTo>
                <a:cubicBezTo>
                  <a:pt x="238567" y="161549"/>
                  <a:pt x="238567" y="167666"/>
                  <a:pt x="238150" y="173784"/>
                </a:cubicBezTo>
                <a:cubicBezTo>
                  <a:pt x="237733" y="179901"/>
                  <a:pt x="243988" y="192622"/>
                  <a:pt x="245865" y="202562"/>
                </a:cubicBezTo>
                <a:cubicBezTo>
                  <a:pt x="247882" y="212642"/>
                  <a:pt x="260116" y="224181"/>
                  <a:pt x="260116" y="224181"/>
                </a:cubicBezTo>
              </a:path>
            </a:pathLst>
          </a:custGeom>
          <a:solidFill>
            <a:srgbClr val="C4C6C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2d53e63def8_1_5"/>
          <p:cNvSpPr/>
          <p:nvPr/>
        </p:nvSpPr>
        <p:spPr>
          <a:xfrm>
            <a:off x="6894869" y="2862362"/>
            <a:ext cx="190715" cy="307173"/>
          </a:xfrm>
          <a:custGeom>
            <a:avLst/>
            <a:gdLst/>
            <a:ahLst/>
            <a:cxnLst/>
            <a:rect l="l" t="t" r="r" b="b"/>
            <a:pathLst>
              <a:path w="254287" h="409564" extrusionOk="0">
                <a:moveTo>
                  <a:pt x="189362" y="237982"/>
                </a:moveTo>
                <a:cubicBezTo>
                  <a:pt x="189987" y="245072"/>
                  <a:pt x="197078" y="250077"/>
                  <a:pt x="197912" y="252997"/>
                </a:cubicBezTo>
                <a:cubicBezTo>
                  <a:pt x="198676" y="255986"/>
                  <a:pt x="202361" y="268359"/>
                  <a:pt x="202082" y="270931"/>
                </a:cubicBezTo>
                <a:cubicBezTo>
                  <a:pt x="201735" y="273503"/>
                  <a:pt x="189640" y="279759"/>
                  <a:pt x="188319" y="281428"/>
                </a:cubicBezTo>
                <a:cubicBezTo>
                  <a:pt x="186929" y="283026"/>
                  <a:pt x="188389" y="288518"/>
                  <a:pt x="188041" y="290047"/>
                </a:cubicBezTo>
                <a:cubicBezTo>
                  <a:pt x="187694" y="291646"/>
                  <a:pt x="192143" y="295261"/>
                  <a:pt x="194020" y="299154"/>
                </a:cubicBezTo>
                <a:cubicBezTo>
                  <a:pt x="195827" y="303046"/>
                  <a:pt x="194436" y="309789"/>
                  <a:pt x="193046" y="311458"/>
                </a:cubicBezTo>
                <a:cubicBezTo>
                  <a:pt x="191725" y="313126"/>
                  <a:pt x="186929" y="322232"/>
                  <a:pt x="187207" y="325221"/>
                </a:cubicBezTo>
                <a:cubicBezTo>
                  <a:pt x="187485" y="328280"/>
                  <a:pt x="186720" y="336482"/>
                  <a:pt x="183731" y="343364"/>
                </a:cubicBezTo>
                <a:cubicBezTo>
                  <a:pt x="180881" y="350246"/>
                  <a:pt x="180117" y="359005"/>
                  <a:pt x="180117" y="359005"/>
                </a:cubicBezTo>
                <a:cubicBezTo>
                  <a:pt x="180117" y="359005"/>
                  <a:pt x="178031" y="363801"/>
                  <a:pt x="175668" y="365469"/>
                </a:cubicBezTo>
                <a:cubicBezTo>
                  <a:pt x="173235" y="367277"/>
                  <a:pt x="173443" y="369293"/>
                  <a:pt x="170594" y="371100"/>
                </a:cubicBezTo>
                <a:cubicBezTo>
                  <a:pt x="167674" y="372907"/>
                  <a:pt x="166840" y="374993"/>
                  <a:pt x="162877" y="375896"/>
                </a:cubicBezTo>
                <a:cubicBezTo>
                  <a:pt x="158915" y="376731"/>
                  <a:pt x="156552" y="378538"/>
                  <a:pt x="151894" y="378955"/>
                </a:cubicBezTo>
                <a:cubicBezTo>
                  <a:pt x="147375" y="379372"/>
                  <a:pt x="141189" y="383543"/>
                  <a:pt x="141189" y="383543"/>
                </a:cubicBezTo>
                <a:lnTo>
                  <a:pt x="135350" y="397793"/>
                </a:lnTo>
                <a:cubicBezTo>
                  <a:pt x="135350" y="397793"/>
                  <a:pt x="129302" y="403493"/>
                  <a:pt x="122699" y="403632"/>
                </a:cubicBezTo>
                <a:cubicBezTo>
                  <a:pt x="116025" y="403632"/>
                  <a:pt x="107197" y="401477"/>
                  <a:pt x="104138" y="400713"/>
                </a:cubicBezTo>
                <a:cubicBezTo>
                  <a:pt x="100941" y="400018"/>
                  <a:pt x="95171" y="398071"/>
                  <a:pt x="94059" y="396611"/>
                </a:cubicBezTo>
                <a:cubicBezTo>
                  <a:pt x="92947" y="395152"/>
                  <a:pt x="85926" y="391745"/>
                  <a:pt x="84466" y="391398"/>
                </a:cubicBezTo>
                <a:cubicBezTo>
                  <a:pt x="82868" y="391050"/>
                  <a:pt x="73622" y="395430"/>
                  <a:pt x="73622" y="395430"/>
                </a:cubicBezTo>
                <a:cubicBezTo>
                  <a:pt x="73622" y="395430"/>
                  <a:pt x="67088" y="396055"/>
                  <a:pt x="62291" y="394526"/>
                </a:cubicBezTo>
                <a:cubicBezTo>
                  <a:pt x="57565" y="392858"/>
                  <a:pt x="56452" y="396542"/>
                  <a:pt x="53046" y="398419"/>
                </a:cubicBezTo>
                <a:cubicBezTo>
                  <a:pt x="49640" y="400296"/>
                  <a:pt x="43939" y="404397"/>
                  <a:pt x="38935" y="406343"/>
                </a:cubicBezTo>
                <a:cubicBezTo>
                  <a:pt x="34069" y="408359"/>
                  <a:pt x="31080" y="409124"/>
                  <a:pt x="26909" y="408498"/>
                </a:cubicBezTo>
                <a:cubicBezTo>
                  <a:pt x="22808" y="407803"/>
                  <a:pt x="21417" y="403841"/>
                  <a:pt x="21417" y="403841"/>
                </a:cubicBezTo>
                <a:cubicBezTo>
                  <a:pt x="21417" y="403841"/>
                  <a:pt x="16134" y="401338"/>
                  <a:pt x="14049" y="401477"/>
                </a:cubicBezTo>
                <a:cubicBezTo>
                  <a:pt x="12103" y="401686"/>
                  <a:pt x="11963" y="406274"/>
                  <a:pt x="9670" y="408498"/>
                </a:cubicBezTo>
                <a:cubicBezTo>
                  <a:pt x="7375" y="410723"/>
                  <a:pt x="7" y="408776"/>
                  <a:pt x="7" y="408776"/>
                </a:cubicBezTo>
                <a:cubicBezTo>
                  <a:pt x="-201" y="406760"/>
                  <a:pt x="4108" y="400921"/>
                  <a:pt x="3761" y="396820"/>
                </a:cubicBezTo>
                <a:cubicBezTo>
                  <a:pt x="3413" y="392788"/>
                  <a:pt x="3205" y="390772"/>
                  <a:pt x="2231" y="388131"/>
                </a:cubicBezTo>
                <a:cubicBezTo>
                  <a:pt x="1328" y="385489"/>
                  <a:pt x="2996" y="381249"/>
                  <a:pt x="4595" y="376383"/>
                </a:cubicBezTo>
                <a:cubicBezTo>
                  <a:pt x="6194" y="371517"/>
                  <a:pt x="8697" y="369849"/>
                  <a:pt x="8418" y="366512"/>
                </a:cubicBezTo>
                <a:cubicBezTo>
                  <a:pt x="8141" y="363245"/>
                  <a:pt x="12381" y="357336"/>
                  <a:pt x="11268" y="353374"/>
                </a:cubicBezTo>
                <a:cubicBezTo>
                  <a:pt x="10226" y="349412"/>
                  <a:pt x="11268" y="345867"/>
                  <a:pt x="10990" y="342530"/>
                </a:cubicBezTo>
                <a:cubicBezTo>
                  <a:pt x="10643" y="339124"/>
                  <a:pt x="11338" y="332312"/>
                  <a:pt x="10226" y="326959"/>
                </a:cubicBezTo>
                <a:cubicBezTo>
                  <a:pt x="8975" y="321606"/>
                  <a:pt x="14188" y="296721"/>
                  <a:pt x="14744" y="294635"/>
                </a:cubicBezTo>
                <a:cubicBezTo>
                  <a:pt x="15230" y="292550"/>
                  <a:pt x="15787" y="291855"/>
                  <a:pt x="16760" y="287058"/>
                </a:cubicBezTo>
                <a:cubicBezTo>
                  <a:pt x="17664" y="282192"/>
                  <a:pt x="17734" y="282887"/>
                  <a:pt x="19610" y="280663"/>
                </a:cubicBezTo>
                <a:cubicBezTo>
                  <a:pt x="21417" y="278439"/>
                  <a:pt x="25449" y="277326"/>
                  <a:pt x="26492" y="274546"/>
                </a:cubicBezTo>
                <a:cubicBezTo>
                  <a:pt x="27604" y="271765"/>
                  <a:pt x="33165" y="265787"/>
                  <a:pt x="32957" y="263146"/>
                </a:cubicBezTo>
                <a:cubicBezTo>
                  <a:pt x="32678" y="260434"/>
                  <a:pt x="33791" y="257585"/>
                  <a:pt x="33512" y="254248"/>
                </a:cubicBezTo>
                <a:cubicBezTo>
                  <a:pt x="33235" y="250911"/>
                  <a:pt x="37614" y="247088"/>
                  <a:pt x="39074" y="241527"/>
                </a:cubicBezTo>
                <a:cubicBezTo>
                  <a:pt x="40603" y="236035"/>
                  <a:pt x="43453" y="237773"/>
                  <a:pt x="43801" y="233672"/>
                </a:cubicBezTo>
                <a:cubicBezTo>
                  <a:pt x="44079" y="229571"/>
                  <a:pt x="43453" y="222758"/>
                  <a:pt x="42689" y="214695"/>
                </a:cubicBezTo>
                <a:cubicBezTo>
                  <a:pt x="42271" y="210454"/>
                  <a:pt x="42410" y="206979"/>
                  <a:pt x="42410" y="204476"/>
                </a:cubicBezTo>
                <a:cubicBezTo>
                  <a:pt x="42619" y="204824"/>
                  <a:pt x="43939" y="208022"/>
                  <a:pt x="47068" y="210593"/>
                </a:cubicBezTo>
                <a:cubicBezTo>
                  <a:pt x="50405" y="213374"/>
                  <a:pt x="54645" y="214556"/>
                  <a:pt x="55966" y="212887"/>
                </a:cubicBezTo>
                <a:cubicBezTo>
                  <a:pt x="57286" y="211219"/>
                  <a:pt x="59024" y="208022"/>
                  <a:pt x="61318" y="205241"/>
                </a:cubicBezTo>
                <a:cubicBezTo>
                  <a:pt x="63682" y="202460"/>
                  <a:pt x="64099" y="196830"/>
                  <a:pt x="65558" y="195718"/>
                </a:cubicBezTo>
                <a:cubicBezTo>
                  <a:pt x="67018" y="194605"/>
                  <a:pt x="71814" y="192033"/>
                  <a:pt x="72579" y="195092"/>
                </a:cubicBezTo>
                <a:cubicBezTo>
                  <a:pt x="73413" y="198081"/>
                  <a:pt x="73831" y="202599"/>
                  <a:pt x="74039" y="204615"/>
                </a:cubicBezTo>
                <a:cubicBezTo>
                  <a:pt x="74247" y="206631"/>
                  <a:pt x="81060" y="208995"/>
                  <a:pt x="84605" y="209273"/>
                </a:cubicBezTo>
                <a:cubicBezTo>
                  <a:pt x="88219" y="209481"/>
                  <a:pt x="91418" y="206492"/>
                  <a:pt x="94615" y="207326"/>
                </a:cubicBezTo>
                <a:cubicBezTo>
                  <a:pt x="97674" y="208091"/>
                  <a:pt x="99481" y="205310"/>
                  <a:pt x="104764" y="206840"/>
                </a:cubicBezTo>
                <a:cubicBezTo>
                  <a:pt x="109977" y="208439"/>
                  <a:pt x="113522" y="208091"/>
                  <a:pt x="117276" y="209759"/>
                </a:cubicBezTo>
                <a:cubicBezTo>
                  <a:pt x="121030" y="211428"/>
                  <a:pt x="133195" y="211358"/>
                  <a:pt x="133195" y="211358"/>
                </a:cubicBezTo>
                <a:cubicBezTo>
                  <a:pt x="133195" y="211358"/>
                  <a:pt x="141189" y="215668"/>
                  <a:pt x="143692" y="215459"/>
                </a:cubicBezTo>
                <a:cubicBezTo>
                  <a:pt x="146264" y="215251"/>
                  <a:pt x="153562" y="211497"/>
                  <a:pt x="156829" y="208647"/>
                </a:cubicBezTo>
                <a:cubicBezTo>
                  <a:pt x="160167" y="205797"/>
                  <a:pt x="160097" y="200166"/>
                  <a:pt x="163225" y="200445"/>
                </a:cubicBezTo>
                <a:cubicBezTo>
                  <a:pt x="166284" y="200653"/>
                  <a:pt x="173652" y="197942"/>
                  <a:pt x="175529" y="201348"/>
                </a:cubicBezTo>
                <a:cubicBezTo>
                  <a:pt x="177406" y="204754"/>
                  <a:pt x="175529" y="207465"/>
                  <a:pt x="178726" y="208716"/>
                </a:cubicBezTo>
                <a:cubicBezTo>
                  <a:pt x="181924" y="209898"/>
                  <a:pt x="187972" y="210385"/>
                  <a:pt x="187972" y="210385"/>
                </a:cubicBezTo>
                <a:cubicBezTo>
                  <a:pt x="187972" y="210385"/>
                  <a:pt x="191725" y="212053"/>
                  <a:pt x="193463" y="213930"/>
                </a:cubicBezTo>
                <a:cubicBezTo>
                  <a:pt x="195201" y="215807"/>
                  <a:pt x="200067" y="218935"/>
                  <a:pt x="200067" y="218935"/>
                </a:cubicBezTo>
                <a:cubicBezTo>
                  <a:pt x="196939" y="223801"/>
                  <a:pt x="192559" y="221090"/>
                  <a:pt x="188806" y="224566"/>
                </a:cubicBezTo>
                <a:cubicBezTo>
                  <a:pt x="185052" y="227902"/>
                  <a:pt x="188944" y="231169"/>
                  <a:pt x="189571" y="238190"/>
                </a:cubicBezTo>
                <a:close/>
                <a:moveTo>
                  <a:pt x="254287" y="86373"/>
                </a:moveTo>
                <a:cubicBezTo>
                  <a:pt x="254287" y="86373"/>
                  <a:pt x="253731" y="97078"/>
                  <a:pt x="252480" y="100345"/>
                </a:cubicBezTo>
                <a:cubicBezTo>
                  <a:pt x="251229" y="103473"/>
                  <a:pt x="243513" y="112927"/>
                  <a:pt x="236701" y="116542"/>
                </a:cubicBezTo>
                <a:cubicBezTo>
                  <a:pt x="229888" y="120226"/>
                  <a:pt x="230652" y="122242"/>
                  <a:pt x="225439" y="126760"/>
                </a:cubicBezTo>
                <a:cubicBezTo>
                  <a:pt x="220225" y="131279"/>
                  <a:pt x="217376" y="134129"/>
                  <a:pt x="213274" y="138577"/>
                </a:cubicBezTo>
                <a:cubicBezTo>
                  <a:pt x="209103" y="143026"/>
                  <a:pt x="206392" y="152411"/>
                  <a:pt x="206949" y="158458"/>
                </a:cubicBezTo>
                <a:cubicBezTo>
                  <a:pt x="207505" y="164506"/>
                  <a:pt x="210007" y="169928"/>
                  <a:pt x="208756" y="178131"/>
                </a:cubicBezTo>
                <a:cubicBezTo>
                  <a:pt x="207505" y="186403"/>
                  <a:pt x="204377" y="207048"/>
                  <a:pt x="204377" y="207048"/>
                </a:cubicBezTo>
                <a:cubicBezTo>
                  <a:pt x="204377" y="207048"/>
                  <a:pt x="202986" y="213791"/>
                  <a:pt x="199858" y="218726"/>
                </a:cubicBezTo>
                <a:cubicBezTo>
                  <a:pt x="199858" y="218726"/>
                  <a:pt x="194993" y="215598"/>
                  <a:pt x="193255" y="213721"/>
                </a:cubicBezTo>
                <a:cubicBezTo>
                  <a:pt x="191517" y="211845"/>
                  <a:pt x="187763" y="210176"/>
                  <a:pt x="187763" y="210176"/>
                </a:cubicBezTo>
                <a:cubicBezTo>
                  <a:pt x="187763" y="210176"/>
                  <a:pt x="181716" y="209690"/>
                  <a:pt x="178517" y="208508"/>
                </a:cubicBezTo>
                <a:cubicBezTo>
                  <a:pt x="175320" y="207257"/>
                  <a:pt x="177197" y="204546"/>
                  <a:pt x="175320" y="201140"/>
                </a:cubicBezTo>
                <a:cubicBezTo>
                  <a:pt x="173443" y="197733"/>
                  <a:pt x="166005" y="200445"/>
                  <a:pt x="163016" y="200236"/>
                </a:cubicBezTo>
                <a:cubicBezTo>
                  <a:pt x="159888" y="199958"/>
                  <a:pt x="159958" y="205589"/>
                  <a:pt x="156621" y="208439"/>
                </a:cubicBezTo>
                <a:cubicBezTo>
                  <a:pt x="153423" y="211358"/>
                  <a:pt x="146055" y="215042"/>
                  <a:pt x="143483" y="215251"/>
                </a:cubicBezTo>
                <a:cubicBezTo>
                  <a:pt x="140981" y="215459"/>
                  <a:pt x="132987" y="211150"/>
                  <a:pt x="132987" y="211150"/>
                </a:cubicBezTo>
                <a:cubicBezTo>
                  <a:pt x="132987" y="211150"/>
                  <a:pt x="120752" y="211219"/>
                  <a:pt x="117068" y="209551"/>
                </a:cubicBezTo>
                <a:cubicBezTo>
                  <a:pt x="113315" y="207882"/>
                  <a:pt x="109769" y="208230"/>
                  <a:pt x="104556" y="206631"/>
                </a:cubicBezTo>
                <a:cubicBezTo>
                  <a:pt x="99273" y="205102"/>
                  <a:pt x="97465" y="207882"/>
                  <a:pt x="94406" y="207118"/>
                </a:cubicBezTo>
                <a:cubicBezTo>
                  <a:pt x="91209" y="206353"/>
                  <a:pt x="88012" y="209273"/>
                  <a:pt x="84397" y="209064"/>
                </a:cubicBezTo>
                <a:cubicBezTo>
                  <a:pt x="80782" y="208856"/>
                  <a:pt x="73970" y="206423"/>
                  <a:pt x="73831" y="204407"/>
                </a:cubicBezTo>
                <a:cubicBezTo>
                  <a:pt x="73622" y="202391"/>
                  <a:pt x="73205" y="197872"/>
                  <a:pt x="72371" y="194883"/>
                </a:cubicBezTo>
                <a:cubicBezTo>
                  <a:pt x="71607" y="191825"/>
                  <a:pt x="66810" y="194397"/>
                  <a:pt x="65350" y="195509"/>
                </a:cubicBezTo>
                <a:cubicBezTo>
                  <a:pt x="63890" y="196621"/>
                  <a:pt x="63473" y="202252"/>
                  <a:pt x="61110" y="205032"/>
                </a:cubicBezTo>
                <a:cubicBezTo>
                  <a:pt x="58815" y="207813"/>
                  <a:pt x="57078" y="211011"/>
                  <a:pt x="55757" y="212679"/>
                </a:cubicBezTo>
                <a:cubicBezTo>
                  <a:pt x="54366" y="214347"/>
                  <a:pt x="50196" y="213165"/>
                  <a:pt x="46859" y="210385"/>
                </a:cubicBezTo>
                <a:cubicBezTo>
                  <a:pt x="43801" y="207813"/>
                  <a:pt x="42410" y="204615"/>
                  <a:pt x="42202" y="204268"/>
                </a:cubicBezTo>
                <a:lnTo>
                  <a:pt x="42202" y="204268"/>
                </a:lnTo>
                <a:cubicBezTo>
                  <a:pt x="42202" y="202043"/>
                  <a:pt x="42202" y="200514"/>
                  <a:pt x="41785" y="199680"/>
                </a:cubicBezTo>
                <a:cubicBezTo>
                  <a:pt x="40951" y="197733"/>
                  <a:pt x="38031" y="188488"/>
                  <a:pt x="37753" y="185152"/>
                </a:cubicBezTo>
                <a:cubicBezTo>
                  <a:pt x="37406" y="181745"/>
                  <a:pt x="29620" y="170276"/>
                  <a:pt x="26144" y="163046"/>
                </a:cubicBezTo>
                <a:cubicBezTo>
                  <a:pt x="22808" y="155956"/>
                  <a:pt x="23225" y="153175"/>
                  <a:pt x="19749" y="145320"/>
                </a:cubicBezTo>
                <a:cubicBezTo>
                  <a:pt x="16343" y="137465"/>
                  <a:pt x="9739" y="125231"/>
                  <a:pt x="9739" y="125231"/>
                </a:cubicBezTo>
                <a:cubicBezTo>
                  <a:pt x="9739" y="125231"/>
                  <a:pt x="9739" y="117723"/>
                  <a:pt x="5777" y="111328"/>
                </a:cubicBezTo>
                <a:cubicBezTo>
                  <a:pt x="4526" y="109451"/>
                  <a:pt x="4039" y="108617"/>
                  <a:pt x="3831" y="108409"/>
                </a:cubicBezTo>
                <a:cubicBezTo>
                  <a:pt x="3831" y="108548"/>
                  <a:pt x="4456" y="110077"/>
                  <a:pt x="2649" y="108200"/>
                </a:cubicBezTo>
                <a:cubicBezTo>
                  <a:pt x="2649" y="108200"/>
                  <a:pt x="12658" y="106115"/>
                  <a:pt x="15161" y="105906"/>
                </a:cubicBezTo>
                <a:cubicBezTo>
                  <a:pt x="17734" y="105698"/>
                  <a:pt x="21417" y="106323"/>
                  <a:pt x="24267" y="104586"/>
                </a:cubicBezTo>
                <a:cubicBezTo>
                  <a:pt x="27118" y="102778"/>
                  <a:pt x="29481" y="105072"/>
                  <a:pt x="29272" y="97912"/>
                </a:cubicBezTo>
                <a:cubicBezTo>
                  <a:pt x="29133" y="90822"/>
                  <a:pt x="27257" y="87416"/>
                  <a:pt x="29690" y="86234"/>
                </a:cubicBezTo>
                <a:cubicBezTo>
                  <a:pt x="32192" y="84913"/>
                  <a:pt x="35112" y="78031"/>
                  <a:pt x="37266" y="74278"/>
                </a:cubicBezTo>
                <a:cubicBezTo>
                  <a:pt x="39490" y="70593"/>
                  <a:pt x="42689" y="67187"/>
                  <a:pt x="41855" y="63642"/>
                </a:cubicBezTo>
                <a:cubicBezTo>
                  <a:pt x="40951" y="60097"/>
                  <a:pt x="40256" y="57664"/>
                  <a:pt x="36988" y="54466"/>
                </a:cubicBezTo>
                <a:cubicBezTo>
                  <a:pt x="33582" y="51199"/>
                  <a:pt x="29829" y="49531"/>
                  <a:pt x="32192" y="46750"/>
                </a:cubicBezTo>
                <a:cubicBezTo>
                  <a:pt x="34416" y="43970"/>
                  <a:pt x="35737" y="36184"/>
                  <a:pt x="36571" y="34099"/>
                </a:cubicBezTo>
                <a:cubicBezTo>
                  <a:pt x="37475" y="31875"/>
                  <a:pt x="38170" y="29302"/>
                  <a:pt x="38865" y="25201"/>
                </a:cubicBezTo>
                <a:cubicBezTo>
                  <a:pt x="39422" y="21100"/>
                  <a:pt x="38170" y="17694"/>
                  <a:pt x="38379" y="15052"/>
                </a:cubicBezTo>
                <a:cubicBezTo>
                  <a:pt x="38588" y="12480"/>
                  <a:pt x="32887" y="10047"/>
                  <a:pt x="37266" y="8031"/>
                </a:cubicBezTo>
                <a:cubicBezTo>
                  <a:pt x="41646" y="6085"/>
                  <a:pt x="52142" y="4625"/>
                  <a:pt x="56800" y="4695"/>
                </a:cubicBezTo>
                <a:cubicBezTo>
                  <a:pt x="61387" y="4695"/>
                  <a:pt x="71050" y="4903"/>
                  <a:pt x="72996" y="3721"/>
                </a:cubicBezTo>
                <a:cubicBezTo>
                  <a:pt x="74873" y="2540"/>
                  <a:pt x="84674" y="-2396"/>
                  <a:pt x="86969" y="1428"/>
                </a:cubicBezTo>
                <a:cubicBezTo>
                  <a:pt x="89402" y="5251"/>
                  <a:pt x="91834" y="4000"/>
                  <a:pt x="92877" y="9978"/>
                </a:cubicBezTo>
                <a:cubicBezTo>
                  <a:pt x="93920" y="15956"/>
                  <a:pt x="90584" y="17833"/>
                  <a:pt x="95867" y="20474"/>
                </a:cubicBezTo>
                <a:cubicBezTo>
                  <a:pt x="101150" y="22977"/>
                  <a:pt x="108379" y="23394"/>
                  <a:pt x="110116" y="25757"/>
                </a:cubicBezTo>
                <a:cubicBezTo>
                  <a:pt x="111854" y="28121"/>
                  <a:pt x="117624" y="30137"/>
                  <a:pt x="118945" y="33056"/>
                </a:cubicBezTo>
                <a:cubicBezTo>
                  <a:pt x="120196" y="35976"/>
                  <a:pt x="122699" y="40842"/>
                  <a:pt x="128329" y="40842"/>
                </a:cubicBezTo>
                <a:cubicBezTo>
                  <a:pt x="133960" y="40842"/>
                  <a:pt x="151547" y="39173"/>
                  <a:pt x="154327" y="40911"/>
                </a:cubicBezTo>
                <a:cubicBezTo>
                  <a:pt x="157038" y="42719"/>
                  <a:pt x="161904" y="45847"/>
                  <a:pt x="163294" y="49322"/>
                </a:cubicBezTo>
                <a:cubicBezTo>
                  <a:pt x="164546" y="52729"/>
                  <a:pt x="171497" y="55161"/>
                  <a:pt x="172331" y="59124"/>
                </a:cubicBezTo>
                <a:cubicBezTo>
                  <a:pt x="173235" y="63156"/>
                  <a:pt x="176849" y="63781"/>
                  <a:pt x="179769" y="63016"/>
                </a:cubicBezTo>
                <a:cubicBezTo>
                  <a:pt x="182828" y="62252"/>
                  <a:pt x="186025" y="53285"/>
                  <a:pt x="188041" y="53146"/>
                </a:cubicBezTo>
                <a:cubicBezTo>
                  <a:pt x="190057" y="52937"/>
                  <a:pt x="193185" y="54119"/>
                  <a:pt x="196452" y="50782"/>
                </a:cubicBezTo>
                <a:cubicBezTo>
                  <a:pt x="199719" y="47445"/>
                  <a:pt x="202847" y="42023"/>
                  <a:pt x="202847" y="42023"/>
                </a:cubicBezTo>
                <a:cubicBezTo>
                  <a:pt x="202847" y="42023"/>
                  <a:pt x="210772" y="39729"/>
                  <a:pt x="212857" y="41120"/>
                </a:cubicBezTo>
                <a:cubicBezTo>
                  <a:pt x="215081" y="42510"/>
                  <a:pt x="219183" y="42579"/>
                  <a:pt x="221268" y="44387"/>
                </a:cubicBezTo>
                <a:cubicBezTo>
                  <a:pt x="223563" y="46194"/>
                  <a:pt x="227038" y="45916"/>
                  <a:pt x="228637" y="46264"/>
                </a:cubicBezTo>
                <a:cubicBezTo>
                  <a:pt x="230236" y="46611"/>
                  <a:pt x="236423" y="45151"/>
                  <a:pt x="236423" y="45151"/>
                </a:cubicBezTo>
                <a:cubicBezTo>
                  <a:pt x="235728" y="49392"/>
                  <a:pt x="234824" y="55301"/>
                  <a:pt x="234824" y="58429"/>
                </a:cubicBezTo>
                <a:cubicBezTo>
                  <a:pt x="234824" y="63573"/>
                  <a:pt x="237396" y="69898"/>
                  <a:pt x="239550" y="71289"/>
                </a:cubicBezTo>
                <a:cubicBezTo>
                  <a:pt x="241706" y="72679"/>
                  <a:pt x="254218" y="86234"/>
                  <a:pt x="254218" y="86234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2d53e63def8_1_5"/>
          <p:cNvSpPr/>
          <p:nvPr/>
        </p:nvSpPr>
        <p:spPr>
          <a:xfrm>
            <a:off x="6855963" y="3131407"/>
            <a:ext cx="421634" cy="1139786"/>
          </a:xfrm>
          <a:custGeom>
            <a:avLst/>
            <a:gdLst/>
            <a:ahLst/>
            <a:cxnLst/>
            <a:rect l="l" t="t" r="r" b="b"/>
            <a:pathLst>
              <a:path w="562179" h="1519715" extrusionOk="0">
                <a:moveTo>
                  <a:pt x="429270" y="1424121"/>
                </a:moveTo>
                <a:cubicBezTo>
                  <a:pt x="429408" y="1428848"/>
                  <a:pt x="421762" y="1434271"/>
                  <a:pt x="418843" y="1436564"/>
                </a:cubicBezTo>
                <a:cubicBezTo>
                  <a:pt x="416062" y="1438858"/>
                  <a:pt x="409597" y="1442195"/>
                  <a:pt x="404453" y="1445740"/>
                </a:cubicBezTo>
                <a:cubicBezTo>
                  <a:pt x="399309" y="1449216"/>
                  <a:pt x="398961" y="1452344"/>
                  <a:pt x="393887" y="1452830"/>
                </a:cubicBezTo>
                <a:cubicBezTo>
                  <a:pt x="388882" y="1453317"/>
                  <a:pt x="389507" y="1453248"/>
                  <a:pt x="382765" y="1452830"/>
                </a:cubicBezTo>
                <a:cubicBezTo>
                  <a:pt x="375883" y="1452413"/>
                  <a:pt x="371643" y="1454499"/>
                  <a:pt x="368445" y="1455472"/>
                </a:cubicBezTo>
                <a:cubicBezTo>
                  <a:pt x="365108" y="1456514"/>
                  <a:pt x="358922" y="1462423"/>
                  <a:pt x="357045" y="1464022"/>
                </a:cubicBezTo>
                <a:cubicBezTo>
                  <a:pt x="355099" y="1465482"/>
                  <a:pt x="350441" y="1467011"/>
                  <a:pt x="348356" y="1466107"/>
                </a:cubicBezTo>
                <a:cubicBezTo>
                  <a:pt x="346270" y="1465343"/>
                  <a:pt x="346340" y="1461589"/>
                  <a:pt x="347104" y="1456445"/>
                </a:cubicBezTo>
                <a:cubicBezTo>
                  <a:pt x="348008" y="1451232"/>
                  <a:pt x="352874" y="1453178"/>
                  <a:pt x="355515" y="1450884"/>
                </a:cubicBezTo>
                <a:cubicBezTo>
                  <a:pt x="358018" y="1448590"/>
                  <a:pt x="358991" y="1444767"/>
                  <a:pt x="358991" y="1444767"/>
                </a:cubicBezTo>
                <a:cubicBezTo>
                  <a:pt x="358991" y="1444767"/>
                  <a:pt x="351971" y="1434896"/>
                  <a:pt x="352039" y="1432254"/>
                </a:cubicBezTo>
                <a:cubicBezTo>
                  <a:pt x="352109" y="1429544"/>
                  <a:pt x="355863" y="1432880"/>
                  <a:pt x="361632" y="1433367"/>
                </a:cubicBezTo>
                <a:cubicBezTo>
                  <a:pt x="367472" y="1433853"/>
                  <a:pt x="368862" y="1436564"/>
                  <a:pt x="373936" y="1437677"/>
                </a:cubicBezTo>
                <a:cubicBezTo>
                  <a:pt x="376092" y="1438024"/>
                  <a:pt x="376439" y="1434688"/>
                  <a:pt x="376926" y="1433019"/>
                </a:cubicBezTo>
                <a:cubicBezTo>
                  <a:pt x="377412" y="1431281"/>
                  <a:pt x="377551" y="1429196"/>
                  <a:pt x="379150" y="1424956"/>
                </a:cubicBezTo>
                <a:cubicBezTo>
                  <a:pt x="380818" y="1420715"/>
                  <a:pt x="382070" y="1422661"/>
                  <a:pt x="384433" y="1419672"/>
                </a:cubicBezTo>
                <a:cubicBezTo>
                  <a:pt x="386935" y="1416753"/>
                  <a:pt x="390064" y="1414111"/>
                  <a:pt x="392079" y="1410845"/>
                </a:cubicBezTo>
                <a:cubicBezTo>
                  <a:pt x="394165" y="1407647"/>
                  <a:pt x="396181" y="1407091"/>
                  <a:pt x="400004" y="1404032"/>
                </a:cubicBezTo>
                <a:cubicBezTo>
                  <a:pt x="403827" y="1400973"/>
                  <a:pt x="404940" y="1399514"/>
                  <a:pt x="409111" y="1397081"/>
                </a:cubicBezTo>
                <a:cubicBezTo>
                  <a:pt x="413281" y="1394648"/>
                  <a:pt x="416201" y="1396455"/>
                  <a:pt x="423360" y="1397081"/>
                </a:cubicBezTo>
                <a:cubicBezTo>
                  <a:pt x="430590" y="1397776"/>
                  <a:pt x="427045" y="1403476"/>
                  <a:pt x="426698" y="1406604"/>
                </a:cubicBezTo>
                <a:cubicBezTo>
                  <a:pt x="426280" y="1409662"/>
                  <a:pt x="429200" y="1419255"/>
                  <a:pt x="429270" y="1424052"/>
                </a:cubicBezTo>
                <a:moveTo>
                  <a:pt x="328613" y="1400348"/>
                </a:moveTo>
                <a:cubicBezTo>
                  <a:pt x="324373" y="1398680"/>
                  <a:pt x="326876" y="1396455"/>
                  <a:pt x="325903" y="1393188"/>
                </a:cubicBezTo>
                <a:cubicBezTo>
                  <a:pt x="324860" y="1389851"/>
                  <a:pt x="321246" y="1390546"/>
                  <a:pt x="317770" y="1389504"/>
                </a:cubicBezTo>
                <a:cubicBezTo>
                  <a:pt x="314225" y="1388461"/>
                  <a:pt x="308386" y="1382900"/>
                  <a:pt x="306856" y="1378660"/>
                </a:cubicBezTo>
                <a:cubicBezTo>
                  <a:pt x="305466" y="1374350"/>
                  <a:pt x="308177" y="1374419"/>
                  <a:pt x="310263" y="1374558"/>
                </a:cubicBezTo>
                <a:cubicBezTo>
                  <a:pt x="312348" y="1374697"/>
                  <a:pt x="313946" y="1374211"/>
                  <a:pt x="316241" y="1373377"/>
                </a:cubicBezTo>
                <a:cubicBezTo>
                  <a:pt x="318465" y="1372473"/>
                  <a:pt x="318534" y="1373168"/>
                  <a:pt x="324652" y="1372890"/>
                </a:cubicBezTo>
                <a:cubicBezTo>
                  <a:pt x="330769" y="1372681"/>
                  <a:pt x="332159" y="1375949"/>
                  <a:pt x="337234" y="1376435"/>
                </a:cubicBezTo>
                <a:cubicBezTo>
                  <a:pt x="342447" y="1376922"/>
                  <a:pt x="344324" y="1375809"/>
                  <a:pt x="345506" y="1374697"/>
                </a:cubicBezTo>
                <a:cubicBezTo>
                  <a:pt x="346757" y="1373516"/>
                  <a:pt x="350858" y="1370457"/>
                  <a:pt x="353430" y="1368858"/>
                </a:cubicBezTo>
                <a:cubicBezTo>
                  <a:pt x="356072" y="1367259"/>
                  <a:pt x="365804" y="1370109"/>
                  <a:pt x="371017" y="1371013"/>
                </a:cubicBezTo>
                <a:cubicBezTo>
                  <a:pt x="376161" y="1371917"/>
                  <a:pt x="378803" y="1370596"/>
                  <a:pt x="384572" y="1370109"/>
                </a:cubicBezTo>
                <a:cubicBezTo>
                  <a:pt x="390203" y="1369623"/>
                  <a:pt x="394304" y="1369554"/>
                  <a:pt x="401603" y="1370874"/>
                </a:cubicBezTo>
                <a:cubicBezTo>
                  <a:pt x="408832" y="1372264"/>
                  <a:pt x="404801" y="1376366"/>
                  <a:pt x="404801" y="1376366"/>
                </a:cubicBezTo>
                <a:cubicBezTo>
                  <a:pt x="404801" y="1376366"/>
                  <a:pt x="398753" y="1380676"/>
                  <a:pt x="393470" y="1382553"/>
                </a:cubicBezTo>
                <a:cubicBezTo>
                  <a:pt x="388257" y="1384360"/>
                  <a:pt x="384155" y="1383734"/>
                  <a:pt x="382348" y="1382830"/>
                </a:cubicBezTo>
                <a:cubicBezTo>
                  <a:pt x="380541" y="1382066"/>
                  <a:pt x="380818" y="1381579"/>
                  <a:pt x="374771" y="1378799"/>
                </a:cubicBezTo>
                <a:cubicBezTo>
                  <a:pt x="369627" y="1376366"/>
                  <a:pt x="363440" y="1383943"/>
                  <a:pt x="360660" y="1386584"/>
                </a:cubicBezTo>
                <a:cubicBezTo>
                  <a:pt x="360173" y="1386932"/>
                  <a:pt x="359895" y="1387210"/>
                  <a:pt x="359687" y="1387349"/>
                </a:cubicBezTo>
                <a:lnTo>
                  <a:pt x="354125" y="1393674"/>
                </a:lnTo>
                <a:cubicBezTo>
                  <a:pt x="352248" y="1395204"/>
                  <a:pt x="351901" y="1395899"/>
                  <a:pt x="349051" y="1397567"/>
                </a:cubicBezTo>
                <a:cubicBezTo>
                  <a:pt x="346131" y="1399235"/>
                  <a:pt x="346201" y="1400209"/>
                  <a:pt x="341405" y="1402642"/>
                </a:cubicBezTo>
                <a:cubicBezTo>
                  <a:pt x="336469" y="1405144"/>
                  <a:pt x="332855" y="1402086"/>
                  <a:pt x="328613" y="1400418"/>
                </a:cubicBezTo>
                <a:moveTo>
                  <a:pt x="193549" y="107190"/>
                </a:moveTo>
                <a:cubicBezTo>
                  <a:pt x="195009" y="106078"/>
                  <a:pt x="195843" y="103992"/>
                  <a:pt x="197859" y="104270"/>
                </a:cubicBezTo>
                <a:cubicBezTo>
                  <a:pt x="200014" y="104548"/>
                  <a:pt x="200292" y="102463"/>
                  <a:pt x="201126" y="100933"/>
                </a:cubicBezTo>
                <a:cubicBezTo>
                  <a:pt x="202030" y="99265"/>
                  <a:pt x="200709" y="96345"/>
                  <a:pt x="201752" y="91202"/>
                </a:cubicBezTo>
                <a:cubicBezTo>
                  <a:pt x="202794" y="85988"/>
                  <a:pt x="205436" y="70486"/>
                  <a:pt x="206965" y="75978"/>
                </a:cubicBezTo>
                <a:cubicBezTo>
                  <a:pt x="208495" y="81400"/>
                  <a:pt x="210858" y="84737"/>
                  <a:pt x="209676" y="88421"/>
                </a:cubicBezTo>
                <a:cubicBezTo>
                  <a:pt x="208495" y="92105"/>
                  <a:pt x="207591" y="93148"/>
                  <a:pt x="208077" y="98153"/>
                </a:cubicBezTo>
                <a:cubicBezTo>
                  <a:pt x="208565" y="103227"/>
                  <a:pt x="210163" y="105174"/>
                  <a:pt x="208981" y="107746"/>
                </a:cubicBezTo>
                <a:cubicBezTo>
                  <a:pt x="207661" y="110387"/>
                  <a:pt x="198485" y="110735"/>
                  <a:pt x="198485" y="110735"/>
                </a:cubicBezTo>
                <a:cubicBezTo>
                  <a:pt x="195009" y="111083"/>
                  <a:pt x="192228" y="108302"/>
                  <a:pt x="193619" y="107120"/>
                </a:cubicBezTo>
                <a:moveTo>
                  <a:pt x="534374" y="1301708"/>
                </a:moveTo>
                <a:cubicBezTo>
                  <a:pt x="522279" y="1297259"/>
                  <a:pt x="513936" y="1289335"/>
                  <a:pt x="504413" y="1291281"/>
                </a:cubicBezTo>
                <a:cubicBezTo>
                  <a:pt x="494890" y="1293158"/>
                  <a:pt x="432258" y="1298928"/>
                  <a:pt x="416201" y="1301500"/>
                </a:cubicBezTo>
                <a:cubicBezTo>
                  <a:pt x="400073" y="1304002"/>
                  <a:pt x="373797" y="1305949"/>
                  <a:pt x="371225" y="1305114"/>
                </a:cubicBezTo>
                <a:cubicBezTo>
                  <a:pt x="368653" y="1304350"/>
                  <a:pt x="363093" y="1300318"/>
                  <a:pt x="363509" y="1292602"/>
                </a:cubicBezTo>
                <a:cubicBezTo>
                  <a:pt x="363788" y="1284955"/>
                  <a:pt x="359964" y="1282245"/>
                  <a:pt x="356141" y="1279047"/>
                </a:cubicBezTo>
                <a:cubicBezTo>
                  <a:pt x="352248" y="1275849"/>
                  <a:pt x="345436" y="1273416"/>
                  <a:pt x="343698" y="1271539"/>
                </a:cubicBezTo>
                <a:cubicBezTo>
                  <a:pt x="341960" y="1269663"/>
                  <a:pt x="341612" y="1266118"/>
                  <a:pt x="339944" y="1263754"/>
                </a:cubicBezTo>
                <a:cubicBezTo>
                  <a:pt x="338137" y="1261391"/>
                  <a:pt x="333271" y="1258749"/>
                  <a:pt x="331673" y="1256872"/>
                </a:cubicBezTo>
                <a:cubicBezTo>
                  <a:pt x="329935" y="1254995"/>
                  <a:pt x="326042" y="1251311"/>
                  <a:pt x="326876" y="1249156"/>
                </a:cubicBezTo>
                <a:cubicBezTo>
                  <a:pt x="327641" y="1247071"/>
                  <a:pt x="328753" y="1241927"/>
                  <a:pt x="330143" y="1240675"/>
                </a:cubicBezTo>
                <a:cubicBezTo>
                  <a:pt x="331464" y="1239494"/>
                  <a:pt x="331533" y="1233446"/>
                  <a:pt x="332298" y="1231847"/>
                </a:cubicBezTo>
                <a:cubicBezTo>
                  <a:pt x="333202" y="1230248"/>
                  <a:pt x="332855" y="1226217"/>
                  <a:pt x="332646" y="1224131"/>
                </a:cubicBezTo>
                <a:cubicBezTo>
                  <a:pt x="332437" y="1222115"/>
                  <a:pt x="328683" y="1214817"/>
                  <a:pt x="329031" y="1213287"/>
                </a:cubicBezTo>
                <a:cubicBezTo>
                  <a:pt x="329448" y="1211688"/>
                  <a:pt x="325347" y="1205988"/>
                  <a:pt x="325069" y="1203416"/>
                </a:cubicBezTo>
                <a:cubicBezTo>
                  <a:pt x="324860" y="1200914"/>
                  <a:pt x="328336" y="1200080"/>
                  <a:pt x="330351" y="1194797"/>
                </a:cubicBezTo>
                <a:cubicBezTo>
                  <a:pt x="332437" y="1189583"/>
                  <a:pt x="336399" y="1188679"/>
                  <a:pt x="332020" y="1179365"/>
                </a:cubicBezTo>
                <a:cubicBezTo>
                  <a:pt x="327571" y="1170120"/>
                  <a:pt x="324304" y="1168382"/>
                  <a:pt x="324512" y="1165323"/>
                </a:cubicBezTo>
                <a:cubicBezTo>
                  <a:pt x="324791" y="1162195"/>
                  <a:pt x="325138" y="1155104"/>
                  <a:pt x="321732" y="1151281"/>
                </a:cubicBezTo>
                <a:cubicBezTo>
                  <a:pt x="318256" y="1147528"/>
                  <a:pt x="315198" y="1146763"/>
                  <a:pt x="313182" y="1146971"/>
                </a:cubicBezTo>
                <a:cubicBezTo>
                  <a:pt x="311166" y="1147180"/>
                  <a:pt x="303519" y="1147389"/>
                  <a:pt x="301226" y="1149613"/>
                </a:cubicBezTo>
                <a:cubicBezTo>
                  <a:pt x="298862" y="1151907"/>
                  <a:pt x="295248" y="1150655"/>
                  <a:pt x="292815" y="1151976"/>
                </a:cubicBezTo>
                <a:cubicBezTo>
                  <a:pt x="290312" y="1153158"/>
                  <a:pt x="289547" y="1150238"/>
                  <a:pt x="285446" y="1154687"/>
                </a:cubicBezTo>
                <a:cubicBezTo>
                  <a:pt x="281275" y="1159136"/>
                  <a:pt x="281901" y="1155035"/>
                  <a:pt x="278773" y="1160387"/>
                </a:cubicBezTo>
                <a:cubicBezTo>
                  <a:pt x="275714" y="1165810"/>
                  <a:pt x="273072" y="1164489"/>
                  <a:pt x="270361" y="1167756"/>
                </a:cubicBezTo>
                <a:cubicBezTo>
                  <a:pt x="267581" y="1171092"/>
                  <a:pt x="263688" y="1173039"/>
                  <a:pt x="262784" y="1169007"/>
                </a:cubicBezTo>
                <a:cubicBezTo>
                  <a:pt x="261950" y="1165045"/>
                  <a:pt x="255277" y="1158997"/>
                  <a:pt x="255694" y="1153367"/>
                </a:cubicBezTo>
                <a:cubicBezTo>
                  <a:pt x="256251" y="1147666"/>
                  <a:pt x="255417" y="1144191"/>
                  <a:pt x="252775" y="1138838"/>
                </a:cubicBezTo>
                <a:cubicBezTo>
                  <a:pt x="250342" y="1133486"/>
                  <a:pt x="248326" y="1128481"/>
                  <a:pt x="246171" y="1122086"/>
                </a:cubicBezTo>
                <a:cubicBezTo>
                  <a:pt x="244016" y="1115690"/>
                  <a:pt x="237134" y="1107140"/>
                  <a:pt x="234354" y="1104846"/>
                </a:cubicBezTo>
                <a:cubicBezTo>
                  <a:pt x="231643" y="1102552"/>
                  <a:pt x="227124" y="1097825"/>
                  <a:pt x="227333" y="1094836"/>
                </a:cubicBezTo>
                <a:cubicBezTo>
                  <a:pt x="227542" y="1091708"/>
                  <a:pt x="224970" y="1086356"/>
                  <a:pt x="225247" y="1082811"/>
                </a:cubicBezTo>
                <a:cubicBezTo>
                  <a:pt x="225386" y="1079196"/>
                  <a:pt x="222884" y="1074330"/>
                  <a:pt x="222745" y="1072384"/>
                </a:cubicBezTo>
                <a:cubicBezTo>
                  <a:pt x="222537" y="1070298"/>
                  <a:pt x="224830" y="1062512"/>
                  <a:pt x="226081" y="1058828"/>
                </a:cubicBezTo>
                <a:cubicBezTo>
                  <a:pt x="227333" y="1055144"/>
                  <a:pt x="227333" y="1050556"/>
                  <a:pt x="224413" y="1045690"/>
                </a:cubicBezTo>
                <a:cubicBezTo>
                  <a:pt x="221424" y="1040894"/>
                  <a:pt x="218922" y="1036584"/>
                  <a:pt x="217184" y="1033665"/>
                </a:cubicBezTo>
                <a:cubicBezTo>
                  <a:pt x="215377" y="1030814"/>
                  <a:pt x="210789" y="1025601"/>
                  <a:pt x="214820" y="1019623"/>
                </a:cubicBezTo>
                <a:cubicBezTo>
                  <a:pt x="218922" y="1013645"/>
                  <a:pt x="224413" y="1007597"/>
                  <a:pt x="228237" y="1005651"/>
                </a:cubicBezTo>
                <a:cubicBezTo>
                  <a:pt x="232129" y="1003704"/>
                  <a:pt x="234075" y="1002105"/>
                  <a:pt x="238108" y="996127"/>
                </a:cubicBezTo>
                <a:cubicBezTo>
                  <a:pt x="242139" y="990149"/>
                  <a:pt x="246032" y="983684"/>
                  <a:pt x="248187" y="978332"/>
                </a:cubicBezTo>
                <a:cubicBezTo>
                  <a:pt x="250273" y="973118"/>
                  <a:pt x="248048" y="971241"/>
                  <a:pt x="253192" y="966723"/>
                </a:cubicBezTo>
                <a:cubicBezTo>
                  <a:pt x="258405" y="962135"/>
                  <a:pt x="270987" y="960536"/>
                  <a:pt x="266817" y="953724"/>
                </a:cubicBezTo>
                <a:cubicBezTo>
                  <a:pt x="262576" y="947051"/>
                  <a:pt x="262159" y="941976"/>
                  <a:pt x="258336" y="944826"/>
                </a:cubicBezTo>
                <a:cubicBezTo>
                  <a:pt x="254513" y="947746"/>
                  <a:pt x="253052" y="948928"/>
                  <a:pt x="249855" y="951778"/>
                </a:cubicBezTo>
                <a:cubicBezTo>
                  <a:pt x="246519" y="954628"/>
                  <a:pt x="242695" y="962552"/>
                  <a:pt x="240053" y="956783"/>
                </a:cubicBezTo>
                <a:cubicBezTo>
                  <a:pt x="237551" y="950804"/>
                  <a:pt x="235397" y="944409"/>
                  <a:pt x="237899" y="943714"/>
                </a:cubicBezTo>
                <a:cubicBezTo>
                  <a:pt x="240332" y="943019"/>
                  <a:pt x="243460" y="938084"/>
                  <a:pt x="242139" y="934678"/>
                </a:cubicBezTo>
                <a:cubicBezTo>
                  <a:pt x="240818" y="931202"/>
                  <a:pt x="238872" y="926823"/>
                  <a:pt x="242000" y="926544"/>
                </a:cubicBezTo>
                <a:cubicBezTo>
                  <a:pt x="244989" y="926266"/>
                  <a:pt x="248882" y="929950"/>
                  <a:pt x="250759" y="928282"/>
                </a:cubicBezTo>
                <a:cubicBezTo>
                  <a:pt x="252636" y="926544"/>
                  <a:pt x="252357" y="923069"/>
                  <a:pt x="252845" y="918411"/>
                </a:cubicBezTo>
                <a:cubicBezTo>
                  <a:pt x="253470" y="913824"/>
                  <a:pt x="252636" y="904648"/>
                  <a:pt x="252636" y="904648"/>
                </a:cubicBezTo>
                <a:cubicBezTo>
                  <a:pt x="252636" y="904648"/>
                  <a:pt x="257085" y="897140"/>
                  <a:pt x="259378" y="901033"/>
                </a:cubicBezTo>
                <a:cubicBezTo>
                  <a:pt x="261881" y="904856"/>
                  <a:pt x="262229" y="903744"/>
                  <a:pt x="262298" y="909931"/>
                </a:cubicBezTo>
                <a:cubicBezTo>
                  <a:pt x="262298" y="915978"/>
                  <a:pt x="262645" y="919523"/>
                  <a:pt x="263063" y="924598"/>
                </a:cubicBezTo>
                <a:cubicBezTo>
                  <a:pt x="263549" y="929603"/>
                  <a:pt x="264870" y="938222"/>
                  <a:pt x="270292" y="937110"/>
                </a:cubicBezTo>
                <a:cubicBezTo>
                  <a:pt x="275853" y="936137"/>
                  <a:pt x="276548" y="927448"/>
                  <a:pt x="276131" y="922304"/>
                </a:cubicBezTo>
                <a:lnTo>
                  <a:pt x="274949" y="909722"/>
                </a:lnTo>
                <a:cubicBezTo>
                  <a:pt x="274602" y="906177"/>
                  <a:pt x="271057" y="901450"/>
                  <a:pt x="273976" y="899156"/>
                </a:cubicBezTo>
                <a:cubicBezTo>
                  <a:pt x="276757" y="896862"/>
                  <a:pt x="276966" y="898878"/>
                  <a:pt x="283152" y="894707"/>
                </a:cubicBezTo>
                <a:cubicBezTo>
                  <a:pt x="287393" y="891927"/>
                  <a:pt x="290520" y="888917"/>
                  <a:pt x="292606" y="885670"/>
                </a:cubicBezTo>
                <a:cubicBezTo>
                  <a:pt x="295664" y="880805"/>
                  <a:pt x="296290" y="875660"/>
                  <a:pt x="296151" y="869544"/>
                </a:cubicBezTo>
                <a:cubicBezTo>
                  <a:pt x="296082" y="863426"/>
                  <a:pt x="294483" y="862592"/>
                  <a:pt x="291424" y="857309"/>
                </a:cubicBezTo>
                <a:cubicBezTo>
                  <a:pt x="288435" y="851956"/>
                  <a:pt x="279050" y="843684"/>
                  <a:pt x="278843" y="841669"/>
                </a:cubicBezTo>
                <a:cubicBezTo>
                  <a:pt x="278634" y="839652"/>
                  <a:pt x="274949" y="833327"/>
                  <a:pt x="277591" y="827974"/>
                </a:cubicBezTo>
                <a:cubicBezTo>
                  <a:pt x="280093" y="822691"/>
                  <a:pt x="281067" y="810874"/>
                  <a:pt x="281067" y="810874"/>
                </a:cubicBezTo>
                <a:cubicBezTo>
                  <a:pt x="281067" y="810874"/>
                  <a:pt x="284195" y="800378"/>
                  <a:pt x="283430" y="792800"/>
                </a:cubicBezTo>
                <a:cubicBezTo>
                  <a:pt x="282735" y="785224"/>
                  <a:pt x="282457" y="782234"/>
                  <a:pt x="285933" y="780844"/>
                </a:cubicBezTo>
                <a:cubicBezTo>
                  <a:pt x="289409" y="779524"/>
                  <a:pt x="294691" y="782096"/>
                  <a:pt x="296637" y="775770"/>
                </a:cubicBezTo>
                <a:cubicBezTo>
                  <a:pt x="298654" y="769444"/>
                  <a:pt x="294691" y="765273"/>
                  <a:pt x="298514" y="762423"/>
                </a:cubicBezTo>
                <a:cubicBezTo>
                  <a:pt x="302338" y="759573"/>
                  <a:pt x="310958" y="754081"/>
                  <a:pt x="312696" y="749841"/>
                </a:cubicBezTo>
                <a:cubicBezTo>
                  <a:pt x="314225" y="745601"/>
                  <a:pt x="314573" y="738024"/>
                  <a:pt x="312904" y="736634"/>
                </a:cubicBezTo>
                <a:cubicBezTo>
                  <a:pt x="311305" y="735244"/>
                  <a:pt x="306856" y="731073"/>
                  <a:pt x="306022" y="728570"/>
                </a:cubicBezTo>
                <a:cubicBezTo>
                  <a:pt x="305327" y="726137"/>
                  <a:pt x="303033" y="723287"/>
                  <a:pt x="304632" y="718630"/>
                </a:cubicBezTo>
                <a:cubicBezTo>
                  <a:pt x="306230" y="713833"/>
                  <a:pt x="305466" y="700695"/>
                  <a:pt x="306439" y="699097"/>
                </a:cubicBezTo>
                <a:cubicBezTo>
                  <a:pt x="307273" y="697498"/>
                  <a:pt x="306995" y="694995"/>
                  <a:pt x="310471" y="693674"/>
                </a:cubicBezTo>
                <a:cubicBezTo>
                  <a:pt x="313946" y="692284"/>
                  <a:pt x="317909" y="685819"/>
                  <a:pt x="319229" y="683664"/>
                </a:cubicBezTo>
                <a:cubicBezTo>
                  <a:pt x="320481" y="681509"/>
                  <a:pt x="319647" y="672473"/>
                  <a:pt x="319647" y="672473"/>
                </a:cubicBezTo>
                <a:cubicBezTo>
                  <a:pt x="319647" y="672473"/>
                  <a:pt x="315128" y="667259"/>
                  <a:pt x="310540" y="667676"/>
                </a:cubicBezTo>
                <a:cubicBezTo>
                  <a:pt x="306022" y="668093"/>
                  <a:pt x="297264" y="666842"/>
                  <a:pt x="294622" y="671708"/>
                </a:cubicBezTo>
                <a:cubicBezTo>
                  <a:pt x="292050" y="676505"/>
                  <a:pt x="287393" y="676435"/>
                  <a:pt x="282179" y="679980"/>
                </a:cubicBezTo>
                <a:cubicBezTo>
                  <a:pt x="276896" y="683526"/>
                  <a:pt x="273768" y="682205"/>
                  <a:pt x="269041" y="686723"/>
                </a:cubicBezTo>
                <a:cubicBezTo>
                  <a:pt x="264314" y="691241"/>
                  <a:pt x="263479" y="692840"/>
                  <a:pt x="259796" y="696802"/>
                </a:cubicBezTo>
                <a:cubicBezTo>
                  <a:pt x="256042" y="700626"/>
                  <a:pt x="251107" y="701112"/>
                  <a:pt x="247978" y="706048"/>
                </a:cubicBezTo>
                <a:cubicBezTo>
                  <a:pt x="244850" y="710914"/>
                  <a:pt x="242765" y="710288"/>
                  <a:pt x="239567" y="714945"/>
                </a:cubicBezTo>
                <a:cubicBezTo>
                  <a:pt x="227472" y="732880"/>
                  <a:pt x="228931" y="715362"/>
                  <a:pt x="232685" y="711539"/>
                </a:cubicBezTo>
                <a:cubicBezTo>
                  <a:pt x="236370" y="707577"/>
                  <a:pt x="236231" y="706048"/>
                  <a:pt x="240957" y="702086"/>
                </a:cubicBezTo>
                <a:cubicBezTo>
                  <a:pt x="245684" y="698123"/>
                  <a:pt x="254374" y="692215"/>
                  <a:pt x="256111" y="689504"/>
                </a:cubicBezTo>
                <a:cubicBezTo>
                  <a:pt x="257988" y="686793"/>
                  <a:pt x="252845" y="686793"/>
                  <a:pt x="257710" y="684221"/>
                </a:cubicBezTo>
                <a:cubicBezTo>
                  <a:pt x="262576" y="681788"/>
                  <a:pt x="269805" y="672403"/>
                  <a:pt x="277660" y="668650"/>
                </a:cubicBezTo>
                <a:cubicBezTo>
                  <a:pt x="285446" y="664826"/>
                  <a:pt x="287601" y="666217"/>
                  <a:pt x="292467" y="663227"/>
                </a:cubicBezTo>
                <a:cubicBezTo>
                  <a:pt x="297264" y="660169"/>
                  <a:pt x="302477" y="651063"/>
                  <a:pt x="302755" y="648560"/>
                </a:cubicBezTo>
                <a:cubicBezTo>
                  <a:pt x="303103" y="645988"/>
                  <a:pt x="309011" y="644945"/>
                  <a:pt x="311513" y="643694"/>
                </a:cubicBezTo>
                <a:cubicBezTo>
                  <a:pt x="313946" y="642373"/>
                  <a:pt x="315615" y="638759"/>
                  <a:pt x="314920" y="636256"/>
                </a:cubicBezTo>
                <a:cubicBezTo>
                  <a:pt x="314155" y="633754"/>
                  <a:pt x="307621" y="629791"/>
                  <a:pt x="307621" y="629791"/>
                </a:cubicBezTo>
                <a:cubicBezTo>
                  <a:pt x="307621" y="629791"/>
                  <a:pt x="306648" y="624856"/>
                  <a:pt x="309429" y="621519"/>
                </a:cubicBezTo>
                <a:cubicBezTo>
                  <a:pt x="312139" y="618183"/>
                  <a:pt x="314364" y="614916"/>
                  <a:pt x="316727" y="612205"/>
                </a:cubicBezTo>
                <a:cubicBezTo>
                  <a:pt x="318952" y="609424"/>
                  <a:pt x="319786" y="606782"/>
                  <a:pt x="319438" y="603307"/>
                </a:cubicBezTo>
                <a:cubicBezTo>
                  <a:pt x="319090" y="599762"/>
                  <a:pt x="319438" y="597120"/>
                  <a:pt x="315893" y="593366"/>
                </a:cubicBezTo>
                <a:cubicBezTo>
                  <a:pt x="312556" y="589613"/>
                  <a:pt x="310540" y="585234"/>
                  <a:pt x="310540" y="585234"/>
                </a:cubicBezTo>
                <a:cubicBezTo>
                  <a:pt x="310540" y="585234"/>
                  <a:pt x="307829" y="583009"/>
                  <a:pt x="307273" y="576892"/>
                </a:cubicBezTo>
                <a:cubicBezTo>
                  <a:pt x="306717" y="570844"/>
                  <a:pt x="308247" y="560487"/>
                  <a:pt x="308247" y="560487"/>
                </a:cubicBezTo>
                <a:cubicBezTo>
                  <a:pt x="308247" y="560487"/>
                  <a:pt x="309845" y="555273"/>
                  <a:pt x="313669" y="553396"/>
                </a:cubicBezTo>
                <a:cubicBezTo>
                  <a:pt x="317561" y="551450"/>
                  <a:pt x="320342" y="554300"/>
                  <a:pt x="321732" y="547001"/>
                </a:cubicBezTo>
                <a:cubicBezTo>
                  <a:pt x="323123" y="539702"/>
                  <a:pt x="321524" y="538382"/>
                  <a:pt x="323262" y="536157"/>
                </a:cubicBezTo>
                <a:cubicBezTo>
                  <a:pt x="325138" y="533933"/>
                  <a:pt x="325347" y="530804"/>
                  <a:pt x="328266" y="529623"/>
                </a:cubicBezTo>
                <a:cubicBezTo>
                  <a:pt x="331255" y="528302"/>
                  <a:pt x="334523" y="525452"/>
                  <a:pt x="334592" y="520377"/>
                </a:cubicBezTo>
                <a:cubicBezTo>
                  <a:pt x="334592" y="515233"/>
                  <a:pt x="337998" y="512870"/>
                  <a:pt x="331117" y="509950"/>
                </a:cubicBezTo>
                <a:cubicBezTo>
                  <a:pt x="324165" y="506961"/>
                  <a:pt x="320481" y="506336"/>
                  <a:pt x="319229" y="502860"/>
                </a:cubicBezTo>
                <a:cubicBezTo>
                  <a:pt x="317979" y="499385"/>
                  <a:pt x="314016" y="490626"/>
                  <a:pt x="311513" y="490417"/>
                </a:cubicBezTo>
                <a:cubicBezTo>
                  <a:pt x="308942" y="490139"/>
                  <a:pt x="301434" y="486177"/>
                  <a:pt x="298236" y="484926"/>
                </a:cubicBezTo>
                <a:cubicBezTo>
                  <a:pt x="295108" y="483744"/>
                  <a:pt x="293788" y="480755"/>
                  <a:pt x="286698" y="480963"/>
                </a:cubicBezTo>
                <a:cubicBezTo>
                  <a:pt x="279607" y="481103"/>
                  <a:pt x="268485" y="477001"/>
                  <a:pt x="268485" y="477001"/>
                </a:cubicBezTo>
                <a:cubicBezTo>
                  <a:pt x="268485" y="477001"/>
                  <a:pt x="271127" y="466574"/>
                  <a:pt x="277105" y="465045"/>
                </a:cubicBezTo>
                <a:cubicBezTo>
                  <a:pt x="283083" y="463446"/>
                  <a:pt x="289617" y="462820"/>
                  <a:pt x="294761" y="462959"/>
                </a:cubicBezTo>
                <a:cubicBezTo>
                  <a:pt x="299836" y="462959"/>
                  <a:pt x="305744" y="460874"/>
                  <a:pt x="308802" y="460596"/>
                </a:cubicBezTo>
                <a:cubicBezTo>
                  <a:pt x="311792" y="460318"/>
                  <a:pt x="321524" y="460457"/>
                  <a:pt x="324791" y="463655"/>
                </a:cubicBezTo>
                <a:cubicBezTo>
                  <a:pt x="328197" y="466922"/>
                  <a:pt x="334731" y="466296"/>
                  <a:pt x="337511" y="462473"/>
                </a:cubicBezTo>
                <a:cubicBezTo>
                  <a:pt x="340153" y="458719"/>
                  <a:pt x="340918" y="455521"/>
                  <a:pt x="340431" y="449960"/>
                </a:cubicBezTo>
                <a:cubicBezTo>
                  <a:pt x="339944" y="444399"/>
                  <a:pt x="339667" y="441410"/>
                  <a:pt x="341474" y="439186"/>
                </a:cubicBezTo>
                <a:cubicBezTo>
                  <a:pt x="343282" y="436961"/>
                  <a:pt x="346270" y="431053"/>
                  <a:pt x="344532" y="428202"/>
                </a:cubicBezTo>
                <a:cubicBezTo>
                  <a:pt x="342725" y="425283"/>
                  <a:pt x="340014" y="418401"/>
                  <a:pt x="334870" y="417358"/>
                </a:cubicBezTo>
                <a:cubicBezTo>
                  <a:pt x="329656" y="416316"/>
                  <a:pt x="324652" y="411728"/>
                  <a:pt x="319299" y="414717"/>
                </a:cubicBezTo>
                <a:cubicBezTo>
                  <a:pt x="313946" y="417775"/>
                  <a:pt x="306925" y="418401"/>
                  <a:pt x="304910" y="418610"/>
                </a:cubicBezTo>
                <a:cubicBezTo>
                  <a:pt x="302894" y="418818"/>
                  <a:pt x="295108" y="417498"/>
                  <a:pt x="293023" y="417150"/>
                </a:cubicBezTo>
                <a:cubicBezTo>
                  <a:pt x="290938" y="416872"/>
                  <a:pt x="286837" y="416663"/>
                  <a:pt x="287948" y="411520"/>
                </a:cubicBezTo>
                <a:cubicBezTo>
                  <a:pt x="288991" y="406376"/>
                  <a:pt x="289686" y="403178"/>
                  <a:pt x="287948" y="401301"/>
                </a:cubicBezTo>
                <a:cubicBezTo>
                  <a:pt x="286210" y="399424"/>
                  <a:pt x="282874" y="396157"/>
                  <a:pt x="282596" y="392612"/>
                </a:cubicBezTo>
                <a:cubicBezTo>
                  <a:pt x="282249" y="389136"/>
                  <a:pt x="280232" y="384201"/>
                  <a:pt x="283152" y="381907"/>
                </a:cubicBezTo>
                <a:cubicBezTo>
                  <a:pt x="285933" y="379613"/>
                  <a:pt x="287114" y="375442"/>
                  <a:pt x="288922" y="373218"/>
                </a:cubicBezTo>
                <a:cubicBezTo>
                  <a:pt x="290729" y="370993"/>
                  <a:pt x="291981" y="367865"/>
                  <a:pt x="291981" y="367865"/>
                </a:cubicBezTo>
                <a:cubicBezTo>
                  <a:pt x="291981" y="367865"/>
                  <a:pt x="290312" y="355770"/>
                  <a:pt x="286905" y="351460"/>
                </a:cubicBezTo>
                <a:cubicBezTo>
                  <a:pt x="283499" y="347220"/>
                  <a:pt x="279050" y="343049"/>
                  <a:pt x="281970" y="336723"/>
                </a:cubicBezTo>
                <a:cubicBezTo>
                  <a:pt x="284960" y="330328"/>
                  <a:pt x="284195" y="327269"/>
                  <a:pt x="282874" y="324906"/>
                </a:cubicBezTo>
                <a:cubicBezTo>
                  <a:pt x="281692" y="322473"/>
                  <a:pt x="280093" y="321639"/>
                  <a:pt x="273559" y="317607"/>
                </a:cubicBezTo>
                <a:cubicBezTo>
                  <a:pt x="267094" y="313645"/>
                  <a:pt x="264731" y="310238"/>
                  <a:pt x="264522" y="308292"/>
                </a:cubicBezTo>
                <a:cubicBezTo>
                  <a:pt x="264314" y="306276"/>
                  <a:pt x="260352" y="302036"/>
                  <a:pt x="264522" y="297587"/>
                </a:cubicBezTo>
                <a:cubicBezTo>
                  <a:pt x="268763" y="293138"/>
                  <a:pt x="271196" y="291817"/>
                  <a:pt x="272725" y="286673"/>
                </a:cubicBezTo>
                <a:cubicBezTo>
                  <a:pt x="274254" y="281460"/>
                  <a:pt x="270014" y="274231"/>
                  <a:pt x="270014" y="274231"/>
                </a:cubicBezTo>
                <a:cubicBezTo>
                  <a:pt x="270014" y="274231"/>
                  <a:pt x="266538" y="268947"/>
                  <a:pt x="260907" y="268947"/>
                </a:cubicBezTo>
                <a:cubicBezTo>
                  <a:pt x="255277" y="268947"/>
                  <a:pt x="251245" y="269295"/>
                  <a:pt x="248604" y="262900"/>
                </a:cubicBezTo>
                <a:cubicBezTo>
                  <a:pt x="245963" y="256504"/>
                  <a:pt x="238385" y="223694"/>
                  <a:pt x="240541" y="214240"/>
                </a:cubicBezTo>
                <a:cubicBezTo>
                  <a:pt x="242765" y="204856"/>
                  <a:pt x="243807" y="205273"/>
                  <a:pt x="243738" y="198669"/>
                </a:cubicBezTo>
                <a:cubicBezTo>
                  <a:pt x="243599" y="191996"/>
                  <a:pt x="240818" y="184141"/>
                  <a:pt x="240053" y="180596"/>
                </a:cubicBezTo>
                <a:cubicBezTo>
                  <a:pt x="239219" y="177190"/>
                  <a:pt x="234075" y="172046"/>
                  <a:pt x="237412" y="169196"/>
                </a:cubicBezTo>
                <a:cubicBezTo>
                  <a:pt x="240749" y="166346"/>
                  <a:pt x="237551" y="159464"/>
                  <a:pt x="244225" y="159811"/>
                </a:cubicBezTo>
                <a:cubicBezTo>
                  <a:pt x="250828" y="160298"/>
                  <a:pt x="256667" y="161758"/>
                  <a:pt x="258475" y="160020"/>
                </a:cubicBezTo>
                <a:cubicBezTo>
                  <a:pt x="260352" y="158282"/>
                  <a:pt x="263688" y="144796"/>
                  <a:pt x="262576" y="138749"/>
                </a:cubicBezTo>
                <a:cubicBezTo>
                  <a:pt x="261464" y="132771"/>
                  <a:pt x="255972" y="123108"/>
                  <a:pt x="253400" y="117200"/>
                </a:cubicBezTo>
                <a:cubicBezTo>
                  <a:pt x="250828" y="111291"/>
                  <a:pt x="247422" y="101907"/>
                  <a:pt x="247909" y="95303"/>
                </a:cubicBezTo>
                <a:cubicBezTo>
                  <a:pt x="248256" y="88699"/>
                  <a:pt x="252566" y="86197"/>
                  <a:pt x="249438" y="79315"/>
                </a:cubicBezTo>
                <a:cubicBezTo>
                  <a:pt x="246240" y="72502"/>
                  <a:pt x="240818" y="69444"/>
                  <a:pt x="241027" y="65343"/>
                </a:cubicBezTo>
                <a:cubicBezTo>
                  <a:pt x="241096" y="61241"/>
                  <a:pt x="238108" y="45253"/>
                  <a:pt x="238664" y="39553"/>
                </a:cubicBezTo>
                <a:cubicBezTo>
                  <a:pt x="239080" y="33923"/>
                  <a:pt x="237899" y="25859"/>
                  <a:pt x="238664" y="23287"/>
                </a:cubicBezTo>
                <a:cubicBezTo>
                  <a:pt x="239498" y="20715"/>
                  <a:pt x="239776" y="18630"/>
                  <a:pt x="238177" y="13138"/>
                </a:cubicBezTo>
                <a:cubicBezTo>
                  <a:pt x="236717" y="7716"/>
                  <a:pt x="231921" y="0"/>
                  <a:pt x="231921" y="0"/>
                </a:cubicBezTo>
                <a:cubicBezTo>
                  <a:pt x="231921" y="0"/>
                  <a:pt x="229835" y="4796"/>
                  <a:pt x="227472" y="6465"/>
                </a:cubicBezTo>
                <a:cubicBezTo>
                  <a:pt x="225039" y="8272"/>
                  <a:pt x="225247" y="10288"/>
                  <a:pt x="222398" y="12095"/>
                </a:cubicBezTo>
                <a:cubicBezTo>
                  <a:pt x="219478" y="13903"/>
                  <a:pt x="218713" y="15988"/>
                  <a:pt x="214682" y="16892"/>
                </a:cubicBezTo>
                <a:cubicBezTo>
                  <a:pt x="210719" y="17726"/>
                  <a:pt x="208356" y="19533"/>
                  <a:pt x="203698" y="19950"/>
                </a:cubicBezTo>
                <a:cubicBezTo>
                  <a:pt x="199180" y="20367"/>
                  <a:pt x="192994" y="24538"/>
                  <a:pt x="192994" y="24538"/>
                </a:cubicBezTo>
                <a:lnTo>
                  <a:pt x="187154" y="38788"/>
                </a:lnTo>
                <a:cubicBezTo>
                  <a:pt x="187154" y="38788"/>
                  <a:pt x="181106" y="44489"/>
                  <a:pt x="174503" y="44627"/>
                </a:cubicBezTo>
                <a:cubicBezTo>
                  <a:pt x="167829" y="44627"/>
                  <a:pt x="158932" y="42473"/>
                  <a:pt x="155873" y="41708"/>
                </a:cubicBezTo>
                <a:cubicBezTo>
                  <a:pt x="152675" y="41013"/>
                  <a:pt x="146906" y="39067"/>
                  <a:pt x="145794" y="37607"/>
                </a:cubicBezTo>
                <a:cubicBezTo>
                  <a:pt x="144681" y="36147"/>
                  <a:pt x="137660" y="32741"/>
                  <a:pt x="136201" y="32393"/>
                </a:cubicBezTo>
                <a:cubicBezTo>
                  <a:pt x="134602" y="32046"/>
                  <a:pt x="125356" y="36425"/>
                  <a:pt x="125356" y="36425"/>
                </a:cubicBezTo>
                <a:cubicBezTo>
                  <a:pt x="125356" y="36425"/>
                  <a:pt x="118822" y="37051"/>
                  <a:pt x="114026" y="35521"/>
                </a:cubicBezTo>
                <a:cubicBezTo>
                  <a:pt x="109299" y="33853"/>
                  <a:pt x="108187" y="37537"/>
                  <a:pt x="104781" y="39414"/>
                </a:cubicBezTo>
                <a:cubicBezTo>
                  <a:pt x="101375" y="41291"/>
                  <a:pt x="95675" y="45392"/>
                  <a:pt x="90669" y="47339"/>
                </a:cubicBezTo>
                <a:cubicBezTo>
                  <a:pt x="85804" y="49355"/>
                  <a:pt x="82814" y="50119"/>
                  <a:pt x="78644" y="49494"/>
                </a:cubicBezTo>
                <a:cubicBezTo>
                  <a:pt x="74473" y="48798"/>
                  <a:pt x="73152" y="44836"/>
                  <a:pt x="73152" y="44836"/>
                </a:cubicBezTo>
                <a:cubicBezTo>
                  <a:pt x="73152" y="44836"/>
                  <a:pt x="67869" y="42334"/>
                  <a:pt x="65714" y="42473"/>
                </a:cubicBezTo>
                <a:cubicBezTo>
                  <a:pt x="63768" y="42681"/>
                  <a:pt x="63628" y="47269"/>
                  <a:pt x="61335" y="49494"/>
                </a:cubicBezTo>
                <a:cubicBezTo>
                  <a:pt x="59041" y="51788"/>
                  <a:pt x="51672" y="49772"/>
                  <a:pt x="51672" y="49772"/>
                </a:cubicBezTo>
                <a:cubicBezTo>
                  <a:pt x="51881" y="51788"/>
                  <a:pt x="53201" y="59086"/>
                  <a:pt x="56330" y="63605"/>
                </a:cubicBezTo>
                <a:cubicBezTo>
                  <a:pt x="59458" y="68054"/>
                  <a:pt x="63559" y="68332"/>
                  <a:pt x="64880" y="74310"/>
                </a:cubicBezTo>
                <a:cubicBezTo>
                  <a:pt x="66062" y="80288"/>
                  <a:pt x="64880" y="89325"/>
                  <a:pt x="67313" y="93843"/>
                </a:cubicBezTo>
                <a:cubicBezTo>
                  <a:pt x="69746" y="98361"/>
                  <a:pt x="70719" y="101629"/>
                  <a:pt x="72457" y="105591"/>
                </a:cubicBezTo>
                <a:lnTo>
                  <a:pt x="74195" y="109484"/>
                </a:lnTo>
                <a:cubicBezTo>
                  <a:pt x="74195" y="109484"/>
                  <a:pt x="81772" y="111500"/>
                  <a:pt x="82675" y="113446"/>
                </a:cubicBezTo>
                <a:cubicBezTo>
                  <a:pt x="83510" y="115392"/>
                  <a:pt x="84275" y="116713"/>
                  <a:pt x="84482" y="118729"/>
                </a:cubicBezTo>
                <a:cubicBezTo>
                  <a:pt x="84691" y="120745"/>
                  <a:pt x="84482" y="125472"/>
                  <a:pt x="84482" y="125472"/>
                </a:cubicBezTo>
                <a:cubicBezTo>
                  <a:pt x="84482" y="125472"/>
                  <a:pt x="84691" y="132701"/>
                  <a:pt x="86846" y="132910"/>
                </a:cubicBezTo>
                <a:cubicBezTo>
                  <a:pt x="89071" y="133049"/>
                  <a:pt x="97690" y="131172"/>
                  <a:pt x="98872" y="132562"/>
                </a:cubicBezTo>
                <a:cubicBezTo>
                  <a:pt x="100053" y="133883"/>
                  <a:pt x="102695" y="134022"/>
                  <a:pt x="107840" y="133952"/>
                </a:cubicBezTo>
                <a:cubicBezTo>
                  <a:pt x="112914" y="133813"/>
                  <a:pt x="111593" y="131450"/>
                  <a:pt x="118405" y="130755"/>
                </a:cubicBezTo>
                <a:cubicBezTo>
                  <a:pt x="125356" y="130129"/>
                  <a:pt x="127651" y="130963"/>
                  <a:pt x="131891" y="129504"/>
                </a:cubicBezTo>
                <a:cubicBezTo>
                  <a:pt x="136062" y="127974"/>
                  <a:pt x="138703" y="124499"/>
                  <a:pt x="139816" y="120675"/>
                </a:cubicBezTo>
                <a:cubicBezTo>
                  <a:pt x="140927" y="116852"/>
                  <a:pt x="139955" y="110040"/>
                  <a:pt x="141623" y="104409"/>
                </a:cubicBezTo>
                <a:cubicBezTo>
                  <a:pt x="143291" y="98779"/>
                  <a:pt x="141761" y="94538"/>
                  <a:pt x="144265" y="93565"/>
                </a:cubicBezTo>
                <a:cubicBezTo>
                  <a:pt x="146697" y="92592"/>
                  <a:pt x="148018" y="91410"/>
                  <a:pt x="151007" y="91897"/>
                </a:cubicBezTo>
                <a:cubicBezTo>
                  <a:pt x="153996" y="92314"/>
                  <a:pt x="156985" y="89464"/>
                  <a:pt x="159557" y="93635"/>
                </a:cubicBezTo>
                <a:cubicBezTo>
                  <a:pt x="162129" y="97805"/>
                  <a:pt x="161365" y="97527"/>
                  <a:pt x="166509" y="101768"/>
                </a:cubicBezTo>
                <a:cubicBezTo>
                  <a:pt x="171722" y="106008"/>
                  <a:pt x="175823" y="107468"/>
                  <a:pt x="176032" y="110040"/>
                </a:cubicBezTo>
                <a:lnTo>
                  <a:pt x="176588" y="116157"/>
                </a:lnTo>
                <a:cubicBezTo>
                  <a:pt x="176588" y="116157"/>
                  <a:pt x="171722" y="126862"/>
                  <a:pt x="170958" y="129851"/>
                </a:cubicBezTo>
                <a:cubicBezTo>
                  <a:pt x="170123" y="132840"/>
                  <a:pt x="163519" y="136385"/>
                  <a:pt x="164353" y="141043"/>
                </a:cubicBezTo>
                <a:cubicBezTo>
                  <a:pt x="165119" y="145770"/>
                  <a:pt x="169498" y="149384"/>
                  <a:pt x="171027" y="150705"/>
                </a:cubicBezTo>
                <a:cubicBezTo>
                  <a:pt x="172626" y="152026"/>
                  <a:pt x="178187" y="152582"/>
                  <a:pt x="181454" y="152651"/>
                </a:cubicBezTo>
                <a:cubicBezTo>
                  <a:pt x="184791" y="152651"/>
                  <a:pt x="186250" y="152512"/>
                  <a:pt x="189100" y="151539"/>
                </a:cubicBezTo>
                <a:cubicBezTo>
                  <a:pt x="191881" y="150566"/>
                  <a:pt x="194453" y="146743"/>
                  <a:pt x="196816" y="149037"/>
                </a:cubicBezTo>
                <a:cubicBezTo>
                  <a:pt x="199249" y="151331"/>
                  <a:pt x="199319" y="152095"/>
                  <a:pt x="199875" y="154181"/>
                </a:cubicBezTo>
                <a:cubicBezTo>
                  <a:pt x="200431" y="156336"/>
                  <a:pt x="197581" y="157726"/>
                  <a:pt x="197929" y="161341"/>
                </a:cubicBezTo>
                <a:cubicBezTo>
                  <a:pt x="198276" y="164955"/>
                  <a:pt x="199041" y="165233"/>
                  <a:pt x="199458" y="169613"/>
                </a:cubicBezTo>
                <a:cubicBezTo>
                  <a:pt x="199875" y="173992"/>
                  <a:pt x="199667" y="175452"/>
                  <a:pt x="200570" y="177190"/>
                </a:cubicBezTo>
                <a:cubicBezTo>
                  <a:pt x="201474" y="178997"/>
                  <a:pt x="202655" y="187964"/>
                  <a:pt x="198345" y="185045"/>
                </a:cubicBezTo>
                <a:cubicBezTo>
                  <a:pt x="194036" y="182195"/>
                  <a:pt x="193549" y="176773"/>
                  <a:pt x="190699" y="177051"/>
                </a:cubicBezTo>
                <a:cubicBezTo>
                  <a:pt x="187780" y="177329"/>
                  <a:pt x="187223" y="175174"/>
                  <a:pt x="183401" y="177329"/>
                </a:cubicBezTo>
                <a:cubicBezTo>
                  <a:pt x="179577" y="179553"/>
                  <a:pt x="178743" y="178510"/>
                  <a:pt x="177978" y="182264"/>
                </a:cubicBezTo>
                <a:cubicBezTo>
                  <a:pt x="177214" y="186018"/>
                  <a:pt x="177770" y="192552"/>
                  <a:pt x="180272" y="195958"/>
                </a:cubicBezTo>
                <a:cubicBezTo>
                  <a:pt x="182774" y="199434"/>
                  <a:pt x="184304" y="203257"/>
                  <a:pt x="184791" y="205412"/>
                </a:cubicBezTo>
                <a:cubicBezTo>
                  <a:pt x="185416" y="207567"/>
                  <a:pt x="186598" y="212920"/>
                  <a:pt x="180967" y="214866"/>
                </a:cubicBezTo>
                <a:cubicBezTo>
                  <a:pt x="175267" y="216882"/>
                  <a:pt x="174780" y="219523"/>
                  <a:pt x="174919" y="224528"/>
                </a:cubicBezTo>
                <a:cubicBezTo>
                  <a:pt x="174919" y="229672"/>
                  <a:pt x="172278" y="232105"/>
                  <a:pt x="174919" y="236624"/>
                </a:cubicBezTo>
                <a:cubicBezTo>
                  <a:pt x="177561" y="241142"/>
                  <a:pt x="181454" y="244409"/>
                  <a:pt x="181454" y="244409"/>
                </a:cubicBezTo>
                <a:cubicBezTo>
                  <a:pt x="181454" y="244409"/>
                  <a:pt x="189726" y="254211"/>
                  <a:pt x="188683" y="258729"/>
                </a:cubicBezTo>
                <a:cubicBezTo>
                  <a:pt x="187641" y="263247"/>
                  <a:pt x="185764" y="267070"/>
                  <a:pt x="185903" y="268530"/>
                </a:cubicBezTo>
                <a:cubicBezTo>
                  <a:pt x="186042" y="269990"/>
                  <a:pt x="186807" y="270616"/>
                  <a:pt x="186528" y="272145"/>
                </a:cubicBezTo>
                <a:cubicBezTo>
                  <a:pt x="186320" y="273535"/>
                  <a:pt x="183539" y="275273"/>
                  <a:pt x="181871" y="272910"/>
                </a:cubicBezTo>
                <a:cubicBezTo>
                  <a:pt x="180203" y="270546"/>
                  <a:pt x="178534" y="268808"/>
                  <a:pt x="177631" y="270060"/>
                </a:cubicBezTo>
                <a:cubicBezTo>
                  <a:pt x="176588" y="271172"/>
                  <a:pt x="174919" y="272493"/>
                  <a:pt x="175546" y="275273"/>
                </a:cubicBezTo>
                <a:cubicBezTo>
                  <a:pt x="176241" y="278123"/>
                  <a:pt x="175684" y="280348"/>
                  <a:pt x="175823" y="281807"/>
                </a:cubicBezTo>
                <a:cubicBezTo>
                  <a:pt x="175962" y="283267"/>
                  <a:pt x="174780" y="282642"/>
                  <a:pt x="175476" y="286256"/>
                </a:cubicBezTo>
                <a:cubicBezTo>
                  <a:pt x="176171" y="289871"/>
                  <a:pt x="180550" y="293138"/>
                  <a:pt x="180550" y="293138"/>
                </a:cubicBezTo>
                <a:cubicBezTo>
                  <a:pt x="180550" y="293138"/>
                  <a:pt x="179299" y="295085"/>
                  <a:pt x="177909" y="295919"/>
                </a:cubicBezTo>
                <a:cubicBezTo>
                  <a:pt x="176518" y="296822"/>
                  <a:pt x="176657" y="295015"/>
                  <a:pt x="173669" y="297795"/>
                </a:cubicBezTo>
                <a:cubicBezTo>
                  <a:pt x="170610" y="300715"/>
                  <a:pt x="167134" y="306485"/>
                  <a:pt x="166926" y="312046"/>
                </a:cubicBezTo>
                <a:cubicBezTo>
                  <a:pt x="166717" y="317537"/>
                  <a:pt x="166439" y="318302"/>
                  <a:pt x="167621" y="323307"/>
                </a:cubicBezTo>
                <a:cubicBezTo>
                  <a:pt x="168733" y="328312"/>
                  <a:pt x="172278" y="330814"/>
                  <a:pt x="173877" y="332205"/>
                </a:cubicBezTo>
                <a:cubicBezTo>
                  <a:pt x="175476" y="333525"/>
                  <a:pt x="180203" y="333803"/>
                  <a:pt x="180829" y="335611"/>
                </a:cubicBezTo>
                <a:cubicBezTo>
                  <a:pt x="181315" y="337349"/>
                  <a:pt x="181871" y="343535"/>
                  <a:pt x="181871" y="343535"/>
                </a:cubicBezTo>
                <a:cubicBezTo>
                  <a:pt x="181871" y="343535"/>
                  <a:pt x="179855" y="345551"/>
                  <a:pt x="175823" y="349513"/>
                </a:cubicBezTo>
                <a:cubicBezTo>
                  <a:pt x="171861" y="353545"/>
                  <a:pt x="171583" y="355074"/>
                  <a:pt x="171722" y="356534"/>
                </a:cubicBezTo>
                <a:cubicBezTo>
                  <a:pt x="171861" y="357994"/>
                  <a:pt x="173877" y="360705"/>
                  <a:pt x="173877" y="360705"/>
                </a:cubicBezTo>
                <a:cubicBezTo>
                  <a:pt x="173877" y="360705"/>
                  <a:pt x="177422" y="359662"/>
                  <a:pt x="177284" y="361470"/>
                </a:cubicBezTo>
                <a:cubicBezTo>
                  <a:pt x="177075" y="363277"/>
                  <a:pt x="173042" y="366961"/>
                  <a:pt x="173182" y="368421"/>
                </a:cubicBezTo>
                <a:cubicBezTo>
                  <a:pt x="173321" y="369881"/>
                  <a:pt x="173042" y="374608"/>
                  <a:pt x="173042" y="374608"/>
                </a:cubicBezTo>
                <a:cubicBezTo>
                  <a:pt x="173042" y="374608"/>
                  <a:pt x="173390" y="378640"/>
                  <a:pt x="172835" y="380169"/>
                </a:cubicBezTo>
                <a:cubicBezTo>
                  <a:pt x="172278" y="381629"/>
                  <a:pt x="167482" y="379265"/>
                  <a:pt x="167482" y="379265"/>
                </a:cubicBezTo>
                <a:cubicBezTo>
                  <a:pt x="167482" y="379265"/>
                  <a:pt x="167134" y="375234"/>
                  <a:pt x="165605" y="375859"/>
                </a:cubicBezTo>
                <a:cubicBezTo>
                  <a:pt x="164215" y="376485"/>
                  <a:pt x="158167" y="377597"/>
                  <a:pt x="158375" y="379543"/>
                </a:cubicBezTo>
                <a:cubicBezTo>
                  <a:pt x="158584" y="381629"/>
                  <a:pt x="155247" y="384479"/>
                  <a:pt x="157333" y="385243"/>
                </a:cubicBezTo>
                <a:cubicBezTo>
                  <a:pt x="159418" y="386077"/>
                  <a:pt x="164006" y="385660"/>
                  <a:pt x="164701" y="387676"/>
                </a:cubicBezTo>
                <a:cubicBezTo>
                  <a:pt x="165396" y="389623"/>
                  <a:pt x="165049" y="391708"/>
                  <a:pt x="165327" y="394211"/>
                </a:cubicBezTo>
                <a:cubicBezTo>
                  <a:pt x="165535" y="396713"/>
                  <a:pt x="170193" y="392195"/>
                  <a:pt x="165535" y="396713"/>
                </a:cubicBezTo>
                <a:cubicBezTo>
                  <a:pt x="160809" y="401231"/>
                  <a:pt x="159140" y="399841"/>
                  <a:pt x="160043" y="403804"/>
                </a:cubicBezTo>
                <a:cubicBezTo>
                  <a:pt x="160947" y="407835"/>
                  <a:pt x="167551" y="407210"/>
                  <a:pt x="169289" y="409643"/>
                </a:cubicBezTo>
                <a:cubicBezTo>
                  <a:pt x="171097" y="412006"/>
                  <a:pt x="167273" y="414856"/>
                  <a:pt x="171513" y="417081"/>
                </a:cubicBezTo>
                <a:cubicBezTo>
                  <a:pt x="175754" y="419235"/>
                  <a:pt x="180759" y="418749"/>
                  <a:pt x="184026" y="420000"/>
                </a:cubicBezTo>
                <a:cubicBezTo>
                  <a:pt x="187154" y="421182"/>
                  <a:pt x="194453" y="423615"/>
                  <a:pt x="194453" y="423615"/>
                </a:cubicBezTo>
                <a:cubicBezTo>
                  <a:pt x="194453" y="423615"/>
                  <a:pt x="194105" y="425700"/>
                  <a:pt x="195843" y="427577"/>
                </a:cubicBezTo>
                <a:cubicBezTo>
                  <a:pt x="197581" y="429454"/>
                  <a:pt x="201821" y="431609"/>
                  <a:pt x="200987" y="433694"/>
                </a:cubicBezTo>
                <a:cubicBezTo>
                  <a:pt x="200222" y="435780"/>
                  <a:pt x="193062" y="436475"/>
                  <a:pt x="193062" y="436475"/>
                </a:cubicBezTo>
                <a:cubicBezTo>
                  <a:pt x="193062" y="436475"/>
                  <a:pt x="189587" y="431192"/>
                  <a:pt x="185069" y="431609"/>
                </a:cubicBezTo>
                <a:cubicBezTo>
                  <a:pt x="180481" y="432026"/>
                  <a:pt x="180550" y="432582"/>
                  <a:pt x="178118" y="434320"/>
                </a:cubicBezTo>
                <a:cubicBezTo>
                  <a:pt x="175754" y="436058"/>
                  <a:pt x="171722" y="436475"/>
                  <a:pt x="169359" y="438212"/>
                </a:cubicBezTo>
                <a:cubicBezTo>
                  <a:pt x="166926" y="439881"/>
                  <a:pt x="162408" y="440298"/>
                  <a:pt x="162824" y="445442"/>
                </a:cubicBezTo>
                <a:cubicBezTo>
                  <a:pt x="163311" y="450516"/>
                  <a:pt x="163450" y="452463"/>
                  <a:pt x="162824" y="456147"/>
                </a:cubicBezTo>
                <a:cubicBezTo>
                  <a:pt x="162129" y="459831"/>
                  <a:pt x="158237" y="456564"/>
                  <a:pt x="157194" y="461778"/>
                </a:cubicBezTo>
                <a:cubicBezTo>
                  <a:pt x="156221" y="466922"/>
                  <a:pt x="156568" y="482701"/>
                  <a:pt x="157402" y="485134"/>
                </a:cubicBezTo>
                <a:cubicBezTo>
                  <a:pt x="158167" y="487637"/>
                  <a:pt x="164353" y="489027"/>
                  <a:pt x="165119" y="492085"/>
                </a:cubicBezTo>
                <a:cubicBezTo>
                  <a:pt x="165883" y="495074"/>
                  <a:pt x="166787" y="499037"/>
                  <a:pt x="172000" y="495491"/>
                </a:cubicBezTo>
                <a:cubicBezTo>
                  <a:pt x="177284" y="491877"/>
                  <a:pt x="180690" y="489583"/>
                  <a:pt x="186876" y="484995"/>
                </a:cubicBezTo>
                <a:cubicBezTo>
                  <a:pt x="192994" y="480338"/>
                  <a:pt x="197095" y="479990"/>
                  <a:pt x="198624" y="474707"/>
                </a:cubicBezTo>
                <a:cubicBezTo>
                  <a:pt x="200153" y="469424"/>
                  <a:pt x="198485" y="468104"/>
                  <a:pt x="201196" y="463793"/>
                </a:cubicBezTo>
                <a:cubicBezTo>
                  <a:pt x="203907" y="459484"/>
                  <a:pt x="203768" y="458441"/>
                  <a:pt x="207938" y="453992"/>
                </a:cubicBezTo>
                <a:cubicBezTo>
                  <a:pt x="212110" y="449543"/>
                  <a:pt x="211692" y="445512"/>
                  <a:pt x="213569" y="443287"/>
                </a:cubicBezTo>
                <a:cubicBezTo>
                  <a:pt x="215446" y="441063"/>
                  <a:pt x="217949" y="435223"/>
                  <a:pt x="217949" y="435223"/>
                </a:cubicBezTo>
                <a:cubicBezTo>
                  <a:pt x="217949" y="435223"/>
                  <a:pt x="220451" y="435015"/>
                  <a:pt x="220729" y="438074"/>
                </a:cubicBezTo>
                <a:cubicBezTo>
                  <a:pt x="221007" y="441132"/>
                  <a:pt x="220590" y="442661"/>
                  <a:pt x="219339" y="444816"/>
                </a:cubicBezTo>
                <a:cubicBezTo>
                  <a:pt x="218018" y="446971"/>
                  <a:pt x="216975" y="447110"/>
                  <a:pt x="216280" y="450725"/>
                </a:cubicBezTo>
                <a:cubicBezTo>
                  <a:pt x="215654" y="454340"/>
                  <a:pt x="212248" y="456147"/>
                  <a:pt x="212526" y="459206"/>
                </a:cubicBezTo>
                <a:cubicBezTo>
                  <a:pt x="212805" y="462264"/>
                  <a:pt x="212874" y="462751"/>
                  <a:pt x="210233" y="468034"/>
                </a:cubicBezTo>
                <a:cubicBezTo>
                  <a:pt x="207730" y="473386"/>
                  <a:pt x="203281" y="475819"/>
                  <a:pt x="203281" y="475819"/>
                </a:cubicBezTo>
                <a:cubicBezTo>
                  <a:pt x="203281" y="475819"/>
                  <a:pt x="196608" y="485551"/>
                  <a:pt x="191812" y="489583"/>
                </a:cubicBezTo>
                <a:cubicBezTo>
                  <a:pt x="187154" y="493615"/>
                  <a:pt x="186668" y="493615"/>
                  <a:pt x="181801" y="496604"/>
                </a:cubicBezTo>
                <a:cubicBezTo>
                  <a:pt x="176936" y="499593"/>
                  <a:pt x="171166" y="502165"/>
                  <a:pt x="169706" y="503346"/>
                </a:cubicBezTo>
                <a:cubicBezTo>
                  <a:pt x="168246" y="504459"/>
                  <a:pt x="161990" y="502512"/>
                  <a:pt x="161851" y="506614"/>
                </a:cubicBezTo>
                <a:cubicBezTo>
                  <a:pt x="161643" y="510715"/>
                  <a:pt x="162894" y="512592"/>
                  <a:pt x="164632" y="514538"/>
                </a:cubicBezTo>
                <a:cubicBezTo>
                  <a:pt x="166300" y="516415"/>
                  <a:pt x="163242" y="511063"/>
                  <a:pt x="166300" y="516415"/>
                </a:cubicBezTo>
                <a:cubicBezTo>
                  <a:pt x="169428" y="521768"/>
                  <a:pt x="172974" y="516276"/>
                  <a:pt x="169428" y="521768"/>
                </a:cubicBezTo>
                <a:cubicBezTo>
                  <a:pt x="165883" y="527120"/>
                  <a:pt x="163172" y="526425"/>
                  <a:pt x="163102" y="531013"/>
                </a:cubicBezTo>
                <a:cubicBezTo>
                  <a:pt x="163102" y="535601"/>
                  <a:pt x="162894" y="539702"/>
                  <a:pt x="164423" y="540119"/>
                </a:cubicBezTo>
                <a:cubicBezTo>
                  <a:pt x="166022" y="540467"/>
                  <a:pt x="165466" y="534906"/>
                  <a:pt x="173738" y="535670"/>
                </a:cubicBezTo>
                <a:cubicBezTo>
                  <a:pt x="181940" y="536365"/>
                  <a:pt x="183957" y="536157"/>
                  <a:pt x="185764" y="538659"/>
                </a:cubicBezTo>
                <a:cubicBezTo>
                  <a:pt x="187571" y="541023"/>
                  <a:pt x="188961" y="540397"/>
                  <a:pt x="190699" y="542274"/>
                </a:cubicBezTo>
                <a:cubicBezTo>
                  <a:pt x="192437" y="544151"/>
                  <a:pt x="194384" y="543386"/>
                  <a:pt x="196608" y="545333"/>
                </a:cubicBezTo>
                <a:cubicBezTo>
                  <a:pt x="198832" y="547071"/>
                  <a:pt x="206340" y="545889"/>
                  <a:pt x="207591" y="548878"/>
                </a:cubicBezTo>
                <a:cubicBezTo>
                  <a:pt x="208912" y="551798"/>
                  <a:pt x="212318" y="549921"/>
                  <a:pt x="208912" y="551798"/>
                </a:cubicBezTo>
                <a:cubicBezTo>
                  <a:pt x="205506" y="553675"/>
                  <a:pt x="198832" y="553258"/>
                  <a:pt x="193549" y="551658"/>
                </a:cubicBezTo>
                <a:cubicBezTo>
                  <a:pt x="188405" y="550199"/>
                  <a:pt x="182914" y="546584"/>
                  <a:pt x="182914" y="546584"/>
                </a:cubicBezTo>
                <a:cubicBezTo>
                  <a:pt x="182914" y="546584"/>
                  <a:pt x="179299" y="545333"/>
                  <a:pt x="177770" y="545541"/>
                </a:cubicBezTo>
                <a:cubicBezTo>
                  <a:pt x="176241" y="545680"/>
                  <a:pt x="175059" y="543734"/>
                  <a:pt x="170332" y="547766"/>
                </a:cubicBezTo>
                <a:cubicBezTo>
                  <a:pt x="165535" y="551728"/>
                  <a:pt x="165674" y="552771"/>
                  <a:pt x="164840" y="554300"/>
                </a:cubicBezTo>
                <a:cubicBezTo>
                  <a:pt x="164006" y="555968"/>
                  <a:pt x="161086" y="557776"/>
                  <a:pt x="161086" y="557776"/>
                </a:cubicBezTo>
                <a:cubicBezTo>
                  <a:pt x="161086" y="557776"/>
                  <a:pt x="156290" y="566882"/>
                  <a:pt x="156637" y="570427"/>
                </a:cubicBezTo>
                <a:cubicBezTo>
                  <a:pt x="156985" y="573972"/>
                  <a:pt x="158237" y="581480"/>
                  <a:pt x="158584" y="585511"/>
                </a:cubicBezTo>
                <a:cubicBezTo>
                  <a:pt x="158932" y="589543"/>
                  <a:pt x="157055" y="592254"/>
                  <a:pt x="157055" y="592254"/>
                </a:cubicBezTo>
                <a:cubicBezTo>
                  <a:pt x="157055" y="592254"/>
                  <a:pt x="157750" y="604906"/>
                  <a:pt x="157959" y="606922"/>
                </a:cubicBezTo>
                <a:cubicBezTo>
                  <a:pt x="158167" y="608937"/>
                  <a:pt x="157611" y="609007"/>
                  <a:pt x="156360" y="611649"/>
                </a:cubicBezTo>
                <a:cubicBezTo>
                  <a:pt x="155039" y="614360"/>
                  <a:pt x="156846" y="617210"/>
                  <a:pt x="153996" y="618530"/>
                </a:cubicBezTo>
                <a:cubicBezTo>
                  <a:pt x="151007" y="619781"/>
                  <a:pt x="144612" y="621381"/>
                  <a:pt x="144820" y="618809"/>
                </a:cubicBezTo>
                <a:cubicBezTo>
                  <a:pt x="145168" y="616237"/>
                  <a:pt x="144473" y="614777"/>
                  <a:pt x="145307" y="612622"/>
                </a:cubicBezTo>
                <a:cubicBezTo>
                  <a:pt x="146072" y="610536"/>
                  <a:pt x="146210" y="606435"/>
                  <a:pt x="144334" y="607200"/>
                </a:cubicBezTo>
                <a:cubicBezTo>
                  <a:pt x="142248" y="607895"/>
                  <a:pt x="140371" y="608103"/>
                  <a:pt x="139537" y="610675"/>
                </a:cubicBezTo>
                <a:cubicBezTo>
                  <a:pt x="138703" y="613247"/>
                  <a:pt x="141554" y="610467"/>
                  <a:pt x="138703" y="613247"/>
                </a:cubicBezTo>
                <a:cubicBezTo>
                  <a:pt x="135923" y="616097"/>
                  <a:pt x="136340" y="620616"/>
                  <a:pt x="136062" y="622701"/>
                </a:cubicBezTo>
                <a:cubicBezTo>
                  <a:pt x="135714" y="624787"/>
                  <a:pt x="135853" y="626247"/>
                  <a:pt x="136757" y="630208"/>
                </a:cubicBezTo>
                <a:lnTo>
                  <a:pt x="137591" y="634171"/>
                </a:lnTo>
                <a:cubicBezTo>
                  <a:pt x="137591" y="634171"/>
                  <a:pt x="140927" y="643069"/>
                  <a:pt x="140163" y="645154"/>
                </a:cubicBezTo>
                <a:cubicBezTo>
                  <a:pt x="139259" y="647239"/>
                  <a:pt x="135228" y="647170"/>
                  <a:pt x="135228" y="647170"/>
                </a:cubicBezTo>
                <a:cubicBezTo>
                  <a:pt x="135228" y="647170"/>
                  <a:pt x="130709" y="647587"/>
                  <a:pt x="132030" y="650507"/>
                </a:cubicBezTo>
                <a:cubicBezTo>
                  <a:pt x="133281" y="653496"/>
                  <a:pt x="134533" y="655929"/>
                  <a:pt x="134672" y="657945"/>
                </a:cubicBezTo>
                <a:cubicBezTo>
                  <a:pt x="134880" y="659960"/>
                  <a:pt x="135923" y="659891"/>
                  <a:pt x="132377" y="660169"/>
                </a:cubicBezTo>
                <a:cubicBezTo>
                  <a:pt x="128902" y="660517"/>
                  <a:pt x="122507" y="658083"/>
                  <a:pt x="122368" y="656554"/>
                </a:cubicBezTo>
                <a:cubicBezTo>
                  <a:pt x="122229" y="655025"/>
                  <a:pt x="122507" y="651897"/>
                  <a:pt x="122715" y="648908"/>
                </a:cubicBezTo>
                <a:cubicBezTo>
                  <a:pt x="122924" y="645849"/>
                  <a:pt x="123688" y="642721"/>
                  <a:pt x="124383" y="639523"/>
                </a:cubicBezTo>
                <a:cubicBezTo>
                  <a:pt x="125148" y="636465"/>
                  <a:pt x="124036" y="630973"/>
                  <a:pt x="122089" y="630626"/>
                </a:cubicBezTo>
                <a:cubicBezTo>
                  <a:pt x="119935" y="630348"/>
                  <a:pt x="117640" y="632572"/>
                  <a:pt x="117224" y="627984"/>
                </a:cubicBezTo>
                <a:cubicBezTo>
                  <a:pt x="116806" y="623466"/>
                  <a:pt x="117571" y="620407"/>
                  <a:pt x="119517" y="619156"/>
                </a:cubicBezTo>
                <a:cubicBezTo>
                  <a:pt x="121464" y="617974"/>
                  <a:pt x="124175" y="615124"/>
                  <a:pt x="123966" y="612622"/>
                </a:cubicBezTo>
                <a:cubicBezTo>
                  <a:pt x="123758" y="610119"/>
                  <a:pt x="121464" y="602195"/>
                  <a:pt x="121464" y="602195"/>
                </a:cubicBezTo>
                <a:cubicBezTo>
                  <a:pt x="121464" y="602195"/>
                  <a:pt x="120630" y="598232"/>
                  <a:pt x="117154" y="599484"/>
                </a:cubicBezTo>
                <a:cubicBezTo>
                  <a:pt x="113818" y="600874"/>
                  <a:pt x="111593" y="604072"/>
                  <a:pt x="109090" y="605393"/>
                </a:cubicBezTo>
                <a:cubicBezTo>
                  <a:pt x="106658" y="606644"/>
                  <a:pt x="105615" y="606782"/>
                  <a:pt x="103738" y="607408"/>
                </a:cubicBezTo>
                <a:cubicBezTo>
                  <a:pt x="101653" y="608103"/>
                  <a:pt x="92825" y="611440"/>
                  <a:pt x="92199" y="609911"/>
                </a:cubicBezTo>
                <a:cubicBezTo>
                  <a:pt x="91573" y="608520"/>
                  <a:pt x="91017" y="602403"/>
                  <a:pt x="91017" y="602403"/>
                </a:cubicBezTo>
                <a:cubicBezTo>
                  <a:pt x="91017" y="602403"/>
                  <a:pt x="96231" y="598858"/>
                  <a:pt x="98038" y="596634"/>
                </a:cubicBezTo>
                <a:cubicBezTo>
                  <a:pt x="99915" y="594409"/>
                  <a:pt x="101930" y="588640"/>
                  <a:pt x="101930" y="588640"/>
                </a:cubicBezTo>
                <a:cubicBezTo>
                  <a:pt x="101930" y="588640"/>
                  <a:pt x="103321" y="582522"/>
                  <a:pt x="101791" y="582036"/>
                </a:cubicBezTo>
                <a:cubicBezTo>
                  <a:pt x="100193" y="581688"/>
                  <a:pt x="97829" y="577865"/>
                  <a:pt x="97690" y="576336"/>
                </a:cubicBezTo>
                <a:cubicBezTo>
                  <a:pt x="97551" y="574876"/>
                  <a:pt x="100332" y="571539"/>
                  <a:pt x="96231" y="570914"/>
                </a:cubicBezTo>
                <a:cubicBezTo>
                  <a:pt x="92060" y="570288"/>
                  <a:pt x="91156" y="566256"/>
                  <a:pt x="88445" y="569523"/>
                </a:cubicBezTo>
                <a:cubicBezTo>
                  <a:pt x="85664" y="572860"/>
                  <a:pt x="83232" y="574112"/>
                  <a:pt x="84205" y="579116"/>
                </a:cubicBezTo>
                <a:cubicBezTo>
                  <a:pt x="85248" y="584191"/>
                  <a:pt x="84969" y="587666"/>
                  <a:pt x="85248" y="590169"/>
                </a:cubicBezTo>
                <a:cubicBezTo>
                  <a:pt x="85456" y="592741"/>
                  <a:pt x="84135" y="594896"/>
                  <a:pt x="83927" y="597955"/>
                </a:cubicBezTo>
                <a:cubicBezTo>
                  <a:pt x="83718" y="601082"/>
                  <a:pt x="81563" y="600248"/>
                  <a:pt x="82467" y="604211"/>
                </a:cubicBezTo>
                <a:cubicBezTo>
                  <a:pt x="83371" y="608173"/>
                  <a:pt x="85943" y="614082"/>
                  <a:pt x="86151" y="616654"/>
                </a:cubicBezTo>
                <a:cubicBezTo>
                  <a:pt x="86359" y="619156"/>
                  <a:pt x="91782" y="617140"/>
                  <a:pt x="86359" y="619156"/>
                </a:cubicBezTo>
                <a:cubicBezTo>
                  <a:pt x="81007" y="621172"/>
                  <a:pt x="80242" y="618183"/>
                  <a:pt x="76559" y="617001"/>
                </a:cubicBezTo>
                <a:cubicBezTo>
                  <a:pt x="72874" y="615750"/>
                  <a:pt x="76975" y="616445"/>
                  <a:pt x="72874" y="615750"/>
                </a:cubicBezTo>
                <a:cubicBezTo>
                  <a:pt x="68772" y="615124"/>
                  <a:pt x="65297" y="617001"/>
                  <a:pt x="61821" y="617835"/>
                </a:cubicBezTo>
                <a:cubicBezTo>
                  <a:pt x="58415" y="618600"/>
                  <a:pt x="58137" y="616167"/>
                  <a:pt x="55913" y="618878"/>
                </a:cubicBezTo>
                <a:cubicBezTo>
                  <a:pt x="53549" y="621589"/>
                  <a:pt x="54592" y="621519"/>
                  <a:pt x="49795" y="625065"/>
                </a:cubicBezTo>
                <a:cubicBezTo>
                  <a:pt x="45069" y="628610"/>
                  <a:pt x="44651" y="624022"/>
                  <a:pt x="41940" y="628332"/>
                </a:cubicBezTo>
                <a:cubicBezTo>
                  <a:pt x="39368" y="632642"/>
                  <a:pt x="39021" y="640844"/>
                  <a:pt x="39021" y="640844"/>
                </a:cubicBezTo>
                <a:cubicBezTo>
                  <a:pt x="39021" y="640844"/>
                  <a:pt x="40202" y="642304"/>
                  <a:pt x="40898" y="644250"/>
                </a:cubicBezTo>
                <a:cubicBezTo>
                  <a:pt x="41593" y="646197"/>
                  <a:pt x="35962" y="651271"/>
                  <a:pt x="40133" y="652940"/>
                </a:cubicBezTo>
                <a:cubicBezTo>
                  <a:pt x="42983" y="654052"/>
                  <a:pt x="46042" y="653962"/>
                  <a:pt x="49309" y="652662"/>
                </a:cubicBezTo>
                <a:cubicBezTo>
                  <a:pt x="54175" y="650645"/>
                  <a:pt x="55982" y="648004"/>
                  <a:pt x="58415" y="646197"/>
                </a:cubicBezTo>
                <a:cubicBezTo>
                  <a:pt x="60779" y="644459"/>
                  <a:pt x="62725" y="643277"/>
                  <a:pt x="64324" y="644598"/>
                </a:cubicBezTo>
                <a:cubicBezTo>
                  <a:pt x="65992" y="645988"/>
                  <a:pt x="65158" y="647170"/>
                  <a:pt x="64324" y="649742"/>
                </a:cubicBezTo>
                <a:cubicBezTo>
                  <a:pt x="63628" y="652314"/>
                  <a:pt x="62099" y="652453"/>
                  <a:pt x="60153" y="654191"/>
                </a:cubicBezTo>
                <a:cubicBezTo>
                  <a:pt x="58277" y="655929"/>
                  <a:pt x="54314" y="656763"/>
                  <a:pt x="53967" y="658848"/>
                </a:cubicBezTo>
                <a:cubicBezTo>
                  <a:pt x="53619" y="660934"/>
                  <a:pt x="52785" y="663019"/>
                  <a:pt x="52576" y="665591"/>
                </a:cubicBezTo>
                <a:cubicBezTo>
                  <a:pt x="52298" y="668163"/>
                  <a:pt x="45278" y="669831"/>
                  <a:pt x="45278" y="669831"/>
                </a:cubicBezTo>
                <a:cubicBezTo>
                  <a:pt x="45278" y="669831"/>
                  <a:pt x="43192" y="669553"/>
                  <a:pt x="42358" y="671569"/>
                </a:cubicBezTo>
                <a:cubicBezTo>
                  <a:pt x="41593" y="673794"/>
                  <a:pt x="39855" y="671291"/>
                  <a:pt x="36796" y="676713"/>
                </a:cubicBezTo>
                <a:cubicBezTo>
                  <a:pt x="33738" y="682066"/>
                  <a:pt x="28872" y="685055"/>
                  <a:pt x="28594" y="687627"/>
                </a:cubicBezTo>
                <a:cubicBezTo>
                  <a:pt x="28385" y="690199"/>
                  <a:pt x="19766" y="692006"/>
                  <a:pt x="19001" y="694022"/>
                </a:cubicBezTo>
                <a:cubicBezTo>
                  <a:pt x="18237" y="696246"/>
                  <a:pt x="20600" y="700556"/>
                  <a:pt x="17333" y="702920"/>
                </a:cubicBezTo>
                <a:cubicBezTo>
                  <a:pt x="13927" y="705283"/>
                  <a:pt x="9408" y="705214"/>
                  <a:pt x="8713" y="709315"/>
                </a:cubicBezTo>
                <a:cubicBezTo>
                  <a:pt x="8157" y="713416"/>
                  <a:pt x="7810" y="715432"/>
                  <a:pt x="7045" y="718143"/>
                </a:cubicBezTo>
                <a:cubicBezTo>
                  <a:pt x="6210" y="720785"/>
                  <a:pt x="4195" y="714320"/>
                  <a:pt x="2248" y="722175"/>
                </a:cubicBezTo>
                <a:cubicBezTo>
                  <a:pt x="441" y="729960"/>
                  <a:pt x="-532" y="730030"/>
                  <a:pt x="302" y="733992"/>
                </a:cubicBezTo>
                <a:cubicBezTo>
                  <a:pt x="1136" y="738024"/>
                  <a:pt x="6072" y="741152"/>
                  <a:pt x="7323" y="743516"/>
                </a:cubicBezTo>
                <a:cubicBezTo>
                  <a:pt x="8574" y="746018"/>
                  <a:pt x="13301" y="747547"/>
                  <a:pt x="15178" y="750953"/>
                </a:cubicBezTo>
                <a:cubicBezTo>
                  <a:pt x="16985" y="754360"/>
                  <a:pt x="21156" y="755541"/>
                  <a:pt x="22686" y="755402"/>
                </a:cubicBezTo>
                <a:cubicBezTo>
                  <a:pt x="24215" y="755263"/>
                  <a:pt x="26230" y="754499"/>
                  <a:pt x="28316" y="750258"/>
                </a:cubicBezTo>
                <a:cubicBezTo>
                  <a:pt x="30402" y="746018"/>
                  <a:pt x="32139" y="742334"/>
                  <a:pt x="30262" y="737885"/>
                </a:cubicBezTo>
                <a:cubicBezTo>
                  <a:pt x="28316" y="733506"/>
                  <a:pt x="29775" y="732393"/>
                  <a:pt x="25813" y="728223"/>
                </a:cubicBezTo>
                <a:lnTo>
                  <a:pt x="21851" y="723982"/>
                </a:lnTo>
                <a:cubicBezTo>
                  <a:pt x="21851" y="723982"/>
                  <a:pt x="23102" y="720368"/>
                  <a:pt x="28038" y="719881"/>
                </a:cubicBezTo>
                <a:cubicBezTo>
                  <a:pt x="33113" y="719394"/>
                  <a:pt x="37423" y="716405"/>
                  <a:pt x="40829" y="714667"/>
                </a:cubicBezTo>
                <a:cubicBezTo>
                  <a:pt x="44235" y="712790"/>
                  <a:pt x="44651" y="712165"/>
                  <a:pt x="46459" y="709524"/>
                </a:cubicBezTo>
                <a:cubicBezTo>
                  <a:pt x="48266" y="706812"/>
                  <a:pt x="49239" y="702155"/>
                  <a:pt x="51256" y="700417"/>
                </a:cubicBezTo>
                <a:cubicBezTo>
                  <a:pt x="53063" y="698679"/>
                  <a:pt x="49934" y="697984"/>
                  <a:pt x="53063" y="698679"/>
                </a:cubicBezTo>
                <a:cubicBezTo>
                  <a:pt x="56260" y="699444"/>
                  <a:pt x="58068" y="702781"/>
                  <a:pt x="57164" y="704449"/>
                </a:cubicBezTo>
                <a:cubicBezTo>
                  <a:pt x="56330" y="706048"/>
                  <a:pt x="54801" y="705700"/>
                  <a:pt x="54592" y="709315"/>
                </a:cubicBezTo>
                <a:cubicBezTo>
                  <a:pt x="54383" y="712860"/>
                  <a:pt x="52785" y="712026"/>
                  <a:pt x="54175" y="715988"/>
                </a:cubicBezTo>
                <a:cubicBezTo>
                  <a:pt x="55565" y="719951"/>
                  <a:pt x="55843" y="722453"/>
                  <a:pt x="59597" y="725164"/>
                </a:cubicBezTo>
                <a:cubicBezTo>
                  <a:pt x="63420" y="727806"/>
                  <a:pt x="66270" y="725512"/>
                  <a:pt x="69051" y="727806"/>
                </a:cubicBezTo>
                <a:cubicBezTo>
                  <a:pt x="71762" y="730099"/>
                  <a:pt x="77879" y="730099"/>
                  <a:pt x="79617" y="731976"/>
                </a:cubicBezTo>
                <a:cubicBezTo>
                  <a:pt x="81355" y="733853"/>
                  <a:pt x="84900" y="734479"/>
                  <a:pt x="89071" y="735661"/>
                </a:cubicBezTo>
                <a:cubicBezTo>
                  <a:pt x="93241" y="736842"/>
                  <a:pt x="98803" y="736286"/>
                  <a:pt x="100332" y="736147"/>
                </a:cubicBezTo>
                <a:cubicBezTo>
                  <a:pt x="101861" y="736008"/>
                  <a:pt x="104433" y="731142"/>
                  <a:pt x="102834" y="729821"/>
                </a:cubicBezTo>
                <a:cubicBezTo>
                  <a:pt x="101166" y="728431"/>
                  <a:pt x="97690" y="724677"/>
                  <a:pt x="97690" y="724677"/>
                </a:cubicBezTo>
                <a:cubicBezTo>
                  <a:pt x="97690" y="724677"/>
                  <a:pt x="99567" y="722453"/>
                  <a:pt x="102626" y="722175"/>
                </a:cubicBezTo>
                <a:cubicBezTo>
                  <a:pt x="105615" y="721897"/>
                  <a:pt x="112984" y="718699"/>
                  <a:pt x="114234" y="721132"/>
                </a:cubicBezTo>
                <a:cubicBezTo>
                  <a:pt x="115416" y="723565"/>
                  <a:pt x="116320" y="722940"/>
                  <a:pt x="117293" y="726971"/>
                </a:cubicBezTo>
                <a:cubicBezTo>
                  <a:pt x="118128" y="730934"/>
                  <a:pt x="122854" y="732602"/>
                  <a:pt x="124592" y="734409"/>
                </a:cubicBezTo>
                <a:cubicBezTo>
                  <a:pt x="126330" y="736286"/>
                  <a:pt x="125079" y="739970"/>
                  <a:pt x="129736" y="740526"/>
                </a:cubicBezTo>
                <a:cubicBezTo>
                  <a:pt x="134324" y="741152"/>
                  <a:pt x="141206" y="743029"/>
                  <a:pt x="141206" y="743029"/>
                </a:cubicBezTo>
                <a:cubicBezTo>
                  <a:pt x="141206" y="743029"/>
                  <a:pt x="144820" y="743168"/>
                  <a:pt x="143986" y="745879"/>
                </a:cubicBezTo>
                <a:cubicBezTo>
                  <a:pt x="143152" y="748451"/>
                  <a:pt x="136062" y="748590"/>
                  <a:pt x="134115" y="749285"/>
                </a:cubicBezTo>
                <a:cubicBezTo>
                  <a:pt x="132100" y="749980"/>
                  <a:pt x="130362" y="747617"/>
                  <a:pt x="129110" y="749772"/>
                </a:cubicBezTo>
                <a:cubicBezTo>
                  <a:pt x="127790" y="751927"/>
                  <a:pt x="126538" y="755611"/>
                  <a:pt x="127303" y="758113"/>
                </a:cubicBezTo>
                <a:cubicBezTo>
                  <a:pt x="128067" y="760546"/>
                  <a:pt x="128694" y="761450"/>
                  <a:pt x="130779" y="761867"/>
                </a:cubicBezTo>
                <a:cubicBezTo>
                  <a:pt x="132864" y="762145"/>
                  <a:pt x="138286" y="760616"/>
                  <a:pt x="139955" y="762562"/>
                </a:cubicBezTo>
                <a:cubicBezTo>
                  <a:pt x="141693" y="764370"/>
                  <a:pt x="141345" y="760894"/>
                  <a:pt x="141693" y="764370"/>
                </a:cubicBezTo>
                <a:cubicBezTo>
                  <a:pt x="142040" y="767915"/>
                  <a:pt x="138912" y="766733"/>
                  <a:pt x="135019" y="768610"/>
                </a:cubicBezTo>
                <a:cubicBezTo>
                  <a:pt x="131126" y="770487"/>
                  <a:pt x="128067" y="771251"/>
                  <a:pt x="128067" y="771251"/>
                </a:cubicBezTo>
                <a:lnTo>
                  <a:pt x="124731" y="774101"/>
                </a:lnTo>
                <a:cubicBezTo>
                  <a:pt x="124731" y="774101"/>
                  <a:pt x="118614" y="784390"/>
                  <a:pt x="116251" y="786614"/>
                </a:cubicBezTo>
                <a:cubicBezTo>
                  <a:pt x="113887" y="788838"/>
                  <a:pt x="108951" y="790368"/>
                  <a:pt x="108812" y="794469"/>
                </a:cubicBezTo>
                <a:cubicBezTo>
                  <a:pt x="108604" y="798570"/>
                  <a:pt x="105336" y="800864"/>
                  <a:pt x="110480" y="801976"/>
                </a:cubicBezTo>
                <a:cubicBezTo>
                  <a:pt x="115625" y="802950"/>
                  <a:pt x="120073" y="800516"/>
                  <a:pt x="120421" y="804548"/>
                </a:cubicBezTo>
                <a:cubicBezTo>
                  <a:pt x="120769" y="808580"/>
                  <a:pt x="121881" y="810040"/>
                  <a:pt x="124453" y="810318"/>
                </a:cubicBezTo>
                <a:cubicBezTo>
                  <a:pt x="127094" y="810526"/>
                  <a:pt x="134324" y="811986"/>
                  <a:pt x="135506" y="813377"/>
                </a:cubicBezTo>
                <a:cubicBezTo>
                  <a:pt x="136617" y="814836"/>
                  <a:pt x="140163" y="814489"/>
                  <a:pt x="134810" y="817478"/>
                </a:cubicBezTo>
                <a:cubicBezTo>
                  <a:pt x="129458" y="820536"/>
                  <a:pt x="124592" y="821996"/>
                  <a:pt x="122368" y="820675"/>
                </a:cubicBezTo>
                <a:cubicBezTo>
                  <a:pt x="120212" y="819285"/>
                  <a:pt x="115833" y="816226"/>
                  <a:pt x="114304" y="816366"/>
                </a:cubicBezTo>
                <a:cubicBezTo>
                  <a:pt x="112775" y="816505"/>
                  <a:pt x="109578" y="814280"/>
                  <a:pt x="107770" y="817478"/>
                </a:cubicBezTo>
                <a:cubicBezTo>
                  <a:pt x="106032" y="820606"/>
                  <a:pt x="102070" y="821579"/>
                  <a:pt x="100262" y="824290"/>
                </a:cubicBezTo>
                <a:cubicBezTo>
                  <a:pt x="98455" y="827001"/>
                  <a:pt x="100471" y="821718"/>
                  <a:pt x="98455" y="827001"/>
                </a:cubicBezTo>
                <a:cubicBezTo>
                  <a:pt x="96439" y="832284"/>
                  <a:pt x="96300" y="836386"/>
                  <a:pt x="99011" y="838193"/>
                </a:cubicBezTo>
                <a:cubicBezTo>
                  <a:pt x="101722" y="840000"/>
                  <a:pt x="108951" y="840765"/>
                  <a:pt x="111941" y="840487"/>
                </a:cubicBezTo>
                <a:cubicBezTo>
                  <a:pt x="114929" y="840209"/>
                  <a:pt x="115068" y="835134"/>
                  <a:pt x="122229" y="836525"/>
                </a:cubicBezTo>
                <a:cubicBezTo>
                  <a:pt x="129528" y="837915"/>
                  <a:pt x="135158" y="838888"/>
                  <a:pt x="136617" y="838193"/>
                </a:cubicBezTo>
                <a:cubicBezTo>
                  <a:pt x="138147" y="837567"/>
                  <a:pt x="152050" y="834231"/>
                  <a:pt x="148921" y="839166"/>
                </a:cubicBezTo>
                <a:cubicBezTo>
                  <a:pt x="145863" y="844032"/>
                  <a:pt x="146767" y="842920"/>
                  <a:pt x="140789" y="844518"/>
                </a:cubicBezTo>
                <a:cubicBezTo>
                  <a:pt x="134810" y="846048"/>
                  <a:pt x="132656" y="844796"/>
                  <a:pt x="128694" y="846117"/>
                </a:cubicBezTo>
                <a:cubicBezTo>
                  <a:pt x="124731" y="847438"/>
                  <a:pt x="120212" y="847855"/>
                  <a:pt x="120352" y="849454"/>
                </a:cubicBezTo>
                <a:cubicBezTo>
                  <a:pt x="120491" y="850983"/>
                  <a:pt x="116042" y="852930"/>
                  <a:pt x="116251" y="855432"/>
                </a:cubicBezTo>
                <a:cubicBezTo>
                  <a:pt x="116459" y="857935"/>
                  <a:pt x="120491" y="857587"/>
                  <a:pt x="121811" y="859951"/>
                </a:cubicBezTo>
                <a:cubicBezTo>
                  <a:pt x="123063" y="862453"/>
                  <a:pt x="124314" y="859742"/>
                  <a:pt x="123063" y="862453"/>
                </a:cubicBezTo>
                <a:cubicBezTo>
                  <a:pt x="121742" y="865095"/>
                  <a:pt x="121116" y="864121"/>
                  <a:pt x="116667" y="865581"/>
                </a:cubicBezTo>
                <a:cubicBezTo>
                  <a:pt x="112218" y="867041"/>
                  <a:pt x="110689" y="866624"/>
                  <a:pt x="109855" y="868709"/>
                </a:cubicBezTo>
                <a:cubicBezTo>
                  <a:pt x="109021" y="870795"/>
                  <a:pt x="104364" y="875313"/>
                  <a:pt x="107631" y="878094"/>
                </a:cubicBezTo>
                <a:cubicBezTo>
                  <a:pt x="110967" y="880805"/>
                  <a:pt x="116876" y="878233"/>
                  <a:pt x="117571" y="880666"/>
                </a:cubicBezTo>
                <a:cubicBezTo>
                  <a:pt x="118267" y="883168"/>
                  <a:pt x="117432" y="884280"/>
                  <a:pt x="116529" y="886366"/>
                </a:cubicBezTo>
                <a:cubicBezTo>
                  <a:pt x="116111" y="887617"/>
                  <a:pt x="116181" y="885392"/>
                  <a:pt x="116181" y="885253"/>
                </a:cubicBezTo>
                <a:cubicBezTo>
                  <a:pt x="116111" y="885532"/>
                  <a:pt x="116042" y="886435"/>
                  <a:pt x="115763" y="888451"/>
                </a:cubicBezTo>
                <a:cubicBezTo>
                  <a:pt x="114860" y="895680"/>
                  <a:pt x="118753" y="898948"/>
                  <a:pt x="119448" y="900825"/>
                </a:cubicBezTo>
                <a:cubicBezTo>
                  <a:pt x="120143" y="902840"/>
                  <a:pt x="122645" y="902076"/>
                  <a:pt x="123411" y="904509"/>
                </a:cubicBezTo>
                <a:cubicBezTo>
                  <a:pt x="124106" y="907011"/>
                  <a:pt x="126747" y="908262"/>
                  <a:pt x="126747" y="908262"/>
                </a:cubicBezTo>
                <a:cubicBezTo>
                  <a:pt x="126747" y="908262"/>
                  <a:pt x="132100" y="915422"/>
                  <a:pt x="136201" y="916117"/>
                </a:cubicBezTo>
                <a:cubicBezTo>
                  <a:pt x="140302" y="916743"/>
                  <a:pt x="147253" y="915075"/>
                  <a:pt x="146141" y="919245"/>
                </a:cubicBezTo>
                <a:cubicBezTo>
                  <a:pt x="145029" y="923416"/>
                  <a:pt x="140371" y="922791"/>
                  <a:pt x="138494" y="925015"/>
                </a:cubicBezTo>
                <a:cubicBezTo>
                  <a:pt x="136687" y="927240"/>
                  <a:pt x="134672" y="927865"/>
                  <a:pt x="134949" y="930993"/>
                </a:cubicBezTo>
                <a:cubicBezTo>
                  <a:pt x="135228" y="934052"/>
                  <a:pt x="133211" y="934261"/>
                  <a:pt x="137174" y="938431"/>
                </a:cubicBezTo>
                <a:cubicBezTo>
                  <a:pt x="141136" y="942602"/>
                  <a:pt x="148157" y="941490"/>
                  <a:pt x="148782" y="943506"/>
                </a:cubicBezTo>
                <a:cubicBezTo>
                  <a:pt x="149269" y="944757"/>
                  <a:pt x="149686" y="943714"/>
                  <a:pt x="149825" y="943853"/>
                </a:cubicBezTo>
                <a:cubicBezTo>
                  <a:pt x="149825" y="943923"/>
                  <a:pt x="149825" y="944340"/>
                  <a:pt x="149548" y="945522"/>
                </a:cubicBezTo>
                <a:cubicBezTo>
                  <a:pt x="148852" y="949206"/>
                  <a:pt x="146419" y="950387"/>
                  <a:pt x="142109" y="952820"/>
                </a:cubicBezTo>
                <a:cubicBezTo>
                  <a:pt x="137660" y="955253"/>
                  <a:pt x="136201" y="955392"/>
                  <a:pt x="137035" y="958381"/>
                </a:cubicBezTo>
                <a:cubicBezTo>
                  <a:pt x="137800" y="961301"/>
                  <a:pt x="134533" y="959076"/>
                  <a:pt x="137800" y="966931"/>
                </a:cubicBezTo>
                <a:cubicBezTo>
                  <a:pt x="141066" y="974787"/>
                  <a:pt x="144265" y="975969"/>
                  <a:pt x="144403" y="977498"/>
                </a:cubicBezTo>
                <a:cubicBezTo>
                  <a:pt x="144542" y="979027"/>
                  <a:pt x="144473" y="995293"/>
                  <a:pt x="144681" y="997378"/>
                </a:cubicBezTo>
                <a:cubicBezTo>
                  <a:pt x="144890" y="999395"/>
                  <a:pt x="144681" y="1001967"/>
                  <a:pt x="145446" y="1005442"/>
                </a:cubicBezTo>
                <a:cubicBezTo>
                  <a:pt x="146280" y="1008918"/>
                  <a:pt x="146906" y="1010447"/>
                  <a:pt x="147114" y="1012949"/>
                </a:cubicBezTo>
                <a:cubicBezTo>
                  <a:pt x="147323" y="1015452"/>
                  <a:pt x="148713" y="1018441"/>
                  <a:pt x="148852" y="1019901"/>
                </a:cubicBezTo>
                <a:lnTo>
                  <a:pt x="149339" y="1025462"/>
                </a:lnTo>
                <a:lnTo>
                  <a:pt x="154274" y="1029077"/>
                </a:lnTo>
                <a:cubicBezTo>
                  <a:pt x="154274" y="1029077"/>
                  <a:pt x="156012" y="1030954"/>
                  <a:pt x="154135" y="1032691"/>
                </a:cubicBezTo>
                <a:cubicBezTo>
                  <a:pt x="152258" y="1034429"/>
                  <a:pt x="146767" y="1035889"/>
                  <a:pt x="146767" y="1035889"/>
                </a:cubicBezTo>
                <a:cubicBezTo>
                  <a:pt x="146767" y="1035889"/>
                  <a:pt x="147462" y="1037418"/>
                  <a:pt x="148227" y="1040338"/>
                </a:cubicBezTo>
                <a:cubicBezTo>
                  <a:pt x="148991" y="1043396"/>
                  <a:pt x="146280" y="1041589"/>
                  <a:pt x="148991" y="1043396"/>
                </a:cubicBezTo>
                <a:cubicBezTo>
                  <a:pt x="151702" y="1045204"/>
                  <a:pt x="153996" y="1042910"/>
                  <a:pt x="155526" y="1042771"/>
                </a:cubicBezTo>
                <a:cubicBezTo>
                  <a:pt x="157055" y="1042632"/>
                  <a:pt x="161434" y="1040686"/>
                  <a:pt x="161434" y="1040686"/>
                </a:cubicBezTo>
                <a:cubicBezTo>
                  <a:pt x="161434" y="1040686"/>
                  <a:pt x="162894" y="1040060"/>
                  <a:pt x="163797" y="1038391"/>
                </a:cubicBezTo>
                <a:cubicBezTo>
                  <a:pt x="164632" y="1036723"/>
                  <a:pt x="163797" y="1033317"/>
                  <a:pt x="164006" y="1030259"/>
                </a:cubicBezTo>
                <a:cubicBezTo>
                  <a:pt x="164145" y="1027130"/>
                  <a:pt x="163450" y="1019067"/>
                  <a:pt x="163450" y="1019067"/>
                </a:cubicBezTo>
                <a:lnTo>
                  <a:pt x="165744" y="1005164"/>
                </a:lnTo>
                <a:lnTo>
                  <a:pt x="168802" y="999255"/>
                </a:lnTo>
                <a:cubicBezTo>
                  <a:pt x="168802" y="999255"/>
                  <a:pt x="170332" y="999603"/>
                  <a:pt x="171027" y="1001549"/>
                </a:cubicBezTo>
                <a:cubicBezTo>
                  <a:pt x="171722" y="1003496"/>
                  <a:pt x="170679" y="1004191"/>
                  <a:pt x="170470" y="1007180"/>
                </a:cubicBezTo>
                <a:cubicBezTo>
                  <a:pt x="170470" y="1008362"/>
                  <a:pt x="170470" y="1008570"/>
                  <a:pt x="170470" y="1008570"/>
                </a:cubicBezTo>
                <a:cubicBezTo>
                  <a:pt x="170470" y="1008779"/>
                  <a:pt x="170402" y="1009196"/>
                  <a:pt x="170193" y="1010239"/>
                </a:cubicBezTo>
                <a:cubicBezTo>
                  <a:pt x="169567" y="1013923"/>
                  <a:pt x="169289" y="1022542"/>
                  <a:pt x="170123" y="1026087"/>
                </a:cubicBezTo>
                <a:cubicBezTo>
                  <a:pt x="171027" y="1029563"/>
                  <a:pt x="173530" y="1029355"/>
                  <a:pt x="174155" y="1030814"/>
                </a:cubicBezTo>
                <a:cubicBezTo>
                  <a:pt x="174780" y="1032274"/>
                  <a:pt x="182080" y="1033108"/>
                  <a:pt x="182080" y="1033108"/>
                </a:cubicBezTo>
                <a:cubicBezTo>
                  <a:pt x="182080" y="1033108"/>
                  <a:pt x="184373" y="1036028"/>
                  <a:pt x="184999" y="1037418"/>
                </a:cubicBezTo>
                <a:cubicBezTo>
                  <a:pt x="185625" y="1038878"/>
                  <a:pt x="186528" y="1042910"/>
                  <a:pt x="183469" y="1042701"/>
                </a:cubicBezTo>
                <a:cubicBezTo>
                  <a:pt x="180411" y="1042493"/>
                  <a:pt x="176310" y="1041798"/>
                  <a:pt x="173251" y="1042075"/>
                </a:cubicBezTo>
                <a:cubicBezTo>
                  <a:pt x="170193" y="1042354"/>
                  <a:pt x="168664" y="1042075"/>
                  <a:pt x="167273" y="1043118"/>
                </a:cubicBezTo>
                <a:cubicBezTo>
                  <a:pt x="165814" y="1044300"/>
                  <a:pt x="162060" y="1047637"/>
                  <a:pt x="162060" y="1047637"/>
                </a:cubicBezTo>
                <a:cubicBezTo>
                  <a:pt x="162060" y="1047637"/>
                  <a:pt x="159766" y="1050487"/>
                  <a:pt x="159418" y="1051947"/>
                </a:cubicBezTo>
                <a:cubicBezTo>
                  <a:pt x="159001" y="1053545"/>
                  <a:pt x="159418" y="1058620"/>
                  <a:pt x="160183" y="1060010"/>
                </a:cubicBezTo>
                <a:cubicBezTo>
                  <a:pt x="160809" y="1061540"/>
                  <a:pt x="164215" y="1059663"/>
                  <a:pt x="166856" y="1060427"/>
                </a:cubicBezTo>
                <a:cubicBezTo>
                  <a:pt x="169428" y="1061261"/>
                  <a:pt x="171097" y="1062095"/>
                  <a:pt x="171722" y="1064042"/>
                </a:cubicBezTo>
                <a:cubicBezTo>
                  <a:pt x="172417" y="1065988"/>
                  <a:pt x="169567" y="1067865"/>
                  <a:pt x="167551" y="1068004"/>
                </a:cubicBezTo>
                <a:cubicBezTo>
                  <a:pt x="165535" y="1068213"/>
                  <a:pt x="169359" y="1065780"/>
                  <a:pt x="165535" y="1068213"/>
                </a:cubicBezTo>
                <a:cubicBezTo>
                  <a:pt x="161713" y="1070576"/>
                  <a:pt x="161225" y="1071132"/>
                  <a:pt x="161504" y="1074191"/>
                </a:cubicBezTo>
                <a:cubicBezTo>
                  <a:pt x="161781" y="1077180"/>
                  <a:pt x="160183" y="1081907"/>
                  <a:pt x="166369" y="1082880"/>
                </a:cubicBezTo>
                <a:cubicBezTo>
                  <a:pt x="172556" y="1083853"/>
                  <a:pt x="175962" y="1081977"/>
                  <a:pt x="178187" y="1084896"/>
                </a:cubicBezTo>
                <a:cubicBezTo>
                  <a:pt x="180550" y="1087676"/>
                  <a:pt x="179994" y="1087746"/>
                  <a:pt x="181315" y="1090179"/>
                </a:cubicBezTo>
                <a:cubicBezTo>
                  <a:pt x="182497" y="1092681"/>
                  <a:pt x="185207" y="1093376"/>
                  <a:pt x="187849" y="1094697"/>
                </a:cubicBezTo>
                <a:cubicBezTo>
                  <a:pt x="190490" y="1096018"/>
                  <a:pt x="188545" y="1092056"/>
                  <a:pt x="190490" y="1096018"/>
                </a:cubicBezTo>
                <a:cubicBezTo>
                  <a:pt x="192367" y="1099911"/>
                  <a:pt x="187363" y="1100884"/>
                  <a:pt x="185207" y="1099980"/>
                </a:cubicBezTo>
                <a:cubicBezTo>
                  <a:pt x="183122" y="1099216"/>
                  <a:pt x="178187" y="1095601"/>
                  <a:pt x="176657" y="1095740"/>
                </a:cubicBezTo>
                <a:cubicBezTo>
                  <a:pt x="175128" y="1095879"/>
                  <a:pt x="164006" y="1091291"/>
                  <a:pt x="164006" y="1091291"/>
                </a:cubicBezTo>
                <a:cubicBezTo>
                  <a:pt x="164006" y="1091291"/>
                  <a:pt x="160878" y="1090040"/>
                  <a:pt x="161156" y="1093099"/>
                </a:cubicBezTo>
                <a:cubicBezTo>
                  <a:pt x="161434" y="1096088"/>
                  <a:pt x="161781" y="1099633"/>
                  <a:pt x="163937" y="1101440"/>
                </a:cubicBezTo>
                <a:cubicBezTo>
                  <a:pt x="166161" y="1103317"/>
                  <a:pt x="169776" y="1103943"/>
                  <a:pt x="170888" y="1105333"/>
                </a:cubicBezTo>
                <a:cubicBezTo>
                  <a:pt x="172000" y="1106792"/>
                  <a:pt x="175198" y="1108044"/>
                  <a:pt x="175198" y="1108044"/>
                </a:cubicBezTo>
                <a:cubicBezTo>
                  <a:pt x="175198" y="1108044"/>
                  <a:pt x="177909" y="1114856"/>
                  <a:pt x="182497" y="1115482"/>
                </a:cubicBezTo>
                <a:lnTo>
                  <a:pt x="187154" y="1116038"/>
                </a:lnTo>
                <a:lnTo>
                  <a:pt x="193132" y="1120626"/>
                </a:lnTo>
                <a:cubicBezTo>
                  <a:pt x="193132" y="1120626"/>
                  <a:pt x="193689" y="1121043"/>
                  <a:pt x="189656" y="1121947"/>
                </a:cubicBezTo>
                <a:cubicBezTo>
                  <a:pt x="185625" y="1122781"/>
                  <a:pt x="184512" y="1121460"/>
                  <a:pt x="181385" y="1120695"/>
                </a:cubicBezTo>
                <a:cubicBezTo>
                  <a:pt x="178326" y="1120000"/>
                  <a:pt x="178952" y="1121460"/>
                  <a:pt x="174572" y="1118819"/>
                </a:cubicBezTo>
                <a:cubicBezTo>
                  <a:pt x="170263" y="1116107"/>
                  <a:pt x="170193" y="1115134"/>
                  <a:pt x="166509" y="1113466"/>
                </a:cubicBezTo>
                <a:cubicBezTo>
                  <a:pt x="162755" y="1111798"/>
                  <a:pt x="160322" y="1106932"/>
                  <a:pt x="157194" y="1107210"/>
                </a:cubicBezTo>
                <a:cubicBezTo>
                  <a:pt x="154205" y="1107488"/>
                  <a:pt x="150659" y="1107835"/>
                  <a:pt x="150868" y="1109782"/>
                </a:cubicBezTo>
                <a:cubicBezTo>
                  <a:pt x="151077" y="1111867"/>
                  <a:pt x="150590" y="1111937"/>
                  <a:pt x="147532" y="1112215"/>
                </a:cubicBezTo>
                <a:lnTo>
                  <a:pt x="144542" y="1112493"/>
                </a:lnTo>
                <a:cubicBezTo>
                  <a:pt x="144542" y="1112493"/>
                  <a:pt x="141831" y="1116802"/>
                  <a:pt x="141484" y="1118332"/>
                </a:cubicBezTo>
                <a:cubicBezTo>
                  <a:pt x="141136" y="1119931"/>
                  <a:pt x="137660" y="1120695"/>
                  <a:pt x="139329" y="1122572"/>
                </a:cubicBezTo>
                <a:cubicBezTo>
                  <a:pt x="140997" y="1124449"/>
                  <a:pt x="144542" y="1124657"/>
                  <a:pt x="146697" y="1125978"/>
                </a:cubicBezTo>
                <a:cubicBezTo>
                  <a:pt x="148852" y="1127369"/>
                  <a:pt x="149964" y="1127716"/>
                  <a:pt x="151077" y="1129663"/>
                </a:cubicBezTo>
                <a:cubicBezTo>
                  <a:pt x="152328" y="1131609"/>
                  <a:pt x="152815" y="1131539"/>
                  <a:pt x="154552" y="1133903"/>
                </a:cubicBezTo>
                <a:cubicBezTo>
                  <a:pt x="156360" y="1136336"/>
                  <a:pt x="156916" y="1137726"/>
                  <a:pt x="159975" y="1138004"/>
                </a:cubicBezTo>
                <a:cubicBezTo>
                  <a:pt x="163102" y="1138213"/>
                  <a:pt x="165535" y="1137518"/>
                  <a:pt x="166648" y="1138908"/>
                </a:cubicBezTo>
                <a:cubicBezTo>
                  <a:pt x="167829" y="1140298"/>
                  <a:pt x="170123" y="1137518"/>
                  <a:pt x="170123" y="1137518"/>
                </a:cubicBezTo>
                <a:cubicBezTo>
                  <a:pt x="170123" y="1137518"/>
                  <a:pt x="170610" y="1137935"/>
                  <a:pt x="171931" y="1140368"/>
                </a:cubicBezTo>
                <a:cubicBezTo>
                  <a:pt x="173251" y="1142870"/>
                  <a:pt x="174642" y="1142245"/>
                  <a:pt x="176727" y="1142522"/>
                </a:cubicBezTo>
                <a:cubicBezTo>
                  <a:pt x="178813" y="1142870"/>
                  <a:pt x="180620" y="1140646"/>
                  <a:pt x="182288" y="1141549"/>
                </a:cubicBezTo>
                <a:cubicBezTo>
                  <a:pt x="183887" y="1142384"/>
                  <a:pt x="187432" y="1142522"/>
                  <a:pt x="187571" y="1144052"/>
                </a:cubicBezTo>
                <a:cubicBezTo>
                  <a:pt x="187711" y="1145581"/>
                  <a:pt x="189309" y="1145929"/>
                  <a:pt x="191394" y="1146694"/>
                </a:cubicBezTo>
                <a:cubicBezTo>
                  <a:pt x="193480" y="1147597"/>
                  <a:pt x="193758" y="1143982"/>
                  <a:pt x="193480" y="1147597"/>
                </a:cubicBezTo>
                <a:cubicBezTo>
                  <a:pt x="193341" y="1151212"/>
                  <a:pt x="188197" y="1151698"/>
                  <a:pt x="188197" y="1151698"/>
                </a:cubicBezTo>
                <a:cubicBezTo>
                  <a:pt x="188197" y="1151698"/>
                  <a:pt x="184026" y="1150517"/>
                  <a:pt x="182149" y="1151212"/>
                </a:cubicBezTo>
                <a:cubicBezTo>
                  <a:pt x="180133" y="1151907"/>
                  <a:pt x="178048" y="1150586"/>
                  <a:pt x="177631" y="1152115"/>
                </a:cubicBezTo>
                <a:cubicBezTo>
                  <a:pt x="177284" y="1153714"/>
                  <a:pt x="177839" y="1159762"/>
                  <a:pt x="179994" y="1161082"/>
                </a:cubicBezTo>
                <a:cubicBezTo>
                  <a:pt x="182149" y="1162403"/>
                  <a:pt x="185207" y="1162612"/>
                  <a:pt x="185346" y="1164628"/>
                </a:cubicBezTo>
                <a:cubicBezTo>
                  <a:pt x="185555" y="1166644"/>
                  <a:pt x="185277" y="1174360"/>
                  <a:pt x="187502" y="1176654"/>
                </a:cubicBezTo>
                <a:cubicBezTo>
                  <a:pt x="189726" y="1178947"/>
                  <a:pt x="190977" y="1181450"/>
                  <a:pt x="192646" y="1183257"/>
                </a:cubicBezTo>
                <a:cubicBezTo>
                  <a:pt x="194384" y="1185204"/>
                  <a:pt x="194175" y="1187776"/>
                  <a:pt x="199806" y="1188749"/>
                </a:cubicBezTo>
                <a:cubicBezTo>
                  <a:pt x="205506" y="1189653"/>
                  <a:pt x="201683" y="1192642"/>
                  <a:pt x="205506" y="1189653"/>
                </a:cubicBezTo>
                <a:cubicBezTo>
                  <a:pt x="209329" y="1186802"/>
                  <a:pt x="209676" y="1179087"/>
                  <a:pt x="210997" y="1177418"/>
                </a:cubicBezTo>
                <a:cubicBezTo>
                  <a:pt x="212387" y="1175820"/>
                  <a:pt x="213361" y="1174638"/>
                  <a:pt x="213500" y="1171162"/>
                </a:cubicBezTo>
                <a:cubicBezTo>
                  <a:pt x="213639" y="1167548"/>
                  <a:pt x="213639" y="1161986"/>
                  <a:pt x="213639" y="1161986"/>
                </a:cubicBezTo>
                <a:cubicBezTo>
                  <a:pt x="213639" y="1161986"/>
                  <a:pt x="213848" y="1153297"/>
                  <a:pt x="213708" y="1151768"/>
                </a:cubicBezTo>
                <a:cubicBezTo>
                  <a:pt x="213569" y="1150238"/>
                  <a:pt x="213361" y="1147736"/>
                  <a:pt x="216002" y="1149057"/>
                </a:cubicBezTo>
                <a:cubicBezTo>
                  <a:pt x="218713" y="1150308"/>
                  <a:pt x="218644" y="1149752"/>
                  <a:pt x="219478" y="1152811"/>
                </a:cubicBezTo>
                <a:cubicBezTo>
                  <a:pt x="220242" y="1155730"/>
                  <a:pt x="217184" y="1156495"/>
                  <a:pt x="219964" y="1158372"/>
                </a:cubicBezTo>
                <a:cubicBezTo>
                  <a:pt x="222606" y="1160110"/>
                  <a:pt x="223162" y="1160596"/>
                  <a:pt x="227333" y="1161778"/>
                </a:cubicBezTo>
                <a:cubicBezTo>
                  <a:pt x="231503" y="1162890"/>
                  <a:pt x="233867" y="1161152"/>
                  <a:pt x="235118" y="1163029"/>
                </a:cubicBezTo>
                <a:cubicBezTo>
                  <a:pt x="236370" y="1165045"/>
                  <a:pt x="236508" y="1161430"/>
                  <a:pt x="236370" y="1165045"/>
                </a:cubicBezTo>
                <a:cubicBezTo>
                  <a:pt x="236161" y="1168590"/>
                  <a:pt x="233589" y="1168312"/>
                  <a:pt x="231643" y="1169563"/>
                </a:cubicBezTo>
                <a:cubicBezTo>
                  <a:pt x="229696" y="1170745"/>
                  <a:pt x="223509" y="1169772"/>
                  <a:pt x="223509" y="1169772"/>
                </a:cubicBezTo>
                <a:lnTo>
                  <a:pt x="220173" y="1172135"/>
                </a:lnTo>
                <a:cubicBezTo>
                  <a:pt x="220173" y="1172135"/>
                  <a:pt x="218365" y="1174360"/>
                  <a:pt x="218992" y="1176306"/>
                </a:cubicBezTo>
                <a:cubicBezTo>
                  <a:pt x="219756" y="1178252"/>
                  <a:pt x="220799" y="1179226"/>
                  <a:pt x="218504" y="1181450"/>
                </a:cubicBezTo>
                <a:cubicBezTo>
                  <a:pt x="216211" y="1183744"/>
                  <a:pt x="217949" y="1180964"/>
                  <a:pt x="216211" y="1183744"/>
                </a:cubicBezTo>
                <a:cubicBezTo>
                  <a:pt x="214403" y="1186455"/>
                  <a:pt x="217115" y="1193823"/>
                  <a:pt x="215793" y="1196465"/>
                </a:cubicBezTo>
                <a:cubicBezTo>
                  <a:pt x="214473" y="1199107"/>
                  <a:pt x="206965" y="1199315"/>
                  <a:pt x="206965" y="1199315"/>
                </a:cubicBezTo>
                <a:cubicBezTo>
                  <a:pt x="206965" y="1199315"/>
                  <a:pt x="204532" y="1195978"/>
                  <a:pt x="201544" y="1195770"/>
                </a:cubicBezTo>
                <a:cubicBezTo>
                  <a:pt x="198485" y="1195561"/>
                  <a:pt x="195913" y="1195770"/>
                  <a:pt x="192924" y="1196048"/>
                </a:cubicBezTo>
                <a:cubicBezTo>
                  <a:pt x="189865" y="1196326"/>
                  <a:pt x="187223" y="1195005"/>
                  <a:pt x="187363" y="1196535"/>
                </a:cubicBezTo>
                <a:cubicBezTo>
                  <a:pt x="187502" y="1198064"/>
                  <a:pt x="186945" y="1202652"/>
                  <a:pt x="186598" y="1205224"/>
                </a:cubicBezTo>
                <a:cubicBezTo>
                  <a:pt x="186320" y="1207796"/>
                  <a:pt x="188545" y="1209116"/>
                  <a:pt x="190143" y="1210020"/>
                </a:cubicBezTo>
                <a:cubicBezTo>
                  <a:pt x="190977" y="1210437"/>
                  <a:pt x="190421" y="1209534"/>
                  <a:pt x="190213" y="1209116"/>
                </a:cubicBezTo>
                <a:cubicBezTo>
                  <a:pt x="190490" y="1209325"/>
                  <a:pt x="190908" y="1209881"/>
                  <a:pt x="191742" y="1210854"/>
                </a:cubicBezTo>
                <a:cubicBezTo>
                  <a:pt x="195148" y="1215095"/>
                  <a:pt x="195566" y="1219126"/>
                  <a:pt x="196121" y="1220655"/>
                </a:cubicBezTo>
                <a:cubicBezTo>
                  <a:pt x="196816" y="1222115"/>
                  <a:pt x="195982" y="1224270"/>
                  <a:pt x="197234" y="1226634"/>
                </a:cubicBezTo>
                <a:cubicBezTo>
                  <a:pt x="198415" y="1229067"/>
                  <a:pt x="197234" y="1233237"/>
                  <a:pt x="200292" y="1231986"/>
                </a:cubicBezTo>
                <a:cubicBezTo>
                  <a:pt x="203142" y="1230665"/>
                  <a:pt x="203976" y="1227538"/>
                  <a:pt x="203976" y="1227538"/>
                </a:cubicBezTo>
                <a:cubicBezTo>
                  <a:pt x="203976" y="1227538"/>
                  <a:pt x="205366" y="1220238"/>
                  <a:pt x="207104" y="1223645"/>
                </a:cubicBezTo>
                <a:cubicBezTo>
                  <a:pt x="208981" y="1227051"/>
                  <a:pt x="209051" y="1227538"/>
                  <a:pt x="210233" y="1229484"/>
                </a:cubicBezTo>
                <a:cubicBezTo>
                  <a:pt x="211414" y="1231430"/>
                  <a:pt x="212874" y="1230805"/>
                  <a:pt x="215446" y="1231013"/>
                </a:cubicBezTo>
                <a:cubicBezTo>
                  <a:pt x="218088" y="1231222"/>
                  <a:pt x="219061" y="1231152"/>
                  <a:pt x="220937" y="1229414"/>
                </a:cubicBezTo>
                <a:cubicBezTo>
                  <a:pt x="222814" y="1227746"/>
                  <a:pt x="224900" y="1223019"/>
                  <a:pt x="226777" y="1225869"/>
                </a:cubicBezTo>
                <a:cubicBezTo>
                  <a:pt x="228584" y="1228719"/>
                  <a:pt x="228167" y="1224201"/>
                  <a:pt x="228584" y="1228719"/>
                </a:cubicBezTo>
                <a:cubicBezTo>
                  <a:pt x="229001" y="1233307"/>
                  <a:pt x="230183" y="1240815"/>
                  <a:pt x="226499" y="1244707"/>
                </a:cubicBezTo>
                <a:cubicBezTo>
                  <a:pt x="222814" y="1248670"/>
                  <a:pt x="218157" y="1248044"/>
                  <a:pt x="217115" y="1253257"/>
                </a:cubicBezTo>
                <a:cubicBezTo>
                  <a:pt x="216072" y="1258401"/>
                  <a:pt x="214334" y="1261669"/>
                  <a:pt x="216627" y="1264518"/>
                </a:cubicBezTo>
                <a:cubicBezTo>
                  <a:pt x="218922" y="1267299"/>
                  <a:pt x="218852" y="1266813"/>
                  <a:pt x="221216" y="1270149"/>
                </a:cubicBezTo>
                <a:cubicBezTo>
                  <a:pt x="223579" y="1273486"/>
                  <a:pt x="224970" y="1271887"/>
                  <a:pt x="225317" y="1275988"/>
                </a:cubicBezTo>
                <a:cubicBezTo>
                  <a:pt x="225525" y="1278679"/>
                  <a:pt x="226290" y="1280806"/>
                  <a:pt x="227472" y="1282383"/>
                </a:cubicBezTo>
                <a:cubicBezTo>
                  <a:pt x="229140" y="1284747"/>
                  <a:pt x="228306" y="1285790"/>
                  <a:pt x="234423" y="1285790"/>
                </a:cubicBezTo>
                <a:cubicBezTo>
                  <a:pt x="240541" y="1285720"/>
                  <a:pt x="242487" y="1285025"/>
                  <a:pt x="243391" y="1289544"/>
                </a:cubicBezTo>
                <a:cubicBezTo>
                  <a:pt x="244363" y="1293992"/>
                  <a:pt x="242904" y="1294757"/>
                  <a:pt x="244155" y="1298094"/>
                </a:cubicBezTo>
                <a:cubicBezTo>
                  <a:pt x="245545" y="1301569"/>
                  <a:pt x="247701" y="1302890"/>
                  <a:pt x="247839" y="1304350"/>
                </a:cubicBezTo>
                <a:cubicBezTo>
                  <a:pt x="247978" y="1305879"/>
                  <a:pt x="241305" y="1305532"/>
                  <a:pt x="242139" y="1308451"/>
                </a:cubicBezTo>
                <a:cubicBezTo>
                  <a:pt x="242904" y="1311510"/>
                  <a:pt x="248187" y="1319156"/>
                  <a:pt x="248187" y="1319156"/>
                </a:cubicBezTo>
                <a:cubicBezTo>
                  <a:pt x="248187" y="1319156"/>
                  <a:pt x="249438" y="1321102"/>
                  <a:pt x="250620" y="1323466"/>
                </a:cubicBezTo>
                <a:cubicBezTo>
                  <a:pt x="251941" y="1325829"/>
                  <a:pt x="255764" y="1323466"/>
                  <a:pt x="256946" y="1325968"/>
                </a:cubicBezTo>
                <a:cubicBezTo>
                  <a:pt x="258196" y="1328401"/>
                  <a:pt x="261325" y="1329652"/>
                  <a:pt x="261325" y="1329652"/>
                </a:cubicBezTo>
                <a:cubicBezTo>
                  <a:pt x="261325" y="1329652"/>
                  <a:pt x="269110" y="1330904"/>
                  <a:pt x="270848" y="1327706"/>
                </a:cubicBezTo>
                <a:cubicBezTo>
                  <a:pt x="271127" y="1327220"/>
                  <a:pt x="271265" y="1326942"/>
                  <a:pt x="271265" y="1326872"/>
                </a:cubicBezTo>
                <a:lnTo>
                  <a:pt x="271196" y="1326872"/>
                </a:lnTo>
                <a:cubicBezTo>
                  <a:pt x="271474" y="1326455"/>
                  <a:pt x="271891" y="1325760"/>
                  <a:pt x="272656" y="1324509"/>
                </a:cubicBezTo>
                <a:cubicBezTo>
                  <a:pt x="276618" y="1317974"/>
                  <a:pt x="276687" y="1313873"/>
                  <a:pt x="279190" y="1312205"/>
                </a:cubicBezTo>
                <a:cubicBezTo>
                  <a:pt x="281554" y="1310467"/>
                  <a:pt x="283013" y="1309772"/>
                  <a:pt x="284890" y="1308103"/>
                </a:cubicBezTo>
                <a:cubicBezTo>
                  <a:pt x="286767" y="1306366"/>
                  <a:pt x="290590" y="1303516"/>
                  <a:pt x="291633" y="1299345"/>
                </a:cubicBezTo>
                <a:cubicBezTo>
                  <a:pt x="292815" y="1295174"/>
                  <a:pt x="295943" y="1290308"/>
                  <a:pt x="290729" y="1289265"/>
                </a:cubicBezTo>
                <a:lnTo>
                  <a:pt x="285585" y="1288153"/>
                </a:lnTo>
                <a:lnTo>
                  <a:pt x="278078" y="1278699"/>
                </a:lnTo>
                <a:lnTo>
                  <a:pt x="283291" y="1280715"/>
                </a:lnTo>
                <a:cubicBezTo>
                  <a:pt x="283291" y="1280715"/>
                  <a:pt x="286489" y="1281480"/>
                  <a:pt x="288713" y="1283774"/>
                </a:cubicBezTo>
                <a:cubicBezTo>
                  <a:pt x="291007" y="1286137"/>
                  <a:pt x="296082" y="1287180"/>
                  <a:pt x="298167" y="1287458"/>
                </a:cubicBezTo>
                <a:cubicBezTo>
                  <a:pt x="300252" y="1287806"/>
                  <a:pt x="306787" y="1287249"/>
                  <a:pt x="306787" y="1287249"/>
                </a:cubicBezTo>
                <a:cubicBezTo>
                  <a:pt x="306787" y="1287249"/>
                  <a:pt x="309915" y="1287944"/>
                  <a:pt x="310054" y="1283843"/>
                </a:cubicBezTo>
                <a:cubicBezTo>
                  <a:pt x="310193" y="1279742"/>
                  <a:pt x="312556" y="1277031"/>
                  <a:pt x="307065" y="1273486"/>
                </a:cubicBezTo>
                <a:cubicBezTo>
                  <a:pt x="301712" y="1269941"/>
                  <a:pt x="295317" y="1267369"/>
                  <a:pt x="293231" y="1266604"/>
                </a:cubicBezTo>
                <a:cubicBezTo>
                  <a:pt x="291147" y="1265839"/>
                  <a:pt x="281970" y="1260487"/>
                  <a:pt x="281970" y="1260487"/>
                </a:cubicBezTo>
                <a:cubicBezTo>
                  <a:pt x="281970" y="1260487"/>
                  <a:pt x="280997" y="1256525"/>
                  <a:pt x="284195" y="1257289"/>
                </a:cubicBezTo>
                <a:cubicBezTo>
                  <a:pt x="287253" y="1258054"/>
                  <a:pt x="290104" y="1260348"/>
                  <a:pt x="293718" y="1261529"/>
                </a:cubicBezTo>
                <a:cubicBezTo>
                  <a:pt x="297402" y="1262642"/>
                  <a:pt x="297820" y="1262155"/>
                  <a:pt x="302060" y="1263754"/>
                </a:cubicBezTo>
                <a:cubicBezTo>
                  <a:pt x="306300" y="1265422"/>
                  <a:pt x="309845" y="1265075"/>
                  <a:pt x="312626" y="1267925"/>
                </a:cubicBezTo>
                <a:cubicBezTo>
                  <a:pt x="315476" y="1270705"/>
                  <a:pt x="318048" y="1270914"/>
                  <a:pt x="319369" y="1274876"/>
                </a:cubicBezTo>
                <a:cubicBezTo>
                  <a:pt x="320758" y="1278838"/>
                  <a:pt x="320758" y="1283496"/>
                  <a:pt x="321454" y="1285929"/>
                </a:cubicBezTo>
                <a:cubicBezTo>
                  <a:pt x="322219" y="1288431"/>
                  <a:pt x="322983" y="1291907"/>
                  <a:pt x="324443" y="1296356"/>
                </a:cubicBezTo>
                <a:cubicBezTo>
                  <a:pt x="325834" y="1300805"/>
                  <a:pt x="319924" y="1308034"/>
                  <a:pt x="313877" y="1308590"/>
                </a:cubicBezTo>
                <a:cubicBezTo>
                  <a:pt x="307829" y="1309146"/>
                  <a:pt x="302129" y="1308103"/>
                  <a:pt x="301365" y="1310745"/>
                </a:cubicBezTo>
                <a:cubicBezTo>
                  <a:pt x="300531" y="1313317"/>
                  <a:pt x="300600" y="1313943"/>
                  <a:pt x="297332" y="1317210"/>
                </a:cubicBezTo>
                <a:cubicBezTo>
                  <a:pt x="294135" y="1320477"/>
                  <a:pt x="291494" y="1319295"/>
                  <a:pt x="287740" y="1322632"/>
                </a:cubicBezTo>
                <a:cubicBezTo>
                  <a:pt x="283986" y="1326108"/>
                  <a:pt x="279816" y="1331529"/>
                  <a:pt x="276826" y="1336465"/>
                </a:cubicBezTo>
                <a:cubicBezTo>
                  <a:pt x="273699" y="1341331"/>
                  <a:pt x="266121" y="1342513"/>
                  <a:pt x="262715" y="1344390"/>
                </a:cubicBezTo>
                <a:cubicBezTo>
                  <a:pt x="259309" y="1346266"/>
                  <a:pt x="255069" y="1344528"/>
                  <a:pt x="254999" y="1349186"/>
                </a:cubicBezTo>
                <a:cubicBezTo>
                  <a:pt x="254999" y="1353774"/>
                  <a:pt x="252705" y="1356972"/>
                  <a:pt x="252497" y="1360586"/>
                </a:cubicBezTo>
                <a:cubicBezTo>
                  <a:pt x="252288" y="1364201"/>
                  <a:pt x="252288" y="1369275"/>
                  <a:pt x="252288" y="1369275"/>
                </a:cubicBezTo>
                <a:cubicBezTo>
                  <a:pt x="252288" y="1369275"/>
                  <a:pt x="255069" y="1371639"/>
                  <a:pt x="254582" y="1377200"/>
                </a:cubicBezTo>
                <a:cubicBezTo>
                  <a:pt x="254026" y="1382900"/>
                  <a:pt x="252080" y="1383595"/>
                  <a:pt x="251941" y="1387696"/>
                </a:cubicBezTo>
                <a:cubicBezTo>
                  <a:pt x="251802" y="1391797"/>
                  <a:pt x="248535" y="1395134"/>
                  <a:pt x="252705" y="1396246"/>
                </a:cubicBezTo>
                <a:cubicBezTo>
                  <a:pt x="256876" y="1397289"/>
                  <a:pt x="257571" y="1399375"/>
                  <a:pt x="261395" y="1396872"/>
                </a:cubicBezTo>
                <a:cubicBezTo>
                  <a:pt x="265287" y="1394578"/>
                  <a:pt x="269110" y="1386028"/>
                  <a:pt x="270640" y="1386932"/>
                </a:cubicBezTo>
                <a:cubicBezTo>
                  <a:pt x="272308" y="1387766"/>
                  <a:pt x="271127" y="1391937"/>
                  <a:pt x="273906" y="1393814"/>
                </a:cubicBezTo>
                <a:cubicBezTo>
                  <a:pt x="276618" y="1395551"/>
                  <a:pt x="279120" y="1395273"/>
                  <a:pt x="282735" y="1395551"/>
                </a:cubicBezTo>
                <a:cubicBezTo>
                  <a:pt x="286350" y="1395760"/>
                  <a:pt x="284195" y="1401043"/>
                  <a:pt x="285099" y="1405005"/>
                </a:cubicBezTo>
                <a:cubicBezTo>
                  <a:pt x="286071" y="1408968"/>
                  <a:pt x="289409" y="1407647"/>
                  <a:pt x="288922" y="1412791"/>
                </a:cubicBezTo>
                <a:cubicBezTo>
                  <a:pt x="288435" y="1417865"/>
                  <a:pt x="287393" y="1418004"/>
                  <a:pt x="286071" y="1420646"/>
                </a:cubicBezTo>
                <a:cubicBezTo>
                  <a:pt x="284890" y="1423287"/>
                  <a:pt x="281623" y="1416544"/>
                  <a:pt x="280302" y="1424261"/>
                </a:cubicBezTo>
                <a:cubicBezTo>
                  <a:pt x="278982" y="1431976"/>
                  <a:pt x="279120" y="1433506"/>
                  <a:pt x="280927" y="1436425"/>
                </a:cubicBezTo>
                <a:cubicBezTo>
                  <a:pt x="282735" y="1439275"/>
                  <a:pt x="292050" y="1441013"/>
                  <a:pt x="294066" y="1441291"/>
                </a:cubicBezTo>
                <a:cubicBezTo>
                  <a:pt x="296151" y="1441569"/>
                  <a:pt x="297959" y="1432811"/>
                  <a:pt x="302408" y="1436912"/>
                </a:cubicBezTo>
                <a:lnTo>
                  <a:pt x="306856" y="1441083"/>
                </a:lnTo>
                <a:cubicBezTo>
                  <a:pt x="306856" y="1441083"/>
                  <a:pt x="313182" y="1437955"/>
                  <a:pt x="313807" y="1439484"/>
                </a:cubicBezTo>
                <a:lnTo>
                  <a:pt x="314433" y="1440874"/>
                </a:lnTo>
                <a:cubicBezTo>
                  <a:pt x="321454" y="1445392"/>
                  <a:pt x="326737" y="1441847"/>
                  <a:pt x="328822" y="1447687"/>
                </a:cubicBezTo>
                <a:cubicBezTo>
                  <a:pt x="330908" y="1453665"/>
                  <a:pt x="334453" y="1447687"/>
                  <a:pt x="330908" y="1453665"/>
                </a:cubicBezTo>
                <a:cubicBezTo>
                  <a:pt x="327363" y="1459573"/>
                  <a:pt x="319924" y="1461798"/>
                  <a:pt x="319924" y="1461798"/>
                </a:cubicBezTo>
                <a:cubicBezTo>
                  <a:pt x="319924" y="1461798"/>
                  <a:pt x="315059" y="1458183"/>
                  <a:pt x="310819" y="1456514"/>
                </a:cubicBezTo>
                <a:cubicBezTo>
                  <a:pt x="306578" y="1454846"/>
                  <a:pt x="304353" y="1452553"/>
                  <a:pt x="300878" y="1453387"/>
                </a:cubicBezTo>
                <a:cubicBezTo>
                  <a:pt x="297332" y="1454221"/>
                  <a:pt x="292815" y="1454151"/>
                  <a:pt x="292815" y="1454151"/>
                </a:cubicBezTo>
                <a:cubicBezTo>
                  <a:pt x="292815" y="1454151"/>
                  <a:pt x="292328" y="1465412"/>
                  <a:pt x="294830" y="1465204"/>
                </a:cubicBezTo>
                <a:cubicBezTo>
                  <a:pt x="297402" y="1464995"/>
                  <a:pt x="302477" y="1465482"/>
                  <a:pt x="304215" y="1467359"/>
                </a:cubicBezTo>
                <a:cubicBezTo>
                  <a:pt x="305953" y="1469236"/>
                  <a:pt x="312139" y="1470695"/>
                  <a:pt x="314850" y="1472503"/>
                </a:cubicBezTo>
                <a:cubicBezTo>
                  <a:pt x="317561" y="1474310"/>
                  <a:pt x="331673" y="1483625"/>
                  <a:pt x="335565" y="1486892"/>
                </a:cubicBezTo>
                <a:cubicBezTo>
                  <a:pt x="339388" y="1490090"/>
                  <a:pt x="342378" y="1489325"/>
                  <a:pt x="344950" y="1490090"/>
                </a:cubicBezTo>
                <a:cubicBezTo>
                  <a:pt x="347522" y="1490854"/>
                  <a:pt x="346826" y="1488352"/>
                  <a:pt x="352109" y="1489881"/>
                </a:cubicBezTo>
                <a:cubicBezTo>
                  <a:pt x="357323" y="1491410"/>
                  <a:pt x="364136" y="1494399"/>
                  <a:pt x="370322" y="1499960"/>
                </a:cubicBezTo>
                <a:cubicBezTo>
                  <a:pt x="376439" y="1505522"/>
                  <a:pt x="380680" y="1507120"/>
                  <a:pt x="387492" y="1509067"/>
                </a:cubicBezTo>
                <a:cubicBezTo>
                  <a:pt x="394235" y="1510944"/>
                  <a:pt x="400838" y="1510944"/>
                  <a:pt x="404592" y="1513098"/>
                </a:cubicBezTo>
                <a:cubicBezTo>
                  <a:pt x="408416" y="1515253"/>
                  <a:pt x="419259" y="1517825"/>
                  <a:pt x="420997" y="1519216"/>
                </a:cubicBezTo>
                <a:cubicBezTo>
                  <a:pt x="422665" y="1520536"/>
                  <a:pt x="430660" y="1518799"/>
                  <a:pt x="433649" y="1519007"/>
                </a:cubicBezTo>
                <a:cubicBezTo>
                  <a:pt x="436777" y="1519216"/>
                  <a:pt x="446509" y="1514211"/>
                  <a:pt x="448594" y="1509484"/>
                </a:cubicBezTo>
                <a:cubicBezTo>
                  <a:pt x="450679" y="1504688"/>
                  <a:pt x="453043" y="1502463"/>
                  <a:pt x="452139" y="1493357"/>
                </a:cubicBezTo>
                <a:cubicBezTo>
                  <a:pt x="451305" y="1484320"/>
                  <a:pt x="449220" y="1472781"/>
                  <a:pt x="449845" y="1468610"/>
                </a:cubicBezTo>
                <a:cubicBezTo>
                  <a:pt x="450471" y="1464509"/>
                  <a:pt x="450471" y="1452761"/>
                  <a:pt x="451583" y="1449146"/>
                </a:cubicBezTo>
                <a:cubicBezTo>
                  <a:pt x="452765" y="1445462"/>
                  <a:pt x="453460" y="1440805"/>
                  <a:pt x="454155" y="1433088"/>
                </a:cubicBezTo>
                <a:cubicBezTo>
                  <a:pt x="454989" y="1425373"/>
                  <a:pt x="453182" y="1417379"/>
                  <a:pt x="454086" y="1415224"/>
                </a:cubicBezTo>
                <a:cubicBezTo>
                  <a:pt x="454920" y="1413138"/>
                  <a:pt x="456727" y="1405353"/>
                  <a:pt x="456727" y="1405353"/>
                </a:cubicBezTo>
                <a:cubicBezTo>
                  <a:pt x="456727" y="1405353"/>
                  <a:pt x="454711" y="1389782"/>
                  <a:pt x="456518" y="1386515"/>
                </a:cubicBezTo>
                <a:cubicBezTo>
                  <a:pt x="458187" y="1383317"/>
                  <a:pt x="462010" y="1386028"/>
                  <a:pt x="466181" y="1381579"/>
                </a:cubicBezTo>
                <a:cubicBezTo>
                  <a:pt x="470421" y="1377130"/>
                  <a:pt x="469587" y="1374211"/>
                  <a:pt x="471673" y="1374002"/>
                </a:cubicBezTo>
                <a:cubicBezTo>
                  <a:pt x="473619" y="1373794"/>
                  <a:pt x="477651" y="1374002"/>
                  <a:pt x="479805" y="1374211"/>
                </a:cubicBezTo>
                <a:cubicBezTo>
                  <a:pt x="481752" y="1374558"/>
                  <a:pt x="481474" y="1376574"/>
                  <a:pt x="485784" y="1373655"/>
                </a:cubicBezTo>
                <a:cubicBezTo>
                  <a:pt x="490163" y="1370735"/>
                  <a:pt x="490928" y="1368580"/>
                  <a:pt x="494334" y="1366773"/>
                </a:cubicBezTo>
                <a:cubicBezTo>
                  <a:pt x="497740" y="1364965"/>
                  <a:pt x="498018" y="1362811"/>
                  <a:pt x="502467" y="1360934"/>
                </a:cubicBezTo>
                <a:cubicBezTo>
                  <a:pt x="506916" y="1358987"/>
                  <a:pt x="509488" y="1359196"/>
                  <a:pt x="513936" y="1357875"/>
                </a:cubicBezTo>
                <a:cubicBezTo>
                  <a:pt x="518385" y="1356415"/>
                  <a:pt x="518803" y="1354886"/>
                  <a:pt x="522765" y="1353913"/>
                </a:cubicBezTo>
                <a:cubicBezTo>
                  <a:pt x="526796" y="1353079"/>
                  <a:pt x="530064" y="1351202"/>
                  <a:pt x="533331" y="1347309"/>
                </a:cubicBezTo>
                <a:cubicBezTo>
                  <a:pt x="536528" y="1343486"/>
                  <a:pt x="538266" y="1339802"/>
                  <a:pt x="538266" y="1339802"/>
                </a:cubicBezTo>
                <a:cubicBezTo>
                  <a:pt x="538266" y="1339802"/>
                  <a:pt x="539934" y="1336048"/>
                  <a:pt x="541881" y="1334936"/>
                </a:cubicBezTo>
                <a:cubicBezTo>
                  <a:pt x="543828" y="1333684"/>
                  <a:pt x="542785" y="1328263"/>
                  <a:pt x="546191" y="1326872"/>
                </a:cubicBezTo>
                <a:cubicBezTo>
                  <a:pt x="549667" y="1325482"/>
                  <a:pt x="554255" y="1320963"/>
                  <a:pt x="556687" y="1318808"/>
                </a:cubicBezTo>
                <a:cubicBezTo>
                  <a:pt x="558981" y="1316445"/>
                  <a:pt x="562179" y="1311649"/>
                  <a:pt x="562179" y="1311649"/>
                </a:cubicBezTo>
                <a:cubicBezTo>
                  <a:pt x="562179" y="1311649"/>
                  <a:pt x="545913" y="1306574"/>
                  <a:pt x="533748" y="1302056"/>
                </a:cubicBezTo>
              </a:path>
            </a:pathLst>
          </a:custGeom>
          <a:solidFill>
            <a:srgbClr val="88878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2d53e63def8_1_5"/>
          <p:cNvSpPr/>
          <p:nvPr/>
        </p:nvSpPr>
        <p:spPr>
          <a:xfrm>
            <a:off x="7155356" y="4143139"/>
            <a:ext cx="179746" cy="212248"/>
          </a:xfrm>
          <a:custGeom>
            <a:avLst/>
            <a:gdLst/>
            <a:ahLst/>
            <a:cxnLst/>
            <a:rect l="l" t="t" r="r" b="b"/>
            <a:pathLst>
              <a:path w="239661" h="282997" extrusionOk="0">
                <a:moveTo>
                  <a:pt x="215888" y="14459"/>
                </a:moveTo>
                <a:lnTo>
                  <a:pt x="239661" y="271311"/>
                </a:lnTo>
                <a:cubicBezTo>
                  <a:pt x="239661" y="271311"/>
                  <a:pt x="204835" y="279930"/>
                  <a:pt x="199483" y="280765"/>
                </a:cubicBezTo>
                <a:cubicBezTo>
                  <a:pt x="194130" y="281599"/>
                  <a:pt x="185650" y="285422"/>
                  <a:pt x="179115" y="280625"/>
                </a:cubicBezTo>
                <a:cubicBezTo>
                  <a:pt x="172581" y="275829"/>
                  <a:pt x="170496" y="275342"/>
                  <a:pt x="165352" y="275134"/>
                </a:cubicBezTo>
                <a:cubicBezTo>
                  <a:pt x="160208" y="274925"/>
                  <a:pt x="155759" y="274369"/>
                  <a:pt x="153951" y="273118"/>
                </a:cubicBezTo>
                <a:cubicBezTo>
                  <a:pt x="152144" y="271936"/>
                  <a:pt x="150615" y="270338"/>
                  <a:pt x="148321" y="271241"/>
                </a:cubicBezTo>
                <a:cubicBezTo>
                  <a:pt x="146027" y="272145"/>
                  <a:pt x="138380" y="273883"/>
                  <a:pt x="134071" y="275273"/>
                </a:cubicBezTo>
                <a:cubicBezTo>
                  <a:pt x="129761" y="276663"/>
                  <a:pt x="127119" y="280625"/>
                  <a:pt x="121697" y="277428"/>
                </a:cubicBezTo>
                <a:cubicBezTo>
                  <a:pt x="116275" y="274161"/>
                  <a:pt x="114399" y="268600"/>
                  <a:pt x="110714" y="268600"/>
                </a:cubicBezTo>
                <a:cubicBezTo>
                  <a:pt x="107030" y="268600"/>
                  <a:pt x="101260" y="268808"/>
                  <a:pt x="96186" y="269225"/>
                </a:cubicBezTo>
                <a:cubicBezTo>
                  <a:pt x="91111" y="269712"/>
                  <a:pt x="81310" y="269573"/>
                  <a:pt x="81310" y="269573"/>
                </a:cubicBezTo>
                <a:cubicBezTo>
                  <a:pt x="81310" y="269573"/>
                  <a:pt x="74220" y="277011"/>
                  <a:pt x="67685" y="269503"/>
                </a:cubicBezTo>
                <a:cubicBezTo>
                  <a:pt x="61221" y="261926"/>
                  <a:pt x="56493" y="262413"/>
                  <a:pt x="54825" y="262552"/>
                </a:cubicBezTo>
                <a:cubicBezTo>
                  <a:pt x="53157" y="262691"/>
                  <a:pt x="49195" y="267487"/>
                  <a:pt x="49056" y="262413"/>
                </a:cubicBezTo>
                <a:cubicBezTo>
                  <a:pt x="48917" y="257339"/>
                  <a:pt x="43773" y="253029"/>
                  <a:pt x="42104" y="253237"/>
                </a:cubicBezTo>
                <a:cubicBezTo>
                  <a:pt x="40436" y="253376"/>
                  <a:pt x="34110" y="254975"/>
                  <a:pt x="31608" y="256921"/>
                </a:cubicBezTo>
                <a:cubicBezTo>
                  <a:pt x="29106" y="258868"/>
                  <a:pt x="25352" y="259215"/>
                  <a:pt x="18956" y="259771"/>
                </a:cubicBezTo>
                <a:cubicBezTo>
                  <a:pt x="12561" y="260328"/>
                  <a:pt x="6444" y="260605"/>
                  <a:pt x="5680" y="259632"/>
                </a:cubicBezTo>
                <a:cubicBezTo>
                  <a:pt x="4915" y="258659"/>
                  <a:pt x="-3913" y="254767"/>
                  <a:pt x="2065" y="253515"/>
                </a:cubicBezTo>
                <a:cubicBezTo>
                  <a:pt x="8043" y="252264"/>
                  <a:pt x="18470" y="250596"/>
                  <a:pt x="21042" y="249692"/>
                </a:cubicBezTo>
                <a:cubicBezTo>
                  <a:pt x="23683" y="248788"/>
                  <a:pt x="27159" y="246425"/>
                  <a:pt x="30287" y="243088"/>
                </a:cubicBezTo>
                <a:cubicBezTo>
                  <a:pt x="33346" y="239751"/>
                  <a:pt x="31121" y="236902"/>
                  <a:pt x="35779" y="236485"/>
                </a:cubicBezTo>
                <a:cubicBezTo>
                  <a:pt x="40506" y="236067"/>
                  <a:pt x="46692" y="237179"/>
                  <a:pt x="50167" y="237527"/>
                </a:cubicBezTo>
                <a:cubicBezTo>
                  <a:pt x="53643" y="237874"/>
                  <a:pt x="59692" y="237319"/>
                  <a:pt x="62680" y="236693"/>
                </a:cubicBezTo>
                <a:cubicBezTo>
                  <a:pt x="65670" y="236067"/>
                  <a:pt x="64418" y="229394"/>
                  <a:pt x="70466" y="228838"/>
                </a:cubicBezTo>
                <a:cubicBezTo>
                  <a:pt x="76513" y="228282"/>
                  <a:pt x="88469" y="228838"/>
                  <a:pt x="89582" y="230089"/>
                </a:cubicBezTo>
                <a:cubicBezTo>
                  <a:pt x="90694" y="231341"/>
                  <a:pt x="94100" y="234747"/>
                  <a:pt x="96951" y="236206"/>
                </a:cubicBezTo>
                <a:cubicBezTo>
                  <a:pt x="99800" y="237666"/>
                  <a:pt x="109046" y="238500"/>
                  <a:pt x="111827" y="238917"/>
                </a:cubicBezTo>
                <a:cubicBezTo>
                  <a:pt x="114537" y="239334"/>
                  <a:pt x="116344" y="236485"/>
                  <a:pt x="115580" y="235164"/>
                </a:cubicBezTo>
                <a:cubicBezTo>
                  <a:pt x="114746" y="233843"/>
                  <a:pt x="98271" y="224180"/>
                  <a:pt x="100843" y="222929"/>
                </a:cubicBezTo>
                <a:cubicBezTo>
                  <a:pt x="103415" y="221678"/>
                  <a:pt x="106751" y="217299"/>
                  <a:pt x="110436" y="220010"/>
                </a:cubicBezTo>
                <a:cubicBezTo>
                  <a:pt x="114120" y="222721"/>
                  <a:pt x="119334" y="224598"/>
                  <a:pt x="121002" y="224458"/>
                </a:cubicBezTo>
                <a:cubicBezTo>
                  <a:pt x="122670" y="224320"/>
                  <a:pt x="115510" y="216117"/>
                  <a:pt x="124478" y="217994"/>
                </a:cubicBezTo>
                <a:cubicBezTo>
                  <a:pt x="133445" y="219871"/>
                  <a:pt x="140813" y="218828"/>
                  <a:pt x="141161" y="222234"/>
                </a:cubicBezTo>
                <a:cubicBezTo>
                  <a:pt x="141508" y="225571"/>
                  <a:pt x="148043" y="230437"/>
                  <a:pt x="150684" y="229811"/>
                </a:cubicBezTo>
                <a:cubicBezTo>
                  <a:pt x="153326" y="229185"/>
                  <a:pt x="157913" y="227100"/>
                  <a:pt x="161320" y="227447"/>
                </a:cubicBezTo>
                <a:cubicBezTo>
                  <a:pt x="164726" y="227795"/>
                  <a:pt x="168272" y="225432"/>
                  <a:pt x="171260" y="228560"/>
                </a:cubicBezTo>
                <a:cubicBezTo>
                  <a:pt x="174250" y="231688"/>
                  <a:pt x="176543" y="234190"/>
                  <a:pt x="181687" y="234747"/>
                </a:cubicBezTo>
                <a:cubicBezTo>
                  <a:pt x="186831" y="235302"/>
                  <a:pt x="188499" y="228004"/>
                  <a:pt x="192323" y="225293"/>
                </a:cubicBezTo>
                <a:cubicBezTo>
                  <a:pt x="196146" y="222582"/>
                  <a:pt x="207963" y="218758"/>
                  <a:pt x="195381" y="214796"/>
                </a:cubicBezTo>
                <a:cubicBezTo>
                  <a:pt x="182800" y="210834"/>
                  <a:pt x="186206" y="210904"/>
                  <a:pt x="176127" y="208123"/>
                </a:cubicBezTo>
                <a:cubicBezTo>
                  <a:pt x="166047" y="205342"/>
                  <a:pt x="169106" y="205690"/>
                  <a:pt x="155064" y="200546"/>
                </a:cubicBezTo>
                <a:cubicBezTo>
                  <a:pt x="141022" y="195402"/>
                  <a:pt x="137407" y="193386"/>
                  <a:pt x="135044" y="193247"/>
                </a:cubicBezTo>
                <a:cubicBezTo>
                  <a:pt x="132611" y="193108"/>
                  <a:pt x="116414" y="190188"/>
                  <a:pt x="114607" y="177815"/>
                </a:cubicBezTo>
                <a:cubicBezTo>
                  <a:pt x="112799" y="165442"/>
                  <a:pt x="111895" y="159046"/>
                  <a:pt x="114051" y="153416"/>
                </a:cubicBezTo>
                <a:cubicBezTo>
                  <a:pt x="116275" y="147785"/>
                  <a:pt x="116831" y="143336"/>
                  <a:pt x="124339" y="139930"/>
                </a:cubicBezTo>
                <a:cubicBezTo>
                  <a:pt x="131846" y="136524"/>
                  <a:pt x="150684" y="127279"/>
                  <a:pt x="155550" y="125193"/>
                </a:cubicBezTo>
                <a:cubicBezTo>
                  <a:pt x="160486" y="123039"/>
                  <a:pt x="165004" y="121231"/>
                  <a:pt x="165768" y="118103"/>
                </a:cubicBezTo>
                <a:cubicBezTo>
                  <a:pt x="166534" y="114975"/>
                  <a:pt x="167576" y="108093"/>
                  <a:pt x="164587" y="105313"/>
                </a:cubicBezTo>
                <a:cubicBezTo>
                  <a:pt x="161598" y="102532"/>
                  <a:pt x="158400" y="97388"/>
                  <a:pt x="152144" y="98987"/>
                </a:cubicBezTo>
                <a:cubicBezTo>
                  <a:pt x="145818" y="100585"/>
                  <a:pt x="138659" y="99890"/>
                  <a:pt x="133862" y="103366"/>
                </a:cubicBezTo>
                <a:cubicBezTo>
                  <a:pt x="129066" y="106842"/>
                  <a:pt x="120793" y="108649"/>
                  <a:pt x="115858" y="110804"/>
                </a:cubicBezTo>
                <a:cubicBezTo>
                  <a:pt x="110992" y="112959"/>
                  <a:pt x="99523" y="114002"/>
                  <a:pt x="99523" y="114002"/>
                </a:cubicBezTo>
                <a:cubicBezTo>
                  <a:pt x="99523" y="114002"/>
                  <a:pt x="87219" y="102254"/>
                  <a:pt x="87427" y="93426"/>
                </a:cubicBezTo>
                <a:cubicBezTo>
                  <a:pt x="87635" y="84597"/>
                  <a:pt x="85411" y="79384"/>
                  <a:pt x="89582" y="72850"/>
                </a:cubicBezTo>
                <a:cubicBezTo>
                  <a:pt x="93752" y="66315"/>
                  <a:pt x="89235" y="65412"/>
                  <a:pt x="96117" y="62771"/>
                </a:cubicBezTo>
                <a:cubicBezTo>
                  <a:pt x="102998" y="60129"/>
                  <a:pt x="100078" y="61380"/>
                  <a:pt x="107308" y="55263"/>
                </a:cubicBezTo>
                <a:cubicBezTo>
                  <a:pt x="114537" y="49146"/>
                  <a:pt x="129761" y="30794"/>
                  <a:pt x="137129" y="25372"/>
                </a:cubicBezTo>
                <a:cubicBezTo>
                  <a:pt x="144428" y="19950"/>
                  <a:pt x="144428" y="23356"/>
                  <a:pt x="145053" y="15154"/>
                </a:cubicBezTo>
                <a:cubicBezTo>
                  <a:pt x="145680" y="6951"/>
                  <a:pt x="141926" y="3545"/>
                  <a:pt x="144219" y="2711"/>
                </a:cubicBezTo>
                <a:cubicBezTo>
                  <a:pt x="146514" y="1807"/>
                  <a:pt x="150962" y="-1669"/>
                  <a:pt x="155273" y="973"/>
                </a:cubicBezTo>
                <a:cubicBezTo>
                  <a:pt x="159582" y="3615"/>
                  <a:pt x="162362" y="4379"/>
                  <a:pt x="163127" y="8758"/>
                </a:cubicBezTo>
                <a:cubicBezTo>
                  <a:pt x="163823" y="13068"/>
                  <a:pt x="164170" y="16822"/>
                  <a:pt x="167020" y="18212"/>
                </a:cubicBezTo>
                <a:cubicBezTo>
                  <a:pt x="169870" y="19672"/>
                  <a:pt x="174597" y="22939"/>
                  <a:pt x="178767" y="20506"/>
                </a:cubicBezTo>
                <a:cubicBezTo>
                  <a:pt x="182939" y="18073"/>
                  <a:pt x="183703" y="15293"/>
                  <a:pt x="187526" y="12234"/>
                </a:cubicBezTo>
                <a:cubicBezTo>
                  <a:pt x="191280" y="9176"/>
                  <a:pt x="194756" y="6117"/>
                  <a:pt x="196146" y="5978"/>
                </a:cubicBezTo>
                <a:cubicBezTo>
                  <a:pt x="197467" y="5839"/>
                  <a:pt x="208798" y="10566"/>
                  <a:pt x="208798" y="10566"/>
                </a:cubicBezTo>
                <a:cubicBezTo>
                  <a:pt x="208798" y="10566"/>
                  <a:pt x="215193" y="6256"/>
                  <a:pt x="215958" y="14319"/>
                </a:cubicBezTo>
              </a:path>
            </a:pathLst>
          </a:custGeom>
          <a:solidFill>
            <a:srgbClr val="72757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g2d53e63def8_1_5"/>
          <p:cNvSpPr/>
          <p:nvPr/>
        </p:nvSpPr>
        <p:spPr>
          <a:xfrm>
            <a:off x="7155356" y="4143139"/>
            <a:ext cx="179746" cy="212248"/>
          </a:xfrm>
          <a:custGeom>
            <a:avLst/>
            <a:gdLst/>
            <a:ahLst/>
            <a:cxnLst/>
            <a:rect l="l" t="t" r="r" b="b"/>
            <a:pathLst>
              <a:path w="239661" h="282997" extrusionOk="0">
                <a:moveTo>
                  <a:pt x="215888" y="14459"/>
                </a:moveTo>
                <a:lnTo>
                  <a:pt x="239661" y="271311"/>
                </a:lnTo>
                <a:cubicBezTo>
                  <a:pt x="239661" y="271311"/>
                  <a:pt x="204835" y="279930"/>
                  <a:pt x="199483" y="280765"/>
                </a:cubicBezTo>
                <a:cubicBezTo>
                  <a:pt x="194130" y="281599"/>
                  <a:pt x="185650" y="285422"/>
                  <a:pt x="179115" y="280625"/>
                </a:cubicBezTo>
                <a:cubicBezTo>
                  <a:pt x="172581" y="275829"/>
                  <a:pt x="170496" y="275342"/>
                  <a:pt x="165352" y="275134"/>
                </a:cubicBezTo>
                <a:cubicBezTo>
                  <a:pt x="160208" y="274925"/>
                  <a:pt x="155759" y="274369"/>
                  <a:pt x="153951" y="273118"/>
                </a:cubicBezTo>
                <a:cubicBezTo>
                  <a:pt x="152144" y="271936"/>
                  <a:pt x="150615" y="270338"/>
                  <a:pt x="148321" y="271241"/>
                </a:cubicBezTo>
                <a:cubicBezTo>
                  <a:pt x="146027" y="272145"/>
                  <a:pt x="138380" y="273883"/>
                  <a:pt x="134071" y="275273"/>
                </a:cubicBezTo>
                <a:cubicBezTo>
                  <a:pt x="129761" y="276663"/>
                  <a:pt x="127119" y="280625"/>
                  <a:pt x="121697" y="277428"/>
                </a:cubicBezTo>
                <a:cubicBezTo>
                  <a:pt x="116275" y="274161"/>
                  <a:pt x="114399" y="268600"/>
                  <a:pt x="110714" y="268600"/>
                </a:cubicBezTo>
                <a:cubicBezTo>
                  <a:pt x="107030" y="268600"/>
                  <a:pt x="101260" y="268808"/>
                  <a:pt x="96186" y="269225"/>
                </a:cubicBezTo>
                <a:cubicBezTo>
                  <a:pt x="91111" y="269712"/>
                  <a:pt x="81310" y="269573"/>
                  <a:pt x="81310" y="269573"/>
                </a:cubicBezTo>
                <a:cubicBezTo>
                  <a:pt x="81310" y="269573"/>
                  <a:pt x="74220" y="277011"/>
                  <a:pt x="67685" y="269503"/>
                </a:cubicBezTo>
                <a:cubicBezTo>
                  <a:pt x="61221" y="261926"/>
                  <a:pt x="56493" y="262413"/>
                  <a:pt x="54825" y="262552"/>
                </a:cubicBezTo>
                <a:cubicBezTo>
                  <a:pt x="53157" y="262691"/>
                  <a:pt x="49195" y="267487"/>
                  <a:pt x="49056" y="262413"/>
                </a:cubicBezTo>
                <a:cubicBezTo>
                  <a:pt x="48917" y="257339"/>
                  <a:pt x="43773" y="253029"/>
                  <a:pt x="42104" y="253237"/>
                </a:cubicBezTo>
                <a:cubicBezTo>
                  <a:pt x="40436" y="253376"/>
                  <a:pt x="34110" y="254975"/>
                  <a:pt x="31608" y="256921"/>
                </a:cubicBezTo>
                <a:cubicBezTo>
                  <a:pt x="29106" y="258868"/>
                  <a:pt x="25352" y="259215"/>
                  <a:pt x="18956" y="259771"/>
                </a:cubicBezTo>
                <a:cubicBezTo>
                  <a:pt x="12561" y="260328"/>
                  <a:pt x="6444" y="260605"/>
                  <a:pt x="5680" y="259632"/>
                </a:cubicBezTo>
                <a:cubicBezTo>
                  <a:pt x="4915" y="258659"/>
                  <a:pt x="-3913" y="254767"/>
                  <a:pt x="2065" y="253515"/>
                </a:cubicBezTo>
                <a:cubicBezTo>
                  <a:pt x="8043" y="252264"/>
                  <a:pt x="18470" y="250596"/>
                  <a:pt x="21042" y="249692"/>
                </a:cubicBezTo>
                <a:cubicBezTo>
                  <a:pt x="23683" y="248788"/>
                  <a:pt x="27159" y="246425"/>
                  <a:pt x="30287" y="243088"/>
                </a:cubicBezTo>
                <a:cubicBezTo>
                  <a:pt x="33346" y="239751"/>
                  <a:pt x="31121" y="236902"/>
                  <a:pt x="35779" y="236485"/>
                </a:cubicBezTo>
                <a:cubicBezTo>
                  <a:pt x="40506" y="236067"/>
                  <a:pt x="46692" y="237179"/>
                  <a:pt x="50167" y="237527"/>
                </a:cubicBezTo>
                <a:cubicBezTo>
                  <a:pt x="53643" y="237874"/>
                  <a:pt x="59692" y="237319"/>
                  <a:pt x="62680" y="236693"/>
                </a:cubicBezTo>
                <a:cubicBezTo>
                  <a:pt x="65670" y="236067"/>
                  <a:pt x="64418" y="229394"/>
                  <a:pt x="70466" y="228838"/>
                </a:cubicBezTo>
                <a:cubicBezTo>
                  <a:pt x="76513" y="228282"/>
                  <a:pt x="88469" y="228838"/>
                  <a:pt x="89582" y="230089"/>
                </a:cubicBezTo>
                <a:cubicBezTo>
                  <a:pt x="90694" y="231341"/>
                  <a:pt x="94100" y="234747"/>
                  <a:pt x="96951" y="236206"/>
                </a:cubicBezTo>
                <a:cubicBezTo>
                  <a:pt x="99800" y="237666"/>
                  <a:pt x="109046" y="238500"/>
                  <a:pt x="111827" y="238917"/>
                </a:cubicBezTo>
                <a:cubicBezTo>
                  <a:pt x="114537" y="239334"/>
                  <a:pt x="116344" y="236485"/>
                  <a:pt x="115580" y="235164"/>
                </a:cubicBezTo>
                <a:cubicBezTo>
                  <a:pt x="114746" y="233843"/>
                  <a:pt x="98271" y="224180"/>
                  <a:pt x="100843" y="222929"/>
                </a:cubicBezTo>
                <a:cubicBezTo>
                  <a:pt x="103415" y="221678"/>
                  <a:pt x="106751" y="217299"/>
                  <a:pt x="110436" y="220010"/>
                </a:cubicBezTo>
                <a:cubicBezTo>
                  <a:pt x="114120" y="222721"/>
                  <a:pt x="119334" y="224598"/>
                  <a:pt x="121002" y="224458"/>
                </a:cubicBezTo>
                <a:cubicBezTo>
                  <a:pt x="122670" y="224320"/>
                  <a:pt x="115510" y="216117"/>
                  <a:pt x="124478" y="217994"/>
                </a:cubicBezTo>
                <a:cubicBezTo>
                  <a:pt x="133445" y="219871"/>
                  <a:pt x="140813" y="218828"/>
                  <a:pt x="141161" y="222234"/>
                </a:cubicBezTo>
                <a:cubicBezTo>
                  <a:pt x="141508" y="225571"/>
                  <a:pt x="148043" y="230437"/>
                  <a:pt x="150684" y="229811"/>
                </a:cubicBezTo>
                <a:cubicBezTo>
                  <a:pt x="153326" y="229185"/>
                  <a:pt x="157913" y="227100"/>
                  <a:pt x="161320" y="227447"/>
                </a:cubicBezTo>
                <a:cubicBezTo>
                  <a:pt x="164726" y="227795"/>
                  <a:pt x="168272" y="225432"/>
                  <a:pt x="171260" y="228560"/>
                </a:cubicBezTo>
                <a:cubicBezTo>
                  <a:pt x="174250" y="231688"/>
                  <a:pt x="176543" y="234190"/>
                  <a:pt x="181687" y="234747"/>
                </a:cubicBezTo>
                <a:cubicBezTo>
                  <a:pt x="186831" y="235302"/>
                  <a:pt x="188499" y="228004"/>
                  <a:pt x="192323" y="225293"/>
                </a:cubicBezTo>
                <a:cubicBezTo>
                  <a:pt x="196146" y="222582"/>
                  <a:pt x="207963" y="218758"/>
                  <a:pt x="195381" y="214796"/>
                </a:cubicBezTo>
                <a:cubicBezTo>
                  <a:pt x="182800" y="210834"/>
                  <a:pt x="186206" y="210904"/>
                  <a:pt x="176127" y="208123"/>
                </a:cubicBezTo>
                <a:cubicBezTo>
                  <a:pt x="166047" y="205342"/>
                  <a:pt x="169106" y="205690"/>
                  <a:pt x="155064" y="200546"/>
                </a:cubicBezTo>
                <a:cubicBezTo>
                  <a:pt x="141022" y="195402"/>
                  <a:pt x="137407" y="193386"/>
                  <a:pt x="135044" y="193247"/>
                </a:cubicBezTo>
                <a:cubicBezTo>
                  <a:pt x="132611" y="193108"/>
                  <a:pt x="116414" y="190188"/>
                  <a:pt x="114607" y="177815"/>
                </a:cubicBezTo>
                <a:cubicBezTo>
                  <a:pt x="112799" y="165442"/>
                  <a:pt x="111895" y="159046"/>
                  <a:pt x="114051" y="153416"/>
                </a:cubicBezTo>
                <a:cubicBezTo>
                  <a:pt x="116275" y="147785"/>
                  <a:pt x="116831" y="143336"/>
                  <a:pt x="124339" y="139930"/>
                </a:cubicBezTo>
                <a:cubicBezTo>
                  <a:pt x="131846" y="136524"/>
                  <a:pt x="150684" y="127279"/>
                  <a:pt x="155550" y="125193"/>
                </a:cubicBezTo>
                <a:cubicBezTo>
                  <a:pt x="160486" y="123039"/>
                  <a:pt x="165004" y="121231"/>
                  <a:pt x="165768" y="118103"/>
                </a:cubicBezTo>
                <a:cubicBezTo>
                  <a:pt x="166534" y="114975"/>
                  <a:pt x="167576" y="108093"/>
                  <a:pt x="164587" y="105313"/>
                </a:cubicBezTo>
                <a:cubicBezTo>
                  <a:pt x="161598" y="102532"/>
                  <a:pt x="158400" y="97388"/>
                  <a:pt x="152144" y="98987"/>
                </a:cubicBezTo>
                <a:cubicBezTo>
                  <a:pt x="145818" y="100585"/>
                  <a:pt x="138659" y="99890"/>
                  <a:pt x="133862" y="103366"/>
                </a:cubicBezTo>
                <a:cubicBezTo>
                  <a:pt x="129066" y="106842"/>
                  <a:pt x="120793" y="108649"/>
                  <a:pt x="115858" y="110804"/>
                </a:cubicBezTo>
                <a:cubicBezTo>
                  <a:pt x="110992" y="112959"/>
                  <a:pt x="99523" y="114002"/>
                  <a:pt x="99523" y="114002"/>
                </a:cubicBezTo>
                <a:cubicBezTo>
                  <a:pt x="99523" y="114002"/>
                  <a:pt x="87219" y="102254"/>
                  <a:pt x="87427" y="93426"/>
                </a:cubicBezTo>
                <a:cubicBezTo>
                  <a:pt x="87635" y="84597"/>
                  <a:pt x="85411" y="79384"/>
                  <a:pt x="89582" y="72850"/>
                </a:cubicBezTo>
                <a:cubicBezTo>
                  <a:pt x="93752" y="66315"/>
                  <a:pt x="89235" y="65412"/>
                  <a:pt x="96117" y="62771"/>
                </a:cubicBezTo>
                <a:cubicBezTo>
                  <a:pt x="102998" y="60129"/>
                  <a:pt x="100078" y="61380"/>
                  <a:pt x="107308" y="55263"/>
                </a:cubicBezTo>
                <a:cubicBezTo>
                  <a:pt x="114537" y="49146"/>
                  <a:pt x="129761" y="30794"/>
                  <a:pt x="137129" y="25372"/>
                </a:cubicBezTo>
                <a:cubicBezTo>
                  <a:pt x="144428" y="19950"/>
                  <a:pt x="144428" y="23356"/>
                  <a:pt x="145053" y="15154"/>
                </a:cubicBezTo>
                <a:cubicBezTo>
                  <a:pt x="145680" y="6951"/>
                  <a:pt x="141926" y="3545"/>
                  <a:pt x="144219" y="2711"/>
                </a:cubicBezTo>
                <a:cubicBezTo>
                  <a:pt x="146514" y="1807"/>
                  <a:pt x="150962" y="-1669"/>
                  <a:pt x="155273" y="973"/>
                </a:cubicBezTo>
                <a:cubicBezTo>
                  <a:pt x="159582" y="3615"/>
                  <a:pt x="162362" y="4379"/>
                  <a:pt x="163127" y="8758"/>
                </a:cubicBezTo>
                <a:cubicBezTo>
                  <a:pt x="163823" y="13068"/>
                  <a:pt x="164170" y="16822"/>
                  <a:pt x="167020" y="18212"/>
                </a:cubicBezTo>
                <a:cubicBezTo>
                  <a:pt x="169870" y="19672"/>
                  <a:pt x="174597" y="22939"/>
                  <a:pt x="178767" y="20506"/>
                </a:cubicBezTo>
                <a:cubicBezTo>
                  <a:pt x="182939" y="18073"/>
                  <a:pt x="183703" y="15293"/>
                  <a:pt x="187526" y="12234"/>
                </a:cubicBezTo>
                <a:cubicBezTo>
                  <a:pt x="191280" y="9176"/>
                  <a:pt x="194756" y="6117"/>
                  <a:pt x="196146" y="5978"/>
                </a:cubicBezTo>
                <a:cubicBezTo>
                  <a:pt x="197467" y="5839"/>
                  <a:pt x="208798" y="10566"/>
                  <a:pt x="208798" y="10566"/>
                </a:cubicBezTo>
                <a:cubicBezTo>
                  <a:pt x="208798" y="10566"/>
                  <a:pt x="215193" y="6256"/>
                  <a:pt x="215958" y="14319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2d53e63def8_1_5"/>
          <p:cNvSpPr/>
          <p:nvPr/>
        </p:nvSpPr>
        <p:spPr>
          <a:xfrm>
            <a:off x="7226541" y="4165082"/>
            <a:ext cx="12326" cy="14282"/>
          </a:xfrm>
          <a:custGeom>
            <a:avLst/>
            <a:gdLst/>
            <a:ahLst/>
            <a:cxnLst/>
            <a:rect l="l" t="t" r="r" b="b"/>
            <a:pathLst>
              <a:path w="16435" h="19043" extrusionOk="0">
                <a:moveTo>
                  <a:pt x="8225" y="17387"/>
                </a:moveTo>
                <a:cubicBezTo>
                  <a:pt x="8225" y="17387"/>
                  <a:pt x="2733" y="20654"/>
                  <a:pt x="1829" y="18013"/>
                </a:cubicBezTo>
                <a:cubicBezTo>
                  <a:pt x="926" y="15371"/>
                  <a:pt x="438" y="14050"/>
                  <a:pt x="578" y="12034"/>
                </a:cubicBezTo>
                <a:cubicBezTo>
                  <a:pt x="717" y="9949"/>
                  <a:pt x="-1091" y="8489"/>
                  <a:pt x="1065" y="5917"/>
                </a:cubicBezTo>
                <a:cubicBezTo>
                  <a:pt x="3219" y="3345"/>
                  <a:pt x="4887" y="-200"/>
                  <a:pt x="6278" y="9"/>
                </a:cubicBezTo>
                <a:cubicBezTo>
                  <a:pt x="7668" y="217"/>
                  <a:pt x="13438" y="356"/>
                  <a:pt x="14203" y="1955"/>
                </a:cubicBezTo>
                <a:cubicBezTo>
                  <a:pt x="15037" y="3554"/>
                  <a:pt x="15732" y="3137"/>
                  <a:pt x="16288" y="6195"/>
                </a:cubicBezTo>
                <a:cubicBezTo>
                  <a:pt x="16914" y="9185"/>
                  <a:pt x="15384" y="10714"/>
                  <a:pt x="14898" y="12799"/>
                </a:cubicBezTo>
                <a:cubicBezTo>
                  <a:pt x="14411" y="14884"/>
                  <a:pt x="8225" y="17456"/>
                  <a:pt x="8225" y="1745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2d53e63def8_1_5"/>
          <p:cNvSpPr/>
          <p:nvPr/>
        </p:nvSpPr>
        <p:spPr>
          <a:xfrm>
            <a:off x="7226541" y="4165082"/>
            <a:ext cx="12326" cy="14282"/>
          </a:xfrm>
          <a:custGeom>
            <a:avLst/>
            <a:gdLst/>
            <a:ahLst/>
            <a:cxnLst/>
            <a:rect l="l" t="t" r="r" b="b"/>
            <a:pathLst>
              <a:path w="16435" h="19043" extrusionOk="0">
                <a:moveTo>
                  <a:pt x="8225" y="17387"/>
                </a:moveTo>
                <a:cubicBezTo>
                  <a:pt x="8225" y="17387"/>
                  <a:pt x="2733" y="20654"/>
                  <a:pt x="1829" y="18013"/>
                </a:cubicBezTo>
                <a:cubicBezTo>
                  <a:pt x="926" y="15371"/>
                  <a:pt x="438" y="14050"/>
                  <a:pt x="578" y="12034"/>
                </a:cubicBezTo>
                <a:cubicBezTo>
                  <a:pt x="717" y="9949"/>
                  <a:pt x="-1091" y="8489"/>
                  <a:pt x="1065" y="5917"/>
                </a:cubicBezTo>
                <a:cubicBezTo>
                  <a:pt x="3219" y="3345"/>
                  <a:pt x="4887" y="-200"/>
                  <a:pt x="6278" y="9"/>
                </a:cubicBezTo>
                <a:cubicBezTo>
                  <a:pt x="7668" y="217"/>
                  <a:pt x="13438" y="356"/>
                  <a:pt x="14203" y="1955"/>
                </a:cubicBezTo>
                <a:cubicBezTo>
                  <a:pt x="15037" y="3554"/>
                  <a:pt x="15732" y="3137"/>
                  <a:pt x="16288" y="6195"/>
                </a:cubicBezTo>
                <a:cubicBezTo>
                  <a:pt x="16914" y="9185"/>
                  <a:pt x="15384" y="10714"/>
                  <a:pt x="14898" y="12799"/>
                </a:cubicBezTo>
                <a:cubicBezTo>
                  <a:pt x="14411" y="14884"/>
                  <a:pt x="8225" y="17456"/>
                  <a:pt x="8225" y="1745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2d53e63def8_1_5"/>
          <p:cNvSpPr/>
          <p:nvPr/>
        </p:nvSpPr>
        <p:spPr>
          <a:xfrm>
            <a:off x="7205459" y="4253357"/>
            <a:ext cx="24388" cy="44774"/>
          </a:xfrm>
          <a:custGeom>
            <a:avLst/>
            <a:gdLst/>
            <a:ahLst/>
            <a:cxnLst/>
            <a:rect l="l" t="t" r="r" b="b"/>
            <a:pathLst>
              <a:path w="32518" h="59699" extrusionOk="0">
                <a:moveTo>
                  <a:pt x="30425" y="33986"/>
                </a:moveTo>
                <a:cubicBezTo>
                  <a:pt x="30425" y="33986"/>
                  <a:pt x="33831" y="26896"/>
                  <a:pt x="31954" y="24671"/>
                </a:cubicBezTo>
                <a:cubicBezTo>
                  <a:pt x="30077" y="22447"/>
                  <a:pt x="25350" y="19527"/>
                  <a:pt x="23891" y="14244"/>
                </a:cubicBezTo>
                <a:cubicBezTo>
                  <a:pt x="22362" y="8961"/>
                  <a:pt x="21944" y="3887"/>
                  <a:pt x="16244" y="1732"/>
                </a:cubicBezTo>
                <a:cubicBezTo>
                  <a:pt x="10613" y="-493"/>
                  <a:pt x="8250" y="-562"/>
                  <a:pt x="8389" y="1454"/>
                </a:cubicBezTo>
                <a:cubicBezTo>
                  <a:pt x="8597" y="3470"/>
                  <a:pt x="9084" y="8822"/>
                  <a:pt x="10197" y="9795"/>
                </a:cubicBezTo>
                <a:cubicBezTo>
                  <a:pt x="11308" y="10699"/>
                  <a:pt x="12490" y="12993"/>
                  <a:pt x="12142" y="16399"/>
                </a:cubicBezTo>
                <a:cubicBezTo>
                  <a:pt x="11795" y="19805"/>
                  <a:pt x="9640" y="22725"/>
                  <a:pt x="8667" y="22864"/>
                </a:cubicBezTo>
                <a:cubicBezTo>
                  <a:pt x="7693" y="22933"/>
                  <a:pt x="6443" y="20639"/>
                  <a:pt x="4218" y="22586"/>
                </a:cubicBezTo>
                <a:cubicBezTo>
                  <a:pt x="1994" y="24463"/>
                  <a:pt x="-22" y="28077"/>
                  <a:pt x="395" y="32457"/>
                </a:cubicBezTo>
                <a:cubicBezTo>
                  <a:pt x="812" y="36836"/>
                  <a:pt x="-1621" y="39825"/>
                  <a:pt x="2133" y="43857"/>
                </a:cubicBezTo>
                <a:cubicBezTo>
                  <a:pt x="5887" y="47958"/>
                  <a:pt x="8806" y="50044"/>
                  <a:pt x="11447" y="52477"/>
                </a:cubicBezTo>
                <a:cubicBezTo>
                  <a:pt x="14089" y="54979"/>
                  <a:pt x="15896" y="53102"/>
                  <a:pt x="16800" y="55674"/>
                </a:cubicBezTo>
                <a:cubicBezTo>
                  <a:pt x="17704" y="58316"/>
                  <a:pt x="25211" y="61722"/>
                  <a:pt x="26532" y="58177"/>
                </a:cubicBezTo>
                <a:cubicBezTo>
                  <a:pt x="27922" y="54632"/>
                  <a:pt x="30355" y="52060"/>
                  <a:pt x="26810" y="46637"/>
                </a:cubicBezTo>
                <a:cubicBezTo>
                  <a:pt x="23265" y="41215"/>
                  <a:pt x="20067" y="39478"/>
                  <a:pt x="19858" y="37114"/>
                </a:cubicBezTo>
                <a:cubicBezTo>
                  <a:pt x="19650" y="34751"/>
                  <a:pt x="16661" y="32318"/>
                  <a:pt x="19024" y="31762"/>
                </a:cubicBezTo>
                <a:cubicBezTo>
                  <a:pt x="21388" y="31206"/>
                  <a:pt x="23196" y="29329"/>
                  <a:pt x="24377" y="31275"/>
                </a:cubicBezTo>
                <a:cubicBezTo>
                  <a:pt x="25559" y="33221"/>
                  <a:pt x="28131" y="34959"/>
                  <a:pt x="28131" y="34959"/>
                </a:cubicBezTo>
                <a:lnTo>
                  <a:pt x="30425" y="34055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g2d53e63def8_1_5"/>
          <p:cNvSpPr/>
          <p:nvPr/>
        </p:nvSpPr>
        <p:spPr>
          <a:xfrm>
            <a:off x="7205459" y="4253357"/>
            <a:ext cx="24388" cy="44774"/>
          </a:xfrm>
          <a:custGeom>
            <a:avLst/>
            <a:gdLst/>
            <a:ahLst/>
            <a:cxnLst/>
            <a:rect l="l" t="t" r="r" b="b"/>
            <a:pathLst>
              <a:path w="32518" h="59699" extrusionOk="0">
                <a:moveTo>
                  <a:pt x="30425" y="33986"/>
                </a:moveTo>
                <a:cubicBezTo>
                  <a:pt x="30425" y="33986"/>
                  <a:pt x="33831" y="26896"/>
                  <a:pt x="31954" y="24671"/>
                </a:cubicBezTo>
                <a:cubicBezTo>
                  <a:pt x="30077" y="22447"/>
                  <a:pt x="25350" y="19527"/>
                  <a:pt x="23891" y="14244"/>
                </a:cubicBezTo>
                <a:cubicBezTo>
                  <a:pt x="22362" y="8961"/>
                  <a:pt x="21944" y="3887"/>
                  <a:pt x="16244" y="1732"/>
                </a:cubicBezTo>
                <a:cubicBezTo>
                  <a:pt x="10613" y="-493"/>
                  <a:pt x="8250" y="-562"/>
                  <a:pt x="8389" y="1454"/>
                </a:cubicBezTo>
                <a:cubicBezTo>
                  <a:pt x="8597" y="3470"/>
                  <a:pt x="9084" y="8822"/>
                  <a:pt x="10197" y="9795"/>
                </a:cubicBezTo>
                <a:cubicBezTo>
                  <a:pt x="11308" y="10699"/>
                  <a:pt x="12490" y="12993"/>
                  <a:pt x="12142" y="16399"/>
                </a:cubicBezTo>
                <a:cubicBezTo>
                  <a:pt x="11795" y="19805"/>
                  <a:pt x="9640" y="22725"/>
                  <a:pt x="8667" y="22864"/>
                </a:cubicBezTo>
                <a:cubicBezTo>
                  <a:pt x="7693" y="22933"/>
                  <a:pt x="6443" y="20639"/>
                  <a:pt x="4218" y="22586"/>
                </a:cubicBezTo>
                <a:cubicBezTo>
                  <a:pt x="1994" y="24463"/>
                  <a:pt x="-22" y="28077"/>
                  <a:pt x="395" y="32457"/>
                </a:cubicBezTo>
                <a:cubicBezTo>
                  <a:pt x="812" y="36836"/>
                  <a:pt x="-1621" y="39825"/>
                  <a:pt x="2133" y="43857"/>
                </a:cubicBezTo>
                <a:cubicBezTo>
                  <a:pt x="5887" y="47958"/>
                  <a:pt x="8806" y="50044"/>
                  <a:pt x="11447" y="52477"/>
                </a:cubicBezTo>
                <a:cubicBezTo>
                  <a:pt x="14089" y="54979"/>
                  <a:pt x="15896" y="53102"/>
                  <a:pt x="16800" y="55674"/>
                </a:cubicBezTo>
                <a:cubicBezTo>
                  <a:pt x="17704" y="58316"/>
                  <a:pt x="25211" y="61722"/>
                  <a:pt x="26532" y="58177"/>
                </a:cubicBezTo>
                <a:cubicBezTo>
                  <a:pt x="27922" y="54632"/>
                  <a:pt x="30355" y="52060"/>
                  <a:pt x="26810" y="46637"/>
                </a:cubicBezTo>
                <a:cubicBezTo>
                  <a:pt x="23265" y="41215"/>
                  <a:pt x="20067" y="39478"/>
                  <a:pt x="19858" y="37114"/>
                </a:cubicBezTo>
                <a:cubicBezTo>
                  <a:pt x="19650" y="34751"/>
                  <a:pt x="16661" y="32318"/>
                  <a:pt x="19024" y="31762"/>
                </a:cubicBezTo>
                <a:cubicBezTo>
                  <a:pt x="21388" y="31206"/>
                  <a:pt x="23196" y="29329"/>
                  <a:pt x="24377" y="31275"/>
                </a:cubicBezTo>
                <a:cubicBezTo>
                  <a:pt x="25559" y="33221"/>
                  <a:pt x="28131" y="34959"/>
                  <a:pt x="28131" y="34959"/>
                </a:cubicBezTo>
                <a:lnTo>
                  <a:pt x="30425" y="34055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g2d53e63def8_1_5"/>
          <p:cNvSpPr/>
          <p:nvPr/>
        </p:nvSpPr>
        <p:spPr>
          <a:xfrm>
            <a:off x="7175246" y="4283077"/>
            <a:ext cx="17638" cy="21889"/>
          </a:xfrm>
          <a:custGeom>
            <a:avLst/>
            <a:gdLst/>
            <a:ahLst/>
            <a:cxnLst/>
            <a:rect l="l" t="t" r="r" b="b"/>
            <a:pathLst>
              <a:path w="23518" h="29186" extrusionOk="0">
                <a:moveTo>
                  <a:pt x="14264" y="29117"/>
                </a:moveTo>
                <a:cubicBezTo>
                  <a:pt x="11415" y="28005"/>
                  <a:pt x="5575" y="23486"/>
                  <a:pt x="4880" y="19455"/>
                </a:cubicBezTo>
                <a:cubicBezTo>
                  <a:pt x="4185" y="15423"/>
                  <a:pt x="154" y="12434"/>
                  <a:pt x="570" y="9653"/>
                </a:cubicBezTo>
                <a:cubicBezTo>
                  <a:pt x="988" y="6942"/>
                  <a:pt x="-1584" y="4440"/>
                  <a:pt x="1683" y="3119"/>
                </a:cubicBezTo>
                <a:cubicBezTo>
                  <a:pt x="4950" y="1798"/>
                  <a:pt x="1265" y="-1608"/>
                  <a:pt x="7939" y="894"/>
                </a:cubicBezTo>
                <a:cubicBezTo>
                  <a:pt x="14612" y="3328"/>
                  <a:pt x="15237" y="2563"/>
                  <a:pt x="17254" y="2424"/>
                </a:cubicBezTo>
                <a:cubicBezTo>
                  <a:pt x="19270" y="2215"/>
                  <a:pt x="21355" y="2424"/>
                  <a:pt x="22189" y="4718"/>
                </a:cubicBezTo>
                <a:cubicBezTo>
                  <a:pt x="23093" y="7012"/>
                  <a:pt x="23927" y="8611"/>
                  <a:pt x="23301" y="13407"/>
                </a:cubicBezTo>
                <a:cubicBezTo>
                  <a:pt x="22745" y="18203"/>
                  <a:pt x="21633" y="24112"/>
                  <a:pt x="21008" y="25155"/>
                </a:cubicBezTo>
                <a:cubicBezTo>
                  <a:pt x="20451" y="26197"/>
                  <a:pt x="14264" y="29186"/>
                  <a:pt x="14264" y="2918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2d53e63def8_1_5"/>
          <p:cNvSpPr/>
          <p:nvPr/>
        </p:nvSpPr>
        <p:spPr>
          <a:xfrm>
            <a:off x="7175193" y="4282556"/>
            <a:ext cx="17638" cy="21889"/>
          </a:xfrm>
          <a:custGeom>
            <a:avLst/>
            <a:gdLst/>
            <a:ahLst/>
            <a:cxnLst/>
            <a:rect l="l" t="t" r="r" b="b"/>
            <a:pathLst>
              <a:path w="23518" h="29186" extrusionOk="0">
                <a:moveTo>
                  <a:pt x="14264" y="29117"/>
                </a:moveTo>
                <a:cubicBezTo>
                  <a:pt x="11415" y="28005"/>
                  <a:pt x="5575" y="23486"/>
                  <a:pt x="4880" y="19454"/>
                </a:cubicBezTo>
                <a:cubicBezTo>
                  <a:pt x="4185" y="15423"/>
                  <a:pt x="154" y="12434"/>
                  <a:pt x="570" y="9653"/>
                </a:cubicBezTo>
                <a:cubicBezTo>
                  <a:pt x="988" y="6942"/>
                  <a:pt x="-1584" y="4440"/>
                  <a:pt x="1683" y="3119"/>
                </a:cubicBezTo>
                <a:cubicBezTo>
                  <a:pt x="4950" y="1798"/>
                  <a:pt x="1265" y="-1608"/>
                  <a:pt x="7939" y="894"/>
                </a:cubicBezTo>
                <a:cubicBezTo>
                  <a:pt x="14612" y="3327"/>
                  <a:pt x="15237" y="2563"/>
                  <a:pt x="17254" y="2424"/>
                </a:cubicBezTo>
                <a:cubicBezTo>
                  <a:pt x="19270" y="2215"/>
                  <a:pt x="21355" y="2424"/>
                  <a:pt x="22189" y="4717"/>
                </a:cubicBezTo>
                <a:cubicBezTo>
                  <a:pt x="23093" y="7012"/>
                  <a:pt x="23927" y="8610"/>
                  <a:pt x="23301" y="13407"/>
                </a:cubicBezTo>
                <a:cubicBezTo>
                  <a:pt x="22745" y="18203"/>
                  <a:pt x="21633" y="24112"/>
                  <a:pt x="21008" y="25154"/>
                </a:cubicBezTo>
                <a:cubicBezTo>
                  <a:pt x="20451" y="26197"/>
                  <a:pt x="14264" y="29186"/>
                  <a:pt x="14264" y="2918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2d53e63def8_1_5"/>
          <p:cNvSpPr/>
          <p:nvPr/>
        </p:nvSpPr>
        <p:spPr>
          <a:xfrm>
            <a:off x="7195005" y="4271420"/>
            <a:ext cx="38698" cy="25092"/>
          </a:xfrm>
          <a:custGeom>
            <a:avLst/>
            <a:gdLst/>
            <a:ahLst/>
            <a:cxnLst/>
            <a:rect l="l" t="t" r="r" b="b"/>
            <a:pathLst>
              <a:path w="51597" h="33456" extrusionOk="0">
                <a:moveTo>
                  <a:pt x="50897" y="18592"/>
                </a:moveTo>
                <a:cubicBezTo>
                  <a:pt x="48325" y="16436"/>
                  <a:pt x="35534" y="14212"/>
                  <a:pt x="33101" y="13100"/>
                </a:cubicBezTo>
                <a:cubicBezTo>
                  <a:pt x="30599" y="11988"/>
                  <a:pt x="26776" y="10945"/>
                  <a:pt x="24273" y="9137"/>
                </a:cubicBezTo>
                <a:cubicBezTo>
                  <a:pt x="21701" y="7330"/>
                  <a:pt x="19338" y="6844"/>
                  <a:pt x="12942" y="4063"/>
                </a:cubicBezTo>
                <a:cubicBezTo>
                  <a:pt x="6548" y="1282"/>
                  <a:pt x="6061" y="-1081"/>
                  <a:pt x="3837" y="518"/>
                </a:cubicBezTo>
                <a:cubicBezTo>
                  <a:pt x="1613" y="2047"/>
                  <a:pt x="-2072" y="3090"/>
                  <a:pt x="1473" y="7886"/>
                </a:cubicBezTo>
                <a:cubicBezTo>
                  <a:pt x="5019" y="12683"/>
                  <a:pt x="10788" y="16854"/>
                  <a:pt x="13290" y="18035"/>
                </a:cubicBezTo>
                <a:cubicBezTo>
                  <a:pt x="15793" y="19147"/>
                  <a:pt x="20102" y="21789"/>
                  <a:pt x="22883" y="22901"/>
                </a:cubicBezTo>
                <a:cubicBezTo>
                  <a:pt x="25733" y="24013"/>
                  <a:pt x="30669" y="26238"/>
                  <a:pt x="33449" y="27350"/>
                </a:cubicBezTo>
                <a:cubicBezTo>
                  <a:pt x="36300" y="28462"/>
                  <a:pt x="36160" y="27072"/>
                  <a:pt x="37411" y="29713"/>
                </a:cubicBezTo>
                <a:cubicBezTo>
                  <a:pt x="38663" y="32285"/>
                  <a:pt x="44363" y="35205"/>
                  <a:pt x="47838" y="32146"/>
                </a:cubicBezTo>
                <a:cubicBezTo>
                  <a:pt x="51314" y="29088"/>
                  <a:pt x="49924" y="28879"/>
                  <a:pt x="51106" y="27072"/>
                </a:cubicBezTo>
                <a:cubicBezTo>
                  <a:pt x="52287" y="25265"/>
                  <a:pt x="50967" y="18592"/>
                  <a:pt x="50967" y="18592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2d53e63def8_1_5"/>
          <p:cNvSpPr/>
          <p:nvPr/>
        </p:nvSpPr>
        <p:spPr>
          <a:xfrm>
            <a:off x="7195005" y="4271420"/>
            <a:ext cx="38698" cy="25092"/>
          </a:xfrm>
          <a:custGeom>
            <a:avLst/>
            <a:gdLst/>
            <a:ahLst/>
            <a:cxnLst/>
            <a:rect l="l" t="t" r="r" b="b"/>
            <a:pathLst>
              <a:path w="51597" h="33456" extrusionOk="0">
                <a:moveTo>
                  <a:pt x="50897" y="18592"/>
                </a:moveTo>
                <a:cubicBezTo>
                  <a:pt x="48325" y="16436"/>
                  <a:pt x="35534" y="14212"/>
                  <a:pt x="33101" y="13100"/>
                </a:cubicBezTo>
                <a:cubicBezTo>
                  <a:pt x="30599" y="11988"/>
                  <a:pt x="26776" y="10945"/>
                  <a:pt x="24273" y="9137"/>
                </a:cubicBezTo>
                <a:cubicBezTo>
                  <a:pt x="21701" y="7330"/>
                  <a:pt x="19338" y="6844"/>
                  <a:pt x="12942" y="4063"/>
                </a:cubicBezTo>
                <a:cubicBezTo>
                  <a:pt x="6548" y="1282"/>
                  <a:pt x="6061" y="-1081"/>
                  <a:pt x="3837" y="518"/>
                </a:cubicBezTo>
                <a:cubicBezTo>
                  <a:pt x="1613" y="2047"/>
                  <a:pt x="-2072" y="3090"/>
                  <a:pt x="1473" y="7886"/>
                </a:cubicBezTo>
                <a:cubicBezTo>
                  <a:pt x="5019" y="12683"/>
                  <a:pt x="10788" y="16854"/>
                  <a:pt x="13290" y="18035"/>
                </a:cubicBezTo>
                <a:cubicBezTo>
                  <a:pt x="15793" y="19147"/>
                  <a:pt x="20102" y="21789"/>
                  <a:pt x="22883" y="22901"/>
                </a:cubicBezTo>
                <a:cubicBezTo>
                  <a:pt x="25733" y="24013"/>
                  <a:pt x="30669" y="26238"/>
                  <a:pt x="33449" y="27350"/>
                </a:cubicBezTo>
                <a:cubicBezTo>
                  <a:pt x="36300" y="28462"/>
                  <a:pt x="36160" y="27072"/>
                  <a:pt x="37411" y="29713"/>
                </a:cubicBezTo>
                <a:cubicBezTo>
                  <a:pt x="38663" y="32285"/>
                  <a:pt x="44363" y="35205"/>
                  <a:pt x="47838" y="32146"/>
                </a:cubicBezTo>
                <a:cubicBezTo>
                  <a:pt x="51314" y="29088"/>
                  <a:pt x="49924" y="28879"/>
                  <a:pt x="51106" y="27072"/>
                </a:cubicBezTo>
                <a:cubicBezTo>
                  <a:pt x="52287" y="25265"/>
                  <a:pt x="50967" y="18592"/>
                  <a:pt x="50967" y="18592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g2d53e63def8_1_5"/>
          <p:cNvSpPr/>
          <p:nvPr/>
        </p:nvSpPr>
        <p:spPr>
          <a:xfrm>
            <a:off x="7249848" y="4364380"/>
            <a:ext cx="59602" cy="33439"/>
          </a:xfrm>
          <a:custGeom>
            <a:avLst/>
            <a:gdLst/>
            <a:ahLst/>
            <a:cxnLst/>
            <a:rect l="l" t="t" r="r" b="b"/>
            <a:pathLst>
              <a:path w="79469" h="44586" extrusionOk="0">
                <a:moveTo>
                  <a:pt x="67723" y="44586"/>
                </a:moveTo>
                <a:cubicBezTo>
                  <a:pt x="70226" y="42640"/>
                  <a:pt x="73980" y="35550"/>
                  <a:pt x="75439" y="32700"/>
                </a:cubicBezTo>
                <a:cubicBezTo>
                  <a:pt x="76900" y="29849"/>
                  <a:pt x="78568" y="30058"/>
                  <a:pt x="78984" y="26583"/>
                </a:cubicBezTo>
                <a:cubicBezTo>
                  <a:pt x="79332" y="23176"/>
                  <a:pt x="80445" y="16920"/>
                  <a:pt x="77386" y="13167"/>
                </a:cubicBezTo>
                <a:cubicBezTo>
                  <a:pt x="74328" y="9343"/>
                  <a:pt x="77386" y="2600"/>
                  <a:pt x="67932" y="2183"/>
                </a:cubicBezTo>
                <a:cubicBezTo>
                  <a:pt x="58339" y="1697"/>
                  <a:pt x="55281" y="1280"/>
                  <a:pt x="48885" y="1905"/>
                </a:cubicBezTo>
                <a:cubicBezTo>
                  <a:pt x="42490" y="2531"/>
                  <a:pt x="37069" y="3017"/>
                  <a:pt x="30951" y="2531"/>
                </a:cubicBezTo>
                <a:cubicBezTo>
                  <a:pt x="24834" y="2114"/>
                  <a:pt x="18856" y="585"/>
                  <a:pt x="13781" y="376"/>
                </a:cubicBezTo>
                <a:cubicBezTo>
                  <a:pt x="8707" y="168"/>
                  <a:pt x="5856" y="-597"/>
                  <a:pt x="4327" y="932"/>
                </a:cubicBezTo>
                <a:cubicBezTo>
                  <a:pt x="2798" y="2461"/>
                  <a:pt x="435" y="2948"/>
                  <a:pt x="435" y="6702"/>
                </a:cubicBezTo>
                <a:cubicBezTo>
                  <a:pt x="435" y="10455"/>
                  <a:pt x="2450" y="13653"/>
                  <a:pt x="1546" y="18797"/>
                </a:cubicBezTo>
                <a:cubicBezTo>
                  <a:pt x="643" y="24011"/>
                  <a:pt x="-2068" y="27278"/>
                  <a:pt x="2937" y="30197"/>
                </a:cubicBezTo>
                <a:cubicBezTo>
                  <a:pt x="7942" y="33117"/>
                  <a:pt x="6760" y="31170"/>
                  <a:pt x="14338" y="32213"/>
                </a:cubicBezTo>
                <a:cubicBezTo>
                  <a:pt x="21914" y="33256"/>
                  <a:pt x="21497" y="32908"/>
                  <a:pt x="24695" y="34021"/>
                </a:cubicBezTo>
                <a:cubicBezTo>
                  <a:pt x="27823" y="35063"/>
                  <a:pt x="30882" y="34785"/>
                  <a:pt x="33870" y="34159"/>
                </a:cubicBezTo>
                <a:cubicBezTo>
                  <a:pt x="36860" y="33534"/>
                  <a:pt x="36651" y="30823"/>
                  <a:pt x="40475" y="31866"/>
                </a:cubicBezTo>
                <a:cubicBezTo>
                  <a:pt x="44297" y="32839"/>
                  <a:pt x="47287" y="32213"/>
                  <a:pt x="48885" y="34785"/>
                </a:cubicBezTo>
                <a:cubicBezTo>
                  <a:pt x="50484" y="37357"/>
                  <a:pt x="50275" y="39095"/>
                  <a:pt x="53195" y="40485"/>
                </a:cubicBezTo>
                <a:cubicBezTo>
                  <a:pt x="56046" y="41945"/>
                  <a:pt x="59521" y="42988"/>
                  <a:pt x="60911" y="43544"/>
                </a:cubicBezTo>
                <a:cubicBezTo>
                  <a:pt x="62302" y="44100"/>
                  <a:pt x="67793" y="44586"/>
                  <a:pt x="67793" y="44586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2d53e63def8_1_5"/>
          <p:cNvSpPr/>
          <p:nvPr/>
        </p:nvSpPr>
        <p:spPr>
          <a:xfrm>
            <a:off x="7249848" y="4364380"/>
            <a:ext cx="59602" cy="33439"/>
          </a:xfrm>
          <a:custGeom>
            <a:avLst/>
            <a:gdLst/>
            <a:ahLst/>
            <a:cxnLst/>
            <a:rect l="l" t="t" r="r" b="b"/>
            <a:pathLst>
              <a:path w="79469" h="44586" extrusionOk="0">
                <a:moveTo>
                  <a:pt x="67723" y="44586"/>
                </a:moveTo>
                <a:cubicBezTo>
                  <a:pt x="70226" y="42640"/>
                  <a:pt x="73980" y="35550"/>
                  <a:pt x="75439" y="32700"/>
                </a:cubicBezTo>
                <a:cubicBezTo>
                  <a:pt x="76900" y="29849"/>
                  <a:pt x="78568" y="30058"/>
                  <a:pt x="78984" y="26583"/>
                </a:cubicBezTo>
                <a:cubicBezTo>
                  <a:pt x="79332" y="23176"/>
                  <a:pt x="80445" y="16920"/>
                  <a:pt x="77386" y="13167"/>
                </a:cubicBezTo>
                <a:cubicBezTo>
                  <a:pt x="74328" y="9343"/>
                  <a:pt x="77386" y="2600"/>
                  <a:pt x="67932" y="2183"/>
                </a:cubicBezTo>
                <a:cubicBezTo>
                  <a:pt x="58339" y="1697"/>
                  <a:pt x="55281" y="1280"/>
                  <a:pt x="48885" y="1905"/>
                </a:cubicBezTo>
                <a:cubicBezTo>
                  <a:pt x="42490" y="2531"/>
                  <a:pt x="37069" y="3017"/>
                  <a:pt x="30951" y="2531"/>
                </a:cubicBezTo>
                <a:cubicBezTo>
                  <a:pt x="24834" y="2114"/>
                  <a:pt x="18856" y="585"/>
                  <a:pt x="13781" y="376"/>
                </a:cubicBezTo>
                <a:cubicBezTo>
                  <a:pt x="8707" y="168"/>
                  <a:pt x="5856" y="-597"/>
                  <a:pt x="4327" y="932"/>
                </a:cubicBezTo>
                <a:cubicBezTo>
                  <a:pt x="2798" y="2461"/>
                  <a:pt x="435" y="2948"/>
                  <a:pt x="435" y="6702"/>
                </a:cubicBezTo>
                <a:cubicBezTo>
                  <a:pt x="435" y="10455"/>
                  <a:pt x="2450" y="13653"/>
                  <a:pt x="1546" y="18797"/>
                </a:cubicBezTo>
                <a:cubicBezTo>
                  <a:pt x="643" y="24011"/>
                  <a:pt x="-2068" y="27278"/>
                  <a:pt x="2937" y="30197"/>
                </a:cubicBezTo>
                <a:cubicBezTo>
                  <a:pt x="7942" y="33117"/>
                  <a:pt x="6760" y="31170"/>
                  <a:pt x="14338" y="32213"/>
                </a:cubicBezTo>
                <a:cubicBezTo>
                  <a:pt x="21914" y="33256"/>
                  <a:pt x="21497" y="32908"/>
                  <a:pt x="24695" y="34021"/>
                </a:cubicBezTo>
                <a:cubicBezTo>
                  <a:pt x="27823" y="35063"/>
                  <a:pt x="30882" y="34785"/>
                  <a:pt x="33870" y="34159"/>
                </a:cubicBezTo>
                <a:cubicBezTo>
                  <a:pt x="36860" y="33534"/>
                  <a:pt x="36651" y="30823"/>
                  <a:pt x="40475" y="31866"/>
                </a:cubicBezTo>
                <a:cubicBezTo>
                  <a:pt x="44297" y="32839"/>
                  <a:pt x="47287" y="32213"/>
                  <a:pt x="48885" y="34785"/>
                </a:cubicBezTo>
                <a:cubicBezTo>
                  <a:pt x="50484" y="37357"/>
                  <a:pt x="50275" y="39095"/>
                  <a:pt x="53195" y="40485"/>
                </a:cubicBezTo>
                <a:cubicBezTo>
                  <a:pt x="56046" y="41945"/>
                  <a:pt x="59521" y="42988"/>
                  <a:pt x="60911" y="43544"/>
                </a:cubicBezTo>
                <a:cubicBezTo>
                  <a:pt x="62302" y="44100"/>
                  <a:pt x="67793" y="44586"/>
                  <a:pt x="67793" y="44586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2d53e63def8_1_5"/>
          <p:cNvSpPr/>
          <p:nvPr/>
        </p:nvSpPr>
        <p:spPr>
          <a:xfrm>
            <a:off x="7319455" y="4355468"/>
            <a:ext cx="78358" cy="36512"/>
          </a:xfrm>
          <a:custGeom>
            <a:avLst/>
            <a:gdLst/>
            <a:ahLst/>
            <a:cxnLst/>
            <a:rect l="l" t="t" r="r" b="b"/>
            <a:pathLst>
              <a:path w="104477" h="48683" extrusionOk="0">
                <a:moveTo>
                  <a:pt x="99065" y="15316"/>
                </a:moveTo>
                <a:cubicBezTo>
                  <a:pt x="101290" y="14065"/>
                  <a:pt x="103792" y="7739"/>
                  <a:pt x="104348" y="6349"/>
                </a:cubicBezTo>
                <a:cubicBezTo>
                  <a:pt x="104904" y="4959"/>
                  <a:pt x="103722" y="-394"/>
                  <a:pt x="99691" y="23"/>
                </a:cubicBezTo>
                <a:cubicBezTo>
                  <a:pt x="95659" y="371"/>
                  <a:pt x="95311" y="440"/>
                  <a:pt x="87387" y="2526"/>
                </a:cubicBezTo>
                <a:cubicBezTo>
                  <a:pt x="79462" y="4611"/>
                  <a:pt x="75847" y="6627"/>
                  <a:pt x="69661" y="8921"/>
                </a:cubicBezTo>
                <a:cubicBezTo>
                  <a:pt x="63404" y="11215"/>
                  <a:pt x="60485" y="12118"/>
                  <a:pt x="56801" y="12814"/>
                </a:cubicBezTo>
                <a:cubicBezTo>
                  <a:pt x="53116" y="13509"/>
                  <a:pt x="49015" y="12536"/>
                  <a:pt x="43802" y="11980"/>
                </a:cubicBezTo>
                <a:cubicBezTo>
                  <a:pt x="38658" y="11423"/>
                  <a:pt x="40604" y="10242"/>
                  <a:pt x="30803" y="7044"/>
                </a:cubicBezTo>
                <a:cubicBezTo>
                  <a:pt x="21001" y="3916"/>
                  <a:pt x="22322" y="3082"/>
                  <a:pt x="16552" y="3638"/>
                </a:cubicBezTo>
                <a:cubicBezTo>
                  <a:pt x="10853" y="4194"/>
                  <a:pt x="3971" y="7183"/>
                  <a:pt x="3832" y="8921"/>
                </a:cubicBezTo>
                <a:cubicBezTo>
                  <a:pt x="3692" y="10589"/>
                  <a:pt x="7725" y="18027"/>
                  <a:pt x="7238" y="19835"/>
                </a:cubicBezTo>
                <a:cubicBezTo>
                  <a:pt x="6751" y="21573"/>
                  <a:pt x="-269" y="22545"/>
                  <a:pt x="8" y="25952"/>
                </a:cubicBezTo>
                <a:cubicBezTo>
                  <a:pt x="356" y="29288"/>
                  <a:pt x="2928" y="36170"/>
                  <a:pt x="4110" y="40827"/>
                </a:cubicBezTo>
                <a:cubicBezTo>
                  <a:pt x="5222" y="45485"/>
                  <a:pt x="6543" y="48752"/>
                  <a:pt x="14676" y="48682"/>
                </a:cubicBezTo>
                <a:cubicBezTo>
                  <a:pt x="22809" y="48613"/>
                  <a:pt x="23712" y="46806"/>
                  <a:pt x="28579" y="44720"/>
                </a:cubicBezTo>
                <a:cubicBezTo>
                  <a:pt x="33444" y="42565"/>
                  <a:pt x="37406" y="37421"/>
                  <a:pt x="40396" y="36796"/>
                </a:cubicBezTo>
                <a:cubicBezTo>
                  <a:pt x="43384" y="36170"/>
                  <a:pt x="49363" y="34571"/>
                  <a:pt x="53395" y="34571"/>
                </a:cubicBezTo>
                <a:cubicBezTo>
                  <a:pt x="57496" y="34571"/>
                  <a:pt x="69591" y="37143"/>
                  <a:pt x="76473" y="30748"/>
                </a:cubicBezTo>
                <a:cubicBezTo>
                  <a:pt x="83355" y="24353"/>
                  <a:pt x="82590" y="23032"/>
                  <a:pt x="84884" y="22476"/>
                </a:cubicBezTo>
                <a:cubicBezTo>
                  <a:pt x="87248" y="21920"/>
                  <a:pt x="85858" y="21711"/>
                  <a:pt x="89820" y="20669"/>
                </a:cubicBezTo>
                <a:cubicBezTo>
                  <a:pt x="93782" y="19626"/>
                  <a:pt x="91627" y="21503"/>
                  <a:pt x="95381" y="18444"/>
                </a:cubicBezTo>
                <a:lnTo>
                  <a:pt x="99134" y="15386"/>
                </a:lnTo>
                <a:close/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2d53e63def8_1_5"/>
          <p:cNvSpPr/>
          <p:nvPr/>
        </p:nvSpPr>
        <p:spPr>
          <a:xfrm>
            <a:off x="7319455" y="4355468"/>
            <a:ext cx="78358" cy="36512"/>
          </a:xfrm>
          <a:custGeom>
            <a:avLst/>
            <a:gdLst/>
            <a:ahLst/>
            <a:cxnLst/>
            <a:rect l="l" t="t" r="r" b="b"/>
            <a:pathLst>
              <a:path w="104477" h="48683" extrusionOk="0">
                <a:moveTo>
                  <a:pt x="99065" y="15316"/>
                </a:moveTo>
                <a:cubicBezTo>
                  <a:pt x="101290" y="14065"/>
                  <a:pt x="103792" y="7739"/>
                  <a:pt x="104348" y="6349"/>
                </a:cubicBezTo>
                <a:cubicBezTo>
                  <a:pt x="104904" y="4959"/>
                  <a:pt x="103722" y="-394"/>
                  <a:pt x="99691" y="23"/>
                </a:cubicBezTo>
                <a:cubicBezTo>
                  <a:pt x="95659" y="371"/>
                  <a:pt x="95311" y="440"/>
                  <a:pt x="87387" y="2526"/>
                </a:cubicBezTo>
                <a:cubicBezTo>
                  <a:pt x="79462" y="4611"/>
                  <a:pt x="75847" y="6627"/>
                  <a:pt x="69661" y="8921"/>
                </a:cubicBezTo>
                <a:cubicBezTo>
                  <a:pt x="63404" y="11215"/>
                  <a:pt x="60485" y="12118"/>
                  <a:pt x="56801" y="12814"/>
                </a:cubicBezTo>
                <a:cubicBezTo>
                  <a:pt x="53116" y="13509"/>
                  <a:pt x="49015" y="12536"/>
                  <a:pt x="43802" y="11980"/>
                </a:cubicBezTo>
                <a:cubicBezTo>
                  <a:pt x="38658" y="11423"/>
                  <a:pt x="40604" y="10242"/>
                  <a:pt x="30803" y="7044"/>
                </a:cubicBezTo>
                <a:cubicBezTo>
                  <a:pt x="21001" y="3916"/>
                  <a:pt x="22322" y="3082"/>
                  <a:pt x="16552" y="3638"/>
                </a:cubicBezTo>
                <a:cubicBezTo>
                  <a:pt x="10853" y="4194"/>
                  <a:pt x="3971" y="7183"/>
                  <a:pt x="3832" y="8921"/>
                </a:cubicBezTo>
                <a:cubicBezTo>
                  <a:pt x="3692" y="10589"/>
                  <a:pt x="7725" y="18027"/>
                  <a:pt x="7238" y="19835"/>
                </a:cubicBezTo>
                <a:cubicBezTo>
                  <a:pt x="6751" y="21573"/>
                  <a:pt x="-269" y="22545"/>
                  <a:pt x="8" y="25952"/>
                </a:cubicBezTo>
                <a:cubicBezTo>
                  <a:pt x="356" y="29288"/>
                  <a:pt x="2928" y="36170"/>
                  <a:pt x="4110" y="40827"/>
                </a:cubicBezTo>
                <a:cubicBezTo>
                  <a:pt x="5222" y="45485"/>
                  <a:pt x="6543" y="48752"/>
                  <a:pt x="14676" y="48682"/>
                </a:cubicBezTo>
                <a:cubicBezTo>
                  <a:pt x="22809" y="48613"/>
                  <a:pt x="23712" y="46806"/>
                  <a:pt x="28579" y="44720"/>
                </a:cubicBezTo>
                <a:cubicBezTo>
                  <a:pt x="33444" y="42565"/>
                  <a:pt x="37406" y="37421"/>
                  <a:pt x="40396" y="36796"/>
                </a:cubicBezTo>
                <a:cubicBezTo>
                  <a:pt x="43384" y="36170"/>
                  <a:pt x="49363" y="34571"/>
                  <a:pt x="53395" y="34571"/>
                </a:cubicBezTo>
                <a:cubicBezTo>
                  <a:pt x="57496" y="34571"/>
                  <a:pt x="69591" y="37143"/>
                  <a:pt x="76473" y="30748"/>
                </a:cubicBezTo>
                <a:cubicBezTo>
                  <a:pt x="83355" y="24353"/>
                  <a:pt x="82590" y="23032"/>
                  <a:pt x="84884" y="22476"/>
                </a:cubicBezTo>
                <a:cubicBezTo>
                  <a:pt x="87248" y="21920"/>
                  <a:pt x="85858" y="21711"/>
                  <a:pt x="89820" y="20669"/>
                </a:cubicBezTo>
                <a:cubicBezTo>
                  <a:pt x="93782" y="19626"/>
                  <a:pt x="91627" y="21503"/>
                  <a:pt x="95381" y="18444"/>
                </a:cubicBezTo>
                <a:lnTo>
                  <a:pt x="99134" y="15386"/>
                </a:ln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2d53e63def8_1_5"/>
          <p:cNvSpPr/>
          <p:nvPr/>
        </p:nvSpPr>
        <p:spPr>
          <a:xfrm>
            <a:off x="7136711" y="4282966"/>
            <a:ext cx="38210" cy="34858"/>
          </a:xfrm>
          <a:custGeom>
            <a:avLst/>
            <a:gdLst/>
            <a:ahLst/>
            <a:cxnLst/>
            <a:rect l="l" t="t" r="r" b="b"/>
            <a:pathLst>
              <a:path w="50946" h="46477" extrusionOk="0">
                <a:moveTo>
                  <a:pt x="48058" y="32741"/>
                </a:moveTo>
                <a:cubicBezTo>
                  <a:pt x="45139" y="27249"/>
                  <a:pt x="35337" y="16266"/>
                  <a:pt x="34990" y="12582"/>
                </a:cubicBezTo>
                <a:cubicBezTo>
                  <a:pt x="34642" y="8897"/>
                  <a:pt x="34781" y="6465"/>
                  <a:pt x="32904" y="4936"/>
                </a:cubicBezTo>
                <a:cubicBezTo>
                  <a:pt x="31097" y="3406"/>
                  <a:pt x="23937" y="0"/>
                  <a:pt x="20253" y="0"/>
                </a:cubicBezTo>
                <a:cubicBezTo>
                  <a:pt x="16499" y="0"/>
                  <a:pt x="11146" y="139"/>
                  <a:pt x="8574" y="2085"/>
                </a:cubicBezTo>
                <a:cubicBezTo>
                  <a:pt x="6072" y="4032"/>
                  <a:pt x="1275" y="7160"/>
                  <a:pt x="1067" y="8897"/>
                </a:cubicBezTo>
                <a:cubicBezTo>
                  <a:pt x="859" y="10635"/>
                  <a:pt x="2388" y="15571"/>
                  <a:pt x="2805" y="16892"/>
                </a:cubicBezTo>
                <a:cubicBezTo>
                  <a:pt x="3291" y="18212"/>
                  <a:pt x="-4425" y="23009"/>
                  <a:pt x="3847" y="24260"/>
                </a:cubicBezTo>
                <a:cubicBezTo>
                  <a:pt x="12120" y="25511"/>
                  <a:pt x="12884" y="22731"/>
                  <a:pt x="18654" y="26276"/>
                </a:cubicBezTo>
                <a:cubicBezTo>
                  <a:pt x="24424" y="29821"/>
                  <a:pt x="27065" y="29543"/>
                  <a:pt x="28039" y="32185"/>
                </a:cubicBezTo>
                <a:cubicBezTo>
                  <a:pt x="28942" y="34826"/>
                  <a:pt x="29984" y="35035"/>
                  <a:pt x="33113" y="39206"/>
                </a:cubicBezTo>
                <a:cubicBezTo>
                  <a:pt x="36171" y="43307"/>
                  <a:pt x="35962" y="44697"/>
                  <a:pt x="41524" y="45531"/>
                </a:cubicBezTo>
                <a:cubicBezTo>
                  <a:pt x="47016" y="46365"/>
                  <a:pt x="47085" y="47061"/>
                  <a:pt x="50004" y="45740"/>
                </a:cubicBezTo>
                <a:cubicBezTo>
                  <a:pt x="52924" y="44419"/>
                  <a:pt x="48127" y="32671"/>
                  <a:pt x="48127" y="32671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g2d53e63def8_1_5"/>
          <p:cNvSpPr/>
          <p:nvPr/>
        </p:nvSpPr>
        <p:spPr>
          <a:xfrm>
            <a:off x="7136711" y="4282966"/>
            <a:ext cx="38210" cy="34858"/>
          </a:xfrm>
          <a:custGeom>
            <a:avLst/>
            <a:gdLst/>
            <a:ahLst/>
            <a:cxnLst/>
            <a:rect l="l" t="t" r="r" b="b"/>
            <a:pathLst>
              <a:path w="50946" h="46477" extrusionOk="0">
                <a:moveTo>
                  <a:pt x="48058" y="32741"/>
                </a:moveTo>
                <a:cubicBezTo>
                  <a:pt x="45139" y="27249"/>
                  <a:pt x="35337" y="16266"/>
                  <a:pt x="34990" y="12582"/>
                </a:cubicBezTo>
                <a:cubicBezTo>
                  <a:pt x="34642" y="8897"/>
                  <a:pt x="34781" y="6465"/>
                  <a:pt x="32904" y="4936"/>
                </a:cubicBezTo>
                <a:cubicBezTo>
                  <a:pt x="31097" y="3406"/>
                  <a:pt x="23937" y="0"/>
                  <a:pt x="20253" y="0"/>
                </a:cubicBezTo>
                <a:cubicBezTo>
                  <a:pt x="16499" y="0"/>
                  <a:pt x="11146" y="139"/>
                  <a:pt x="8574" y="2085"/>
                </a:cubicBezTo>
                <a:cubicBezTo>
                  <a:pt x="6072" y="4032"/>
                  <a:pt x="1275" y="7160"/>
                  <a:pt x="1067" y="8897"/>
                </a:cubicBezTo>
                <a:cubicBezTo>
                  <a:pt x="859" y="10635"/>
                  <a:pt x="2388" y="15571"/>
                  <a:pt x="2805" y="16892"/>
                </a:cubicBezTo>
                <a:cubicBezTo>
                  <a:pt x="3291" y="18212"/>
                  <a:pt x="-4425" y="23009"/>
                  <a:pt x="3847" y="24260"/>
                </a:cubicBezTo>
                <a:cubicBezTo>
                  <a:pt x="12120" y="25511"/>
                  <a:pt x="12884" y="22731"/>
                  <a:pt x="18654" y="26276"/>
                </a:cubicBezTo>
                <a:cubicBezTo>
                  <a:pt x="24424" y="29821"/>
                  <a:pt x="27065" y="29543"/>
                  <a:pt x="28039" y="32185"/>
                </a:cubicBezTo>
                <a:cubicBezTo>
                  <a:pt x="28942" y="34826"/>
                  <a:pt x="29984" y="35035"/>
                  <a:pt x="33113" y="39206"/>
                </a:cubicBezTo>
                <a:cubicBezTo>
                  <a:pt x="36171" y="43307"/>
                  <a:pt x="35962" y="44697"/>
                  <a:pt x="41524" y="45531"/>
                </a:cubicBezTo>
                <a:cubicBezTo>
                  <a:pt x="47016" y="46365"/>
                  <a:pt x="47085" y="47061"/>
                  <a:pt x="50004" y="45740"/>
                </a:cubicBezTo>
                <a:cubicBezTo>
                  <a:pt x="52924" y="44419"/>
                  <a:pt x="48127" y="32671"/>
                  <a:pt x="48127" y="32671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g2d53e63def8_1_5"/>
          <p:cNvSpPr/>
          <p:nvPr/>
        </p:nvSpPr>
        <p:spPr>
          <a:xfrm>
            <a:off x="7222908" y="4357243"/>
            <a:ext cx="11518" cy="11254"/>
          </a:xfrm>
          <a:custGeom>
            <a:avLst/>
            <a:gdLst/>
            <a:ahLst/>
            <a:cxnLst/>
            <a:rect l="l" t="t" r="r" b="b"/>
            <a:pathLst>
              <a:path w="15358" h="15006" extrusionOk="0">
                <a:moveTo>
                  <a:pt x="138" y="13993"/>
                </a:moveTo>
                <a:cubicBezTo>
                  <a:pt x="-70" y="11977"/>
                  <a:pt x="5144" y="2315"/>
                  <a:pt x="5144" y="2315"/>
                </a:cubicBezTo>
                <a:cubicBezTo>
                  <a:pt x="5144" y="2315"/>
                  <a:pt x="6048" y="855"/>
                  <a:pt x="8411" y="646"/>
                </a:cubicBezTo>
                <a:cubicBezTo>
                  <a:pt x="10774" y="438"/>
                  <a:pt x="13069" y="-813"/>
                  <a:pt x="13833" y="855"/>
                </a:cubicBezTo>
                <a:cubicBezTo>
                  <a:pt x="14667" y="2453"/>
                  <a:pt x="16057" y="3010"/>
                  <a:pt x="14945" y="5860"/>
                </a:cubicBezTo>
                <a:cubicBezTo>
                  <a:pt x="13833" y="8710"/>
                  <a:pt x="11122" y="8571"/>
                  <a:pt x="10635" y="11004"/>
                </a:cubicBezTo>
                <a:cubicBezTo>
                  <a:pt x="10218" y="13437"/>
                  <a:pt x="8550" y="13923"/>
                  <a:pt x="6882" y="14757"/>
                </a:cubicBezTo>
                <a:cubicBezTo>
                  <a:pt x="5214" y="15592"/>
                  <a:pt x="0" y="14062"/>
                  <a:pt x="0" y="14062"/>
                </a:cubicBezTo>
              </a:path>
            </a:pathLst>
          </a:custGeom>
          <a:solidFill>
            <a:srgbClr val="E1E4E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g2d53e63def8_1_5"/>
          <p:cNvSpPr/>
          <p:nvPr/>
        </p:nvSpPr>
        <p:spPr>
          <a:xfrm>
            <a:off x="7222908" y="4357243"/>
            <a:ext cx="11518" cy="11254"/>
          </a:xfrm>
          <a:custGeom>
            <a:avLst/>
            <a:gdLst/>
            <a:ahLst/>
            <a:cxnLst/>
            <a:rect l="l" t="t" r="r" b="b"/>
            <a:pathLst>
              <a:path w="15358" h="15006" extrusionOk="0">
                <a:moveTo>
                  <a:pt x="138" y="13993"/>
                </a:moveTo>
                <a:cubicBezTo>
                  <a:pt x="-70" y="11977"/>
                  <a:pt x="5144" y="2315"/>
                  <a:pt x="5144" y="2315"/>
                </a:cubicBezTo>
                <a:cubicBezTo>
                  <a:pt x="5144" y="2315"/>
                  <a:pt x="6048" y="855"/>
                  <a:pt x="8411" y="646"/>
                </a:cubicBezTo>
                <a:cubicBezTo>
                  <a:pt x="10774" y="438"/>
                  <a:pt x="13069" y="-813"/>
                  <a:pt x="13833" y="855"/>
                </a:cubicBezTo>
                <a:cubicBezTo>
                  <a:pt x="14667" y="2453"/>
                  <a:pt x="16057" y="3010"/>
                  <a:pt x="14945" y="5860"/>
                </a:cubicBezTo>
                <a:cubicBezTo>
                  <a:pt x="13833" y="8710"/>
                  <a:pt x="11122" y="8571"/>
                  <a:pt x="10635" y="11004"/>
                </a:cubicBezTo>
                <a:cubicBezTo>
                  <a:pt x="10218" y="13437"/>
                  <a:pt x="8550" y="13923"/>
                  <a:pt x="6882" y="14757"/>
                </a:cubicBezTo>
                <a:cubicBezTo>
                  <a:pt x="5214" y="15592"/>
                  <a:pt x="0" y="14062"/>
                  <a:pt x="0" y="14062"/>
                </a:cubicBezTo>
                <a:close/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g2d53e63def8_1_5"/>
          <p:cNvSpPr/>
          <p:nvPr/>
        </p:nvSpPr>
        <p:spPr>
          <a:xfrm rot="-1352783">
            <a:off x="6999742" y="1129270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5" y="87309"/>
                  <a:pt x="43655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5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2d53e63def8_1_5"/>
          <p:cNvSpPr/>
          <p:nvPr/>
        </p:nvSpPr>
        <p:spPr>
          <a:xfrm>
            <a:off x="7012022" y="114162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g2d53e63def8_1_5"/>
          <p:cNvSpPr/>
          <p:nvPr/>
        </p:nvSpPr>
        <p:spPr>
          <a:xfrm rot="-1352783">
            <a:off x="6982378" y="1254577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2d53e63def8_1_5"/>
          <p:cNvSpPr/>
          <p:nvPr/>
        </p:nvSpPr>
        <p:spPr>
          <a:xfrm>
            <a:off x="6994660" y="126690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2d53e63def8_1_5"/>
          <p:cNvSpPr/>
          <p:nvPr/>
        </p:nvSpPr>
        <p:spPr>
          <a:xfrm rot="-1352783">
            <a:off x="7057529" y="1310443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g2d53e63def8_1_5"/>
          <p:cNvSpPr/>
          <p:nvPr/>
        </p:nvSpPr>
        <p:spPr>
          <a:xfrm>
            <a:off x="7069839" y="132278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g2d53e63def8_1_5"/>
          <p:cNvSpPr/>
          <p:nvPr/>
        </p:nvSpPr>
        <p:spPr>
          <a:xfrm rot="-1352783">
            <a:off x="7013208" y="1341271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g2d53e63def8_1_5"/>
          <p:cNvSpPr/>
          <p:nvPr/>
        </p:nvSpPr>
        <p:spPr>
          <a:xfrm>
            <a:off x="7025524" y="1353601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g2d53e63def8_1_5"/>
          <p:cNvSpPr/>
          <p:nvPr/>
        </p:nvSpPr>
        <p:spPr>
          <a:xfrm rot="-1352783">
            <a:off x="7126954" y="1640014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g2d53e63def8_1_5"/>
          <p:cNvSpPr/>
          <p:nvPr/>
        </p:nvSpPr>
        <p:spPr>
          <a:xfrm>
            <a:off x="7139179" y="165233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2d53e63def8_1_5"/>
          <p:cNvSpPr/>
          <p:nvPr/>
        </p:nvSpPr>
        <p:spPr>
          <a:xfrm rot="-1352783">
            <a:off x="6978563" y="1722814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2d53e63def8_1_5"/>
          <p:cNvSpPr/>
          <p:nvPr/>
        </p:nvSpPr>
        <p:spPr>
          <a:xfrm>
            <a:off x="6990802" y="1735178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g2d53e63def8_1_5"/>
          <p:cNvSpPr/>
          <p:nvPr/>
        </p:nvSpPr>
        <p:spPr>
          <a:xfrm rot="-1352783">
            <a:off x="6976620" y="1639977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g2d53e63def8_1_5"/>
          <p:cNvSpPr/>
          <p:nvPr/>
        </p:nvSpPr>
        <p:spPr>
          <a:xfrm>
            <a:off x="6988873" y="165233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2d53e63def8_1_5"/>
          <p:cNvSpPr/>
          <p:nvPr/>
        </p:nvSpPr>
        <p:spPr>
          <a:xfrm rot="-1352783">
            <a:off x="7055635" y="2010032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2d53e63def8_1_5"/>
          <p:cNvSpPr/>
          <p:nvPr/>
        </p:nvSpPr>
        <p:spPr>
          <a:xfrm>
            <a:off x="7067910" y="2022338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2d53e63def8_1_5"/>
          <p:cNvSpPr/>
          <p:nvPr/>
        </p:nvSpPr>
        <p:spPr>
          <a:xfrm rot="-1352783">
            <a:off x="7030598" y="2036999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2d53e63def8_1_5"/>
          <p:cNvSpPr/>
          <p:nvPr/>
        </p:nvSpPr>
        <p:spPr>
          <a:xfrm>
            <a:off x="7042833" y="204934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2d53e63def8_1_5"/>
          <p:cNvSpPr/>
          <p:nvPr/>
        </p:nvSpPr>
        <p:spPr>
          <a:xfrm rot="-1352783">
            <a:off x="6947672" y="2058196"/>
            <a:ext cx="65464" cy="65464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2d53e63def8_1_5"/>
          <p:cNvSpPr/>
          <p:nvPr/>
        </p:nvSpPr>
        <p:spPr>
          <a:xfrm>
            <a:off x="6959990" y="207051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2d53e63def8_1_5"/>
          <p:cNvSpPr/>
          <p:nvPr/>
        </p:nvSpPr>
        <p:spPr>
          <a:xfrm rot="-332387">
            <a:off x="7003419" y="2232238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g2d53e63def8_1_5"/>
          <p:cNvSpPr/>
          <p:nvPr/>
        </p:nvSpPr>
        <p:spPr>
          <a:xfrm>
            <a:off x="7015880" y="224396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g2d53e63def8_1_5"/>
          <p:cNvSpPr/>
          <p:nvPr/>
        </p:nvSpPr>
        <p:spPr>
          <a:xfrm rot="-332387">
            <a:off x="6997655" y="228619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5" y="87309"/>
                  <a:pt x="43655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5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g2d53e63def8_1_5"/>
          <p:cNvSpPr/>
          <p:nvPr/>
        </p:nvSpPr>
        <p:spPr>
          <a:xfrm>
            <a:off x="7010092" y="229792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g2d53e63def8_1_5"/>
          <p:cNvSpPr/>
          <p:nvPr/>
        </p:nvSpPr>
        <p:spPr>
          <a:xfrm rot="-332387">
            <a:off x="6986070" y="2309325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g2d53e63def8_1_5"/>
          <p:cNvSpPr/>
          <p:nvPr/>
        </p:nvSpPr>
        <p:spPr>
          <a:xfrm>
            <a:off x="6998519" y="2321072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g2d53e63def8_1_5"/>
          <p:cNvSpPr/>
          <p:nvPr/>
        </p:nvSpPr>
        <p:spPr>
          <a:xfrm rot="-332387">
            <a:off x="7020785" y="237290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5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g2d53e63def8_1_5"/>
          <p:cNvSpPr/>
          <p:nvPr/>
        </p:nvSpPr>
        <p:spPr>
          <a:xfrm>
            <a:off x="7033188" y="2384676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49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2d53e63def8_1_5"/>
          <p:cNvSpPr/>
          <p:nvPr/>
        </p:nvSpPr>
        <p:spPr>
          <a:xfrm rot="-332387">
            <a:off x="6941761" y="244804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g2d53e63def8_1_5"/>
          <p:cNvSpPr/>
          <p:nvPr/>
        </p:nvSpPr>
        <p:spPr>
          <a:xfrm>
            <a:off x="6954203" y="245980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g2d53e63def8_1_5"/>
          <p:cNvSpPr/>
          <p:nvPr/>
        </p:nvSpPr>
        <p:spPr>
          <a:xfrm rot="-332387">
            <a:off x="6966791" y="255791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g2d53e63def8_1_5"/>
          <p:cNvSpPr/>
          <p:nvPr/>
        </p:nvSpPr>
        <p:spPr>
          <a:xfrm>
            <a:off x="6979228" y="2569652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g2d53e63def8_1_5"/>
          <p:cNvSpPr/>
          <p:nvPr/>
        </p:nvSpPr>
        <p:spPr>
          <a:xfrm rot="-332387">
            <a:off x="6941721" y="2665796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g2d53e63def8_1_5"/>
          <p:cNvSpPr/>
          <p:nvPr/>
        </p:nvSpPr>
        <p:spPr>
          <a:xfrm>
            <a:off x="6954203" y="2677571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g2d53e63def8_1_5"/>
          <p:cNvSpPr/>
          <p:nvPr/>
        </p:nvSpPr>
        <p:spPr>
          <a:xfrm rot="-332387">
            <a:off x="6989906" y="2688990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g2d53e63def8_1_5"/>
          <p:cNvSpPr/>
          <p:nvPr/>
        </p:nvSpPr>
        <p:spPr>
          <a:xfrm>
            <a:off x="7002376" y="270071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g2d53e63def8_1_5"/>
          <p:cNvSpPr/>
          <p:nvPr/>
        </p:nvSpPr>
        <p:spPr>
          <a:xfrm rot="-332387">
            <a:off x="6901278" y="279687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g2d53e63def8_1_5"/>
          <p:cNvSpPr/>
          <p:nvPr/>
        </p:nvSpPr>
        <p:spPr>
          <a:xfrm>
            <a:off x="6913747" y="2808638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g2d53e63def8_1_5"/>
          <p:cNvSpPr/>
          <p:nvPr/>
        </p:nvSpPr>
        <p:spPr>
          <a:xfrm rot="-332387">
            <a:off x="6959067" y="282965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2d53e63def8_1_5"/>
          <p:cNvSpPr/>
          <p:nvPr/>
        </p:nvSpPr>
        <p:spPr>
          <a:xfrm>
            <a:off x="6971564" y="284138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2d53e63def8_1_5"/>
          <p:cNvSpPr/>
          <p:nvPr/>
        </p:nvSpPr>
        <p:spPr>
          <a:xfrm rot="-332387">
            <a:off x="6878096" y="2854708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5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2d53e63def8_1_5"/>
          <p:cNvSpPr/>
          <p:nvPr/>
        </p:nvSpPr>
        <p:spPr>
          <a:xfrm>
            <a:off x="6890599" y="2866457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g2d53e63def8_1_5"/>
          <p:cNvSpPr/>
          <p:nvPr/>
        </p:nvSpPr>
        <p:spPr>
          <a:xfrm rot="-332387">
            <a:off x="6914729" y="293947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5" y="87309"/>
                </a:cubicBezTo>
                <a:cubicBezTo>
                  <a:pt x="19545" y="87309"/>
                  <a:pt x="0" y="67764"/>
                  <a:pt x="0" y="43654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g2d53e63def8_1_5"/>
          <p:cNvSpPr/>
          <p:nvPr/>
        </p:nvSpPr>
        <p:spPr>
          <a:xfrm>
            <a:off x="6927197" y="2951228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g2d53e63def8_1_5"/>
          <p:cNvSpPr/>
          <p:nvPr/>
        </p:nvSpPr>
        <p:spPr>
          <a:xfrm rot="-332387">
            <a:off x="6964838" y="295682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5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g2d53e63def8_1_5"/>
          <p:cNvSpPr/>
          <p:nvPr/>
        </p:nvSpPr>
        <p:spPr>
          <a:xfrm>
            <a:off x="6977299" y="296858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g2d53e63def8_1_5"/>
          <p:cNvSpPr/>
          <p:nvPr/>
        </p:nvSpPr>
        <p:spPr>
          <a:xfrm rot="-332387">
            <a:off x="6897385" y="3101338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2d53e63def8_1_5"/>
          <p:cNvSpPr/>
          <p:nvPr/>
        </p:nvSpPr>
        <p:spPr>
          <a:xfrm>
            <a:off x="6909889" y="3113107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g2d53e63def8_1_5"/>
          <p:cNvSpPr/>
          <p:nvPr/>
        </p:nvSpPr>
        <p:spPr>
          <a:xfrm rot="-332387">
            <a:off x="6953290" y="309368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5" y="87309"/>
                  <a:pt x="43655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5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g2d53e63def8_1_5"/>
          <p:cNvSpPr/>
          <p:nvPr/>
        </p:nvSpPr>
        <p:spPr>
          <a:xfrm>
            <a:off x="6965777" y="310544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g2d53e63def8_1_5"/>
          <p:cNvSpPr/>
          <p:nvPr/>
        </p:nvSpPr>
        <p:spPr>
          <a:xfrm rot="-332387">
            <a:off x="6949426" y="3065888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8" y="43654"/>
                </a:moveTo>
                <a:cubicBezTo>
                  <a:pt x="87308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8" y="19545"/>
                  <a:pt x="87308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g2d53e63def8_1_5"/>
          <p:cNvSpPr/>
          <p:nvPr/>
        </p:nvSpPr>
        <p:spPr>
          <a:xfrm>
            <a:off x="6961919" y="3077655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g2d53e63def8_1_5"/>
          <p:cNvSpPr/>
          <p:nvPr/>
        </p:nvSpPr>
        <p:spPr>
          <a:xfrm rot="-332387">
            <a:off x="6899319" y="3166106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4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g2d53e63def8_1_5"/>
          <p:cNvSpPr/>
          <p:nvPr/>
        </p:nvSpPr>
        <p:spPr>
          <a:xfrm>
            <a:off x="6911818" y="317785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2d53e63def8_1_5"/>
          <p:cNvSpPr/>
          <p:nvPr/>
        </p:nvSpPr>
        <p:spPr>
          <a:xfrm rot="-332387">
            <a:off x="7003347" y="3382744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5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g2d53e63def8_1_5"/>
          <p:cNvSpPr/>
          <p:nvPr/>
        </p:nvSpPr>
        <p:spPr>
          <a:xfrm>
            <a:off x="7015880" y="3394480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49"/>
                </a:moveTo>
                <a:cubicBezTo>
                  <a:pt x="54499" y="42264"/>
                  <a:pt x="42334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2d53e63def8_1_5"/>
          <p:cNvSpPr/>
          <p:nvPr/>
        </p:nvSpPr>
        <p:spPr>
          <a:xfrm rot="-332387">
            <a:off x="6995615" y="3340333"/>
            <a:ext cx="65569" cy="6556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8" y="43655"/>
                </a:moveTo>
                <a:cubicBezTo>
                  <a:pt x="87308" y="67764"/>
                  <a:pt x="67764" y="87309"/>
                  <a:pt x="43654" y="87309"/>
                </a:cubicBezTo>
                <a:cubicBezTo>
                  <a:pt x="19544" y="87309"/>
                  <a:pt x="-1" y="67764"/>
                  <a:pt x="-1" y="43655"/>
                </a:cubicBezTo>
                <a:cubicBezTo>
                  <a:pt x="-1" y="19545"/>
                  <a:pt x="19544" y="0"/>
                  <a:pt x="43654" y="0"/>
                </a:cubicBezTo>
                <a:cubicBezTo>
                  <a:pt x="67764" y="0"/>
                  <a:pt x="87308" y="19545"/>
                  <a:pt x="87308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2d53e63def8_1_5"/>
          <p:cNvSpPr/>
          <p:nvPr/>
        </p:nvSpPr>
        <p:spPr>
          <a:xfrm>
            <a:off x="7008163" y="335209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8"/>
                  <a:pt x="27250" y="54498"/>
                </a:cubicBezTo>
                <a:cubicBezTo>
                  <a:pt x="12165" y="54498"/>
                  <a:pt x="0" y="42334"/>
                  <a:pt x="0" y="27249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2d53e63def8_1_5"/>
          <p:cNvSpPr/>
          <p:nvPr/>
        </p:nvSpPr>
        <p:spPr>
          <a:xfrm rot="-148876">
            <a:off x="6999917" y="4077729"/>
            <a:ext cx="65542" cy="65552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5" y="87309"/>
                  <a:pt x="43655" y="87309"/>
                </a:cubicBezTo>
                <a:cubicBezTo>
                  <a:pt x="19545" y="87309"/>
                  <a:pt x="0" y="67764"/>
                  <a:pt x="0" y="43655"/>
                </a:cubicBezTo>
                <a:cubicBezTo>
                  <a:pt x="0" y="19545"/>
                  <a:pt x="19545" y="0"/>
                  <a:pt x="43655" y="0"/>
                </a:cubicBezTo>
                <a:cubicBezTo>
                  <a:pt x="67765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2d53e63def8_1_5"/>
          <p:cNvSpPr/>
          <p:nvPr/>
        </p:nvSpPr>
        <p:spPr>
          <a:xfrm>
            <a:off x="7012022" y="4090223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50"/>
                </a:moveTo>
                <a:cubicBezTo>
                  <a:pt x="54498" y="42264"/>
                  <a:pt x="42333" y="54499"/>
                  <a:pt x="27250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3" y="0"/>
                  <a:pt x="54498" y="12165"/>
                  <a:pt x="54498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2d53e63def8_1_5"/>
          <p:cNvSpPr/>
          <p:nvPr/>
        </p:nvSpPr>
        <p:spPr>
          <a:xfrm rot="-183784">
            <a:off x="7020985" y="4002811"/>
            <a:ext cx="65356" cy="65368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4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4"/>
                  <a:pt x="0" y="43654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4"/>
                  <a:pt x="87309" y="43654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2d53e63def8_1_5"/>
          <p:cNvSpPr/>
          <p:nvPr/>
        </p:nvSpPr>
        <p:spPr>
          <a:xfrm>
            <a:off x="7033188" y="401504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8" h="54498" extrusionOk="0">
                <a:moveTo>
                  <a:pt x="54498" y="27249"/>
                </a:moveTo>
                <a:cubicBezTo>
                  <a:pt x="54498" y="42264"/>
                  <a:pt x="42333" y="54499"/>
                  <a:pt x="27249" y="54499"/>
                </a:cubicBezTo>
                <a:cubicBezTo>
                  <a:pt x="12165" y="54499"/>
                  <a:pt x="0" y="42334"/>
                  <a:pt x="0" y="27249"/>
                </a:cubicBezTo>
                <a:cubicBezTo>
                  <a:pt x="0" y="12165"/>
                  <a:pt x="12165" y="0"/>
                  <a:pt x="27249" y="0"/>
                </a:cubicBezTo>
                <a:cubicBezTo>
                  <a:pt x="42333" y="0"/>
                  <a:pt x="54498" y="12165"/>
                  <a:pt x="54498" y="27249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2d53e63def8_1_5"/>
          <p:cNvSpPr/>
          <p:nvPr/>
        </p:nvSpPr>
        <p:spPr>
          <a:xfrm rot="-80200">
            <a:off x="7140204" y="4207332"/>
            <a:ext cx="65499" cy="6549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5" y="87309"/>
                  <a:pt x="0" y="67765"/>
                  <a:pt x="0" y="43655"/>
                </a:cubicBezTo>
                <a:cubicBezTo>
                  <a:pt x="0" y="19545"/>
                  <a:pt x="19545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2d53e63def8_1_5"/>
          <p:cNvSpPr/>
          <p:nvPr/>
        </p:nvSpPr>
        <p:spPr>
          <a:xfrm>
            <a:off x="7152682" y="4219309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50"/>
                </a:moveTo>
                <a:cubicBezTo>
                  <a:pt x="54499" y="42264"/>
                  <a:pt x="42334" y="54499"/>
                  <a:pt x="27250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2d53e63def8_1_5"/>
          <p:cNvSpPr/>
          <p:nvPr/>
        </p:nvSpPr>
        <p:spPr>
          <a:xfrm rot="-80200">
            <a:off x="7234655" y="4236259"/>
            <a:ext cx="65499" cy="65499"/>
          </a:xfrm>
          <a:custGeom>
            <a:avLst/>
            <a:gdLst/>
            <a:ahLst/>
            <a:cxnLst/>
            <a:rect l="l" t="t" r="r" b="b"/>
            <a:pathLst>
              <a:path w="87308" h="87308" extrusionOk="0">
                <a:moveTo>
                  <a:pt x="87309" y="43655"/>
                </a:moveTo>
                <a:cubicBezTo>
                  <a:pt x="87309" y="67764"/>
                  <a:pt x="67764" y="87309"/>
                  <a:pt x="43654" y="87309"/>
                </a:cubicBezTo>
                <a:cubicBezTo>
                  <a:pt x="19544" y="87309"/>
                  <a:pt x="0" y="67765"/>
                  <a:pt x="0" y="43655"/>
                </a:cubicBezTo>
                <a:cubicBezTo>
                  <a:pt x="0" y="19545"/>
                  <a:pt x="19544" y="0"/>
                  <a:pt x="43654" y="0"/>
                </a:cubicBezTo>
                <a:cubicBezTo>
                  <a:pt x="67764" y="0"/>
                  <a:pt x="87309" y="19545"/>
                  <a:pt x="87309" y="43655"/>
                </a:cubicBezTo>
                <a:close/>
              </a:path>
            </a:pathLst>
          </a:custGeom>
          <a:noFill/>
          <a:ln w="9525" cap="flat" cmpd="sng">
            <a:solidFill>
              <a:srgbClr val="E3061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2d53e63def8_1_5"/>
          <p:cNvSpPr/>
          <p:nvPr/>
        </p:nvSpPr>
        <p:spPr>
          <a:xfrm>
            <a:off x="7247150" y="4248244"/>
            <a:ext cx="40874" cy="40874"/>
          </a:xfrm>
          <a:custGeom>
            <a:avLst/>
            <a:gdLst/>
            <a:ahLst/>
            <a:cxnLst/>
            <a:rect l="l" t="t" r="r" b="b"/>
            <a:pathLst>
              <a:path w="54499" h="54498" extrusionOk="0">
                <a:moveTo>
                  <a:pt x="54499" y="27250"/>
                </a:moveTo>
                <a:cubicBezTo>
                  <a:pt x="54499" y="42264"/>
                  <a:pt x="42334" y="54499"/>
                  <a:pt x="27250" y="54499"/>
                </a:cubicBezTo>
                <a:cubicBezTo>
                  <a:pt x="12165" y="54499"/>
                  <a:pt x="0" y="42334"/>
                  <a:pt x="0" y="27250"/>
                </a:cubicBezTo>
                <a:cubicBezTo>
                  <a:pt x="0" y="12165"/>
                  <a:pt x="12165" y="0"/>
                  <a:pt x="27250" y="0"/>
                </a:cubicBezTo>
                <a:cubicBezTo>
                  <a:pt x="42334" y="0"/>
                  <a:pt x="54499" y="12165"/>
                  <a:pt x="54499" y="27250"/>
                </a:cubicBezTo>
              </a:path>
            </a:pathLst>
          </a:custGeom>
          <a:solidFill>
            <a:srgbClr val="E3061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g2d53e63def8_1_5"/>
          <p:cNvSpPr txBox="1"/>
          <p:nvPr/>
        </p:nvSpPr>
        <p:spPr>
          <a:xfrm>
            <a:off x="3744691" y="2049112"/>
            <a:ext cx="804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0719"/>
              </a:buClr>
              <a:buSzPts val="900"/>
              <a:buFont typeface="Open Sans"/>
              <a:buNone/>
            </a:pPr>
            <a:endParaRPr sz="1100"/>
          </a:p>
        </p:txBody>
      </p:sp>
      <p:sp>
        <p:nvSpPr>
          <p:cNvPr id="612" name="Google Shape;612;g2d53e63def8_1_5"/>
          <p:cNvSpPr/>
          <p:nvPr/>
        </p:nvSpPr>
        <p:spPr>
          <a:xfrm>
            <a:off x="600523" y="1506900"/>
            <a:ext cx="2391079" cy="2372562"/>
          </a:xfrm>
          <a:custGeom>
            <a:avLst/>
            <a:gdLst/>
            <a:ahLst/>
            <a:cxnLst/>
            <a:rect l="l" t="t" r="r" b="b"/>
            <a:pathLst>
              <a:path w="5626068" h="3163416" extrusionOk="0">
                <a:moveTo>
                  <a:pt x="0" y="0"/>
                </a:moveTo>
                <a:lnTo>
                  <a:pt x="5626068" y="0"/>
                </a:lnTo>
                <a:lnTo>
                  <a:pt x="5626068" y="3163416"/>
                </a:lnTo>
                <a:lnTo>
                  <a:pt x="0" y="3163416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g2d53e63def8_1_5"/>
          <p:cNvSpPr txBox="1"/>
          <p:nvPr/>
        </p:nvSpPr>
        <p:spPr>
          <a:xfrm>
            <a:off x="315211" y="180270"/>
            <a:ext cx="19728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100"/>
              <a:buFont typeface="Open Sans"/>
              <a:buNone/>
            </a:pPr>
            <a:r>
              <a:rPr lang="es" sz="1100" b="1" i="0" u="none" strike="noStrike" cap="none">
                <a:solidFill>
                  <a:srgbClr val="FF0013"/>
                </a:solidFill>
                <a:latin typeface="Open Sans"/>
                <a:ea typeface="Open Sans"/>
                <a:cs typeface="Open Sans"/>
                <a:sym typeface="Open Sans"/>
              </a:rPr>
              <a:t>GRUPO FLESAN </a:t>
            </a:r>
            <a:r>
              <a:rPr lang="es" sz="1100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EN CIFRAS</a:t>
            </a:r>
            <a:endParaRPr sz="1100"/>
          </a:p>
        </p:txBody>
      </p:sp>
      <p:sp>
        <p:nvSpPr>
          <p:cNvPr id="614" name="Google Shape;614;g2d53e63def8_1_5"/>
          <p:cNvSpPr txBox="1"/>
          <p:nvPr/>
        </p:nvSpPr>
        <p:spPr>
          <a:xfrm>
            <a:off x="306004" y="377500"/>
            <a:ext cx="13455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6F6F"/>
              </a:buClr>
              <a:buSzPts val="800"/>
              <a:buFont typeface="Open Sans SemiBold"/>
              <a:buNone/>
            </a:pPr>
            <a:r>
              <a:rPr lang="es" sz="800" b="0" i="1" u="none" strike="noStrike" cap="none">
                <a:solidFill>
                  <a:srgbClr val="706F6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Histórico desde 2017</a:t>
            </a:r>
            <a:endParaRPr sz="800" b="0" i="1" u="none" strike="noStrike" cap="none">
              <a:solidFill>
                <a:srgbClr val="706F6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615" name="Google Shape;615;g2d53e63def8_1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3161" y="365546"/>
            <a:ext cx="2544275" cy="65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g2d53e63def8_1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9875" y="415769"/>
            <a:ext cx="2336325" cy="4551277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2d53e63def8_1_5"/>
          <p:cNvSpPr txBox="1"/>
          <p:nvPr/>
        </p:nvSpPr>
        <p:spPr>
          <a:xfrm>
            <a:off x="-351355" y="3427913"/>
            <a:ext cx="20457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" sz="1100" i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Presencia en Perú </a:t>
            </a:r>
            <a:endParaRPr sz="200" i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8" name="Google Shape;618;g2d53e63def8_1_5"/>
          <p:cNvSpPr txBox="1"/>
          <p:nvPr/>
        </p:nvSpPr>
        <p:spPr>
          <a:xfrm>
            <a:off x="7363895" y="3427913"/>
            <a:ext cx="20457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200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s" sz="1100" i="1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rPr>
              <a:t>Presencia en Chile</a:t>
            </a:r>
            <a:endParaRPr sz="200" i="1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9" name="Google Shape;619;g2d53e63def8_1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0041" y="4721418"/>
            <a:ext cx="665771" cy="226646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g2d53e63def8_1_5"/>
          <p:cNvSpPr txBox="1"/>
          <p:nvPr/>
        </p:nvSpPr>
        <p:spPr>
          <a:xfrm>
            <a:off x="8857803" y="4709772"/>
            <a:ext cx="1635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Open Sans"/>
              <a:buNone/>
            </a:pPr>
            <a:r>
              <a:rPr lang="es" sz="800" b="1" i="1" u="none" strike="noStrike" cap="none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800" b="1" i="1" u="none" strike="noStrike" cap="none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e4a5d1fd01_4_394"/>
          <p:cNvSpPr/>
          <p:nvPr/>
        </p:nvSpPr>
        <p:spPr>
          <a:xfrm>
            <a:off x="-14250" y="-4250"/>
            <a:ext cx="3334800" cy="5219400"/>
          </a:xfrm>
          <a:prstGeom prst="round1Rect">
            <a:avLst>
              <a:gd name="adj" fmla="val 1666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marR="0" lvl="0" indent="-196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6" name="Google Shape;626;g2e4a5d1fd01_4_394"/>
          <p:cNvSpPr txBox="1"/>
          <p:nvPr/>
        </p:nvSpPr>
        <p:spPr>
          <a:xfrm>
            <a:off x="239001" y="279800"/>
            <a:ext cx="4806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0613"/>
              </a:buClr>
              <a:buSzPts val="1400"/>
              <a:buFont typeface="Open Sans"/>
              <a:buNone/>
            </a:pPr>
            <a:r>
              <a:rPr lang="es" sz="1100" b="1" i="0" u="sng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NOSOTROS</a:t>
            </a:r>
            <a:endParaRPr sz="1100" b="0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7" name="Google Shape;627;g2e4a5d1fd01_4_3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0002" y="308684"/>
            <a:ext cx="317780" cy="163935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g2e4a5d1fd01_4_394"/>
          <p:cNvSpPr txBox="1"/>
          <p:nvPr/>
        </p:nvSpPr>
        <p:spPr>
          <a:xfrm>
            <a:off x="701900" y="5958150"/>
            <a:ext cx="228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• Montaje Industrial</a:t>
            </a:r>
            <a:endParaRPr sz="12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9" name="Google Shape;629;g2e4a5d1fd01_4_3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g2e4a5d1fd01_4_3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g2e4a5d1fd01_4_394"/>
          <p:cNvSpPr txBox="1"/>
          <p:nvPr/>
        </p:nvSpPr>
        <p:spPr>
          <a:xfrm>
            <a:off x="8790502" y="4774984"/>
            <a:ext cx="218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2" name="Google Shape;632;g2e4a5d1fd01_4_394"/>
          <p:cNvSpPr txBox="1"/>
          <p:nvPr/>
        </p:nvSpPr>
        <p:spPr>
          <a:xfrm>
            <a:off x="132425" y="597075"/>
            <a:ext cx="30030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Realizamos gerenciamientos de proyectos con usos</a:t>
            </a:r>
            <a:r>
              <a:rPr lang="es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BIM</a:t>
            </a:r>
            <a:r>
              <a:rPr lang="e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tanto en Chile como en Perú.  Ofrecemos asesoría técnica en etapa de diseño y obra, </a:t>
            </a:r>
            <a:r>
              <a:rPr lang="es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integrando</a:t>
            </a:r>
            <a:r>
              <a:rPr lang="e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 todos los actores para conseguir los  objetivos  del cliente, utilizando la </a:t>
            </a:r>
            <a:r>
              <a:rPr lang="es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experiencia </a:t>
            </a:r>
            <a:r>
              <a:rPr lang="e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de </a:t>
            </a:r>
            <a:r>
              <a:rPr lang="es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Grupo Flesan</a:t>
            </a:r>
            <a:r>
              <a:rPr lang="e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y todas sus unidades expertas.</a:t>
            </a:r>
            <a:endParaRPr sz="1100">
              <a:solidFill>
                <a:schemeClr val="lt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633" name="Google Shape;633;g2e4a5d1fd01_4_3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7150" y="3485925"/>
            <a:ext cx="5378250" cy="10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2e4a5d1fd01_4_394"/>
          <p:cNvSpPr/>
          <p:nvPr/>
        </p:nvSpPr>
        <p:spPr>
          <a:xfrm>
            <a:off x="207575" y="2165425"/>
            <a:ext cx="2852700" cy="10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None/>
            </a:pPr>
            <a:r>
              <a:rPr lang="es" sz="27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"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28</a:t>
            </a:r>
            <a:r>
              <a:rPr lang="es" sz="27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s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s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PROYECTO</a:t>
            </a:r>
            <a:r>
              <a:rPr lang="es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 </a:t>
            </a:r>
            <a:r>
              <a:rPr lang="es"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DESARROLLADOS</a:t>
            </a:r>
            <a:endParaRPr sz="12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None/>
            </a:pPr>
            <a:r>
              <a:rPr lang="e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</a:t>
            </a:r>
            <a:r>
              <a:rPr lang="es" sz="1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etapa de diseño, para el sector público y privado en Chile, Perú y Argentina</a:t>
            </a:r>
            <a:endParaRPr sz="12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5" name="Google Shape;635;g2e4a5d1fd01_4_394"/>
          <p:cNvSpPr/>
          <p:nvPr/>
        </p:nvSpPr>
        <p:spPr>
          <a:xfrm>
            <a:off x="207575" y="3446825"/>
            <a:ext cx="2852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Open Sans"/>
              <a:buNone/>
            </a:pPr>
            <a:r>
              <a:rPr lang="es" sz="27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+</a:t>
            </a:r>
            <a:r>
              <a:rPr lang="es" sz="27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23</a:t>
            </a:r>
            <a:r>
              <a:rPr lang="es" sz="27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s" sz="12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s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IMPLEMENTACIONES </a:t>
            </a:r>
            <a:r>
              <a:rPr lang="es"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BIM EN OBRA</a:t>
            </a:r>
            <a:endParaRPr sz="12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 Chile y Perú</a:t>
            </a:r>
            <a:r>
              <a:rPr lang="es" sz="12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36" name="Google Shape;636;g2e4a5d1fd01_4_3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89150" y="657151"/>
            <a:ext cx="5619450" cy="191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119d68f097_0_98"/>
          <p:cNvSpPr/>
          <p:nvPr/>
        </p:nvSpPr>
        <p:spPr>
          <a:xfrm>
            <a:off x="750" y="3723077"/>
            <a:ext cx="9142503" cy="588962"/>
          </a:xfrm>
          <a:custGeom>
            <a:avLst/>
            <a:gdLst/>
            <a:ahLst/>
            <a:cxnLst/>
            <a:rect l="l" t="t" r="r" b="b"/>
            <a:pathLst>
              <a:path w="3664330" h="2677100" extrusionOk="0">
                <a:moveTo>
                  <a:pt x="0" y="0"/>
                </a:moveTo>
                <a:lnTo>
                  <a:pt x="3664330" y="0"/>
                </a:lnTo>
                <a:lnTo>
                  <a:pt x="3664330" y="2677101"/>
                </a:lnTo>
                <a:lnTo>
                  <a:pt x="0" y="2677101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1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42" name="Google Shape;642;g3119d68f097_0_98"/>
          <p:cNvSpPr/>
          <p:nvPr/>
        </p:nvSpPr>
        <p:spPr>
          <a:xfrm>
            <a:off x="0" y="590400"/>
            <a:ext cx="9142503" cy="1057455"/>
          </a:xfrm>
          <a:custGeom>
            <a:avLst/>
            <a:gdLst/>
            <a:ahLst/>
            <a:cxnLst/>
            <a:rect l="l" t="t" r="r" b="b"/>
            <a:pathLst>
              <a:path w="3664330" h="2677100" extrusionOk="0">
                <a:moveTo>
                  <a:pt x="0" y="0"/>
                </a:moveTo>
                <a:lnTo>
                  <a:pt x="3664330" y="0"/>
                </a:lnTo>
                <a:lnTo>
                  <a:pt x="3664330" y="2677101"/>
                </a:lnTo>
                <a:lnTo>
                  <a:pt x="0" y="2677101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1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643" name="Google Shape;643;g3119d68f097_0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g3119d68f097_0_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g3119d68f097_0_98"/>
          <p:cNvSpPr txBox="1"/>
          <p:nvPr/>
        </p:nvSpPr>
        <p:spPr>
          <a:xfrm>
            <a:off x="8790502" y="4774984"/>
            <a:ext cx="218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" name="Google Shape;646;g3119d68f097_0_98"/>
          <p:cNvSpPr txBox="1"/>
          <p:nvPr/>
        </p:nvSpPr>
        <p:spPr>
          <a:xfrm>
            <a:off x="32656" y="155566"/>
            <a:ext cx="485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LÍNEA DE TIEMPO</a:t>
            </a:r>
            <a:r>
              <a:rPr lang="es" sz="1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TRABAJO BIM DIFAI</a:t>
            </a:r>
            <a:endParaRPr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7" name="Google Shape;647;g3119d68f097_0_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6802" y="227509"/>
            <a:ext cx="317780" cy="163935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3119d68f097_0_98"/>
          <p:cNvSpPr/>
          <p:nvPr/>
        </p:nvSpPr>
        <p:spPr>
          <a:xfrm>
            <a:off x="991225" y="2332285"/>
            <a:ext cx="726900" cy="726600"/>
          </a:xfrm>
          <a:prstGeom prst="ellipse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g3119d68f097_0_98"/>
          <p:cNvSpPr txBox="1"/>
          <p:nvPr/>
        </p:nvSpPr>
        <p:spPr>
          <a:xfrm>
            <a:off x="88388" y="4352300"/>
            <a:ext cx="9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/>
              <a:t>TECNOLOGÍA </a:t>
            </a:r>
            <a:endParaRPr sz="700" b="1"/>
          </a:p>
        </p:txBody>
      </p:sp>
      <p:sp>
        <p:nvSpPr>
          <p:cNvPr id="650" name="Google Shape;650;g3119d68f097_0_98"/>
          <p:cNvSpPr txBox="1"/>
          <p:nvPr/>
        </p:nvSpPr>
        <p:spPr>
          <a:xfrm>
            <a:off x="89075" y="2541900"/>
            <a:ext cx="795300" cy="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/>
              <a:t>ESTÁNDAR </a:t>
            </a:r>
            <a:endParaRPr sz="700" b="1"/>
          </a:p>
        </p:txBody>
      </p:sp>
      <p:sp>
        <p:nvSpPr>
          <p:cNvPr id="651" name="Google Shape;651;g3119d68f097_0_98"/>
          <p:cNvSpPr txBox="1"/>
          <p:nvPr/>
        </p:nvSpPr>
        <p:spPr>
          <a:xfrm>
            <a:off x="148050" y="1032600"/>
            <a:ext cx="7269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/>
              <a:t>AGENTES ACTIVOS  </a:t>
            </a:r>
            <a:endParaRPr sz="700" b="1"/>
          </a:p>
        </p:txBody>
      </p:sp>
      <p:pic>
        <p:nvPicPr>
          <p:cNvPr id="652" name="Google Shape;652;g3119d68f097_0_98"/>
          <p:cNvPicPr preferRelativeResize="0"/>
          <p:nvPr/>
        </p:nvPicPr>
        <p:blipFill rotWithShape="1">
          <a:blip r:embed="rId6">
            <a:alphaModFix/>
          </a:blip>
          <a:srcRect b="12403"/>
          <a:stretch/>
        </p:blipFill>
        <p:spPr>
          <a:xfrm>
            <a:off x="1202274" y="2562087"/>
            <a:ext cx="304799" cy="266997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g3119d68f097_0_98"/>
          <p:cNvSpPr/>
          <p:nvPr/>
        </p:nvSpPr>
        <p:spPr>
          <a:xfrm>
            <a:off x="2534847" y="2204637"/>
            <a:ext cx="982200" cy="981900"/>
          </a:xfrm>
          <a:prstGeom prst="ellipse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4" name="Google Shape;654;g3119d68f097_0_98"/>
          <p:cNvPicPr preferRelativeResize="0"/>
          <p:nvPr/>
        </p:nvPicPr>
        <p:blipFill rotWithShape="1">
          <a:blip r:embed="rId6">
            <a:alphaModFix/>
          </a:blip>
          <a:srcRect b="12403"/>
          <a:stretch/>
        </p:blipFill>
        <p:spPr>
          <a:xfrm>
            <a:off x="2700733" y="2562086"/>
            <a:ext cx="304799" cy="266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3119d68f097_0_98"/>
          <p:cNvPicPr preferRelativeResize="0"/>
          <p:nvPr/>
        </p:nvPicPr>
        <p:blipFill rotWithShape="1">
          <a:blip r:embed="rId7">
            <a:alphaModFix/>
          </a:blip>
          <a:srcRect b="12952"/>
          <a:stretch/>
        </p:blipFill>
        <p:spPr>
          <a:xfrm>
            <a:off x="3062801" y="2529558"/>
            <a:ext cx="381449" cy="332029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g3119d68f097_0_98"/>
          <p:cNvSpPr/>
          <p:nvPr/>
        </p:nvSpPr>
        <p:spPr>
          <a:xfrm>
            <a:off x="4237124" y="1949100"/>
            <a:ext cx="1398000" cy="1397700"/>
          </a:xfrm>
          <a:prstGeom prst="ellipse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3119d68f097_0_98"/>
          <p:cNvSpPr/>
          <p:nvPr/>
        </p:nvSpPr>
        <p:spPr>
          <a:xfrm>
            <a:off x="6562000" y="1704437"/>
            <a:ext cx="1924200" cy="1921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8" name="Google Shape;658;g3119d68f097_0_98"/>
          <p:cNvPicPr preferRelativeResize="0"/>
          <p:nvPr/>
        </p:nvPicPr>
        <p:blipFill rotWithShape="1">
          <a:blip r:embed="rId6">
            <a:alphaModFix/>
          </a:blip>
          <a:srcRect b="12403"/>
          <a:stretch/>
        </p:blipFill>
        <p:spPr>
          <a:xfrm>
            <a:off x="4351909" y="2566739"/>
            <a:ext cx="311920" cy="27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119d68f097_0_98"/>
          <p:cNvPicPr preferRelativeResize="0"/>
          <p:nvPr/>
        </p:nvPicPr>
        <p:blipFill rotWithShape="1">
          <a:blip r:embed="rId7">
            <a:alphaModFix/>
          </a:blip>
          <a:srcRect b="12952"/>
          <a:stretch/>
        </p:blipFill>
        <p:spPr>
          <a:xfrm>
            <a:off x="5191133" y="2547384"/>
            <a:ext cx="358340" cy="31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g3119d68f097_0_98"/>
          <p:cNvPicPr preferRelativeResize="0"/>
          <p:nvPr/>
        </p:nvPicPr>
        <p:blipFill rotWithShape="1">
          <a:blip r:embed="rId8">
            <a:alphaModFix/>
          </a:blip>
          <a:srcRect b="17225"/>
          <a:stretch/>
        </p:blipFill>
        <p:spPr>
          <a:xfrm>
            <a:off x="4715773" y="2038381"/>
            <a:ext cx="440661" cy="36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3119d68f097_0_98"/>
          <p:cNvPicPr preferRelativeResize="0"/>
          <p:nvPr/>
        </p:nvPicPr>
        <p:blipFill rotWithShape="1">
          <a:blip r:embed="rId9">
            <a:alphaModFix/>
          </a:blip>
          <a:srcRect t="9256" b="24815"/>
          <a:stretch/>
        </p:blipFill>
        <p:spPr>
          <a:xfrm>
            <a:off x="6412829" y="4380313"/>
            <a:ext cx="361294" cy="23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3119d68f097_0_98"/>
          <p:cNvPicPr preferRelativeResize="0"/>
          <p:nvPr/>
        </p:nvPicPr>
        <p:blipFill rotWithShape="1">
          <a:blip r:embed="rId10">
            <a:alphaModFix/>
          </a:blip>
          <a:srcRect b="13329"/>
          <a:stretch/>
        </p:blipFill>
        <p:spPr>
          <a:xfrm>
            <a:off x="4714231" y="2931511"/>
            <a:ext cx="420894" cy="364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g3119d68f097_0_98"/>
          <p:cNvPicPr preferRelativeResize="0"/>
          <p:nvPr/>
        </p:nvPicPr>
        <p:blipFill rotWithShape="1">
          <a:blip r:embed="rId6">
            <a:alphaModFix/>
          </a:blip>
          <a:srcRect b="12403"/>
          <a:stretch/>
        </p:blipFill>
        <p:spPr>
          <a:xfrm>
            <a:off x="6833225" y="2092906"/>
            <a:ext cx="291951" cy="25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g3119d68f097_0_98"/>
          <p:cNvPicPr preferRelativeResize="0"/>
          <p:nvPr/>
        </p:nvPicPr>
        <p:blipFill rotWithShape="1">
          <a:blip r:embed="rId7">
            <a:alphaModFix/>
          </a:blip>
          <a:srcRect b="12952"/>
          <a:stretch/>
        </p:blipFill>
        <p:spPr>
          <a:xfrm>
            <a:off x="7973900" y="2642388"/>
            <a:ext cx="361300" cy="31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g3119d68f097_0_98"/>
          <p:cNvPicPr preferRelativeResize="0"/>
          <p:nvPr/>
        </p:nvPicPr>
        <p:blipFill rotWithShape="1">
          <a:blip r:embed="rId8">
            <a:alphaModFix/>
          </a:blip>
          <a:srcRect b="17225"/>
          <a:stretch/>
        </p:blipFill>
        <p:spPr>
          <a:xfrm>
            <a:off x="7581400" y="1885561"/>
            <a:ext cx="440650" cy="36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3119d68f097_0_98"/>
          <p:cNvPicPr preferRelativeResize="0"/>
          <p:nvPr/>
        </p:nvPicPr>
        <p:blipFill rotWithShape="1">
          <a:blip r:embed="rId10">
            <a:alphaModFix/>
          </a:blip>
          <a:srcRect b="13329"/>
          <a:stretch/>
        </p:blipFill>
        <p:spPr>
          <a:xfrm>
            <a:off x="7303776" y="3147932"/>
            <a:ext cx="440650" cy="38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g3119d68f097_0_98"/>
          <p:cNvPicPr preferRelativeResize="0"/>
          <p:nvPr/>
        </p:nvPicPr>
        <p:blipFill rotWithShape="1">
          <a:blip r:embed="rId11">
            <a:alphaModFix/>
          </a:blip>
          <a:srcRect l="10455" t="19112" r="17638" b="12064"/>
          <a:stretch/>
        </p:blipFill>
        <p:spPr>
          <a:xfrm>
            <a:off x="6749200" y="2678141"/>
            <a:ext cx="381450" cy="365109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3119d68f097_0_98"/>
          <p:cNvSpPr txBox="1"/>
          <p:nvPr/>
        </p:nvSpPr>
        <p:spPr>
          <a:xfrm>
            <a:off x="7791100" y="4342200"/>
            <a:ext cx="10683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/>
              <a:t>PLATAFORMAS</a:t>
            </a:r>
            <a:endParaRPr sz="900" b="1"/>
          </a:p>
        </p:txBody>
      </p:sp>
      <p:pic>
        <p:nvPicPr>
          <p:cNvPr id="669" name="Google Shape;669;g3119d68f097_0_9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39905" y="4382386"/>
            <a:ext cx="234020" cy="23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g3119d68f097_0_98"/>
          <p:cNvPicPr preferRelativeResize="0"/>
          <p:nvPr/>
        </p:nvPicPr>
        <p:blipFill rotWithShape="1">
          <a:blip r:embed="rId13">
            <a:alphaModFix/>
          </a:blip>
          <a:srcRect l="13506" t="16683" r="11788" b="27964"/>
          <a:stretch/>
        </p:blipFill>
        <p:spPr>
          <a:xfrm>
            <a:off x="7165601" y="4412695"/>
            <a:ext cx="234021" cy="1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7177631" y="974250"/>
            <a:ext cx="247076" cy="34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g3119d68f097_0_98"/>
          <p:cNvPicPr preferRelativeResize="0"/>
          <p:nvPr/>
        </p:nvPicPr>
        <p:blipFill rotWithShape="1">
          <a:blip r:embed="rId15">
            <a:alphaModFix/>
          </a:blip>
          <a:srcRect b="13703"/>
          <a:stretch/>
        </p:blipFill>
        <p:spPr>
          <a:xfrm>
            <a:off x="6385038" y="1000513"/>
            <a:ext cx="339217" cy="29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6816373" y="974250"/>
            <a:ext cx="247076" cy="345289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g3119d68f097_0_98"/>
          <p:cNvSpPr txBox="1"/>
          <p:nvPr/>
        </p:nvSpPr>
        <p:spPr>
          <a:xfrm>
            <a:off x="6288100" y="1313175"/>
            <a:ext cx="533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Coordinador BIM</a:t>
            </a:r>
            <a:endParaRPr sz="500"/>
          </a:p>
        </p:txBody>
      </p:sp>
      <p:sp>
        <p:nvSpPr>
          <p:cNvPr id="675" name="Google Shape;675;g3119d68f097_0_98"/>
          <p:cNvSpPr txBox="1"/>
          <p:nvPr/>
        </p:nvSpPr>
        <p:spPr>
          <a:xfrm>
            <a:off x="6700913" y="1313175"/>
            <a:ext cx="473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Jefe de O.T.</a:t>
            </a:r>
            <a:endParaRPr sz="500"/>
          </a:p>
        </p:txBody>
      </p:sp>
      <p:sp>
        <p:nvSpPr>
          <p:cNvPr id="676" name="Google Shape;676;g3119d68f097_0_98"/>
          <p:cNvSpPr txBox="1"/>
          <p:nvPr/>
        </p:nvSpPr>
        <p:spPr>
          <a:xfrm>
            <a:off x="6978403" y="1313175"/>
            <a:ext cx="6030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Jefe de Terreno</a:t>
            </a:r>
            <a:endParaRPr sz="500"/>
          </a:p>
        </p:txBody>
      </p:sp>
      <p:sp>
        <p:nvSpPr>
          <p:cNvPr id="677" name="Google Shape;677;g3119d68f097_0_98"/>
          <p:cNvSpPr txBox="1"/>
          <p:nvPr/>
        </p:nvSpPr>
        <p:spPr>
          <a:xfrm>
            <a:off x="7354225" y="1313175"/>
            <a:ext cx="5799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Adm Obra</a:t>
            </a:r>
            <a:endParaRPr sz="500"/>
          </a:p>
        </p:txBody>
      </p:sp>
      <p:pic>
        <p:nvPicPr>
          <p:cNvPr id="678" name="Google Shape;678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7517931" y="974261"/>
            <a:ext cx="247076" cy="34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g3119d68f097_0_98"/>
          <p:cNvPicPr preferRelativeResize="0"/>
          <p:nvPr/>
        </p:nvPicPr>
        <p:blipFill rotWithShape="1">
          <a:blip r:embed="rId16">
            <a:alphaModFix/>
          </a:blip>
          <a:srcRect l="18817" t="7886" r="17218" b="21382"/>
          <a:stretch/>
        </p:blipFill>
        <p:spPr>
          <a:xfrm>
            <a:off x="7900850" y="998558"/>
            <a:ext cx="268299" cy="296667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g3119d68f097_0_98"/>
          <p:cNvSpPr txBox="1"/>
          <p:nvPr/>
        </p:nvSpPr>
        <p:spPr>
          <a:xfrm>
            <a:off x="7671550" y="1313175"/>
            <a:ext cx="726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GGO</a:t>
            </a:r>
            <a:endParaRPr sz="500"/>
          </a:p>
        </p:txBody>
      </p:sp>
      <p:pic>
        <p:nvPicPr>
          <p:cNvPr id="681" name="Google Shape;681;g3119d68f097_0_98"/>
          <p:cNvPicPr preferRelativeResize="0"/>
          <p:nvPr/>
        </p:nvPicPr>
        <p:blipFill rotWithShape="1">
          <a:blip r:embed="rId16">
            <a:alphaModFix/>
          </a:blip>
          <a:srcRect l="18817" t="7886" r="17218" b="21382"/>
          <a:stretch/>
        </p:blipFill>
        <p:spPr>
          <a:xfrm>
            <a:off x="8256020" y="998558"/>
            <a:ext cx="268299" cy="296667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3119d68f097_0_98"/>
          <p:cNvSpPr txBox="1"/>
          <p:nvPr/>
        </p:nvSpPr>
        <p:spPr>
          <a:xfrm>
            <a:off x="8026725" y="1313175"/>
            <a:ext cx="7269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Gerentes</a:t>
            </a:r>
            <a:endParaRPr sz="500"/>
          </a:p>
        </p:txBody>
      </p:sp>
      <p:pic>
        <p:nvPicPr>
          <p:cNvPr id="683" name="Google Shape;683;g3119d68f097_0_98"/>
          <p:cNvPicPr preferRelativeResize="0"/>
          <p:nvPr/>
        </p:nvPicPr>
        <p:blipFill rotWithShape="1">
          <a:blip r:embed="rId17">
            <a:alphaModFix/>
          </a:blip>
          <a:srcRect l="23047" t="5540" r="22863" b="19592"/>
          <a:stretch/>
        </p:blipFill>
        <p:spPr>
          <a:xfrm rot="5400000">
            <a:off x="7578880" y="4353416"/>
            <a:ext cx="210935" cy="29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g3119d68f097_0_98"/>
          <p:cNvPicPr preferRelativeResize="0"/>
          <p:nvPr/>
        </p:nvPicPr>
        <p:blipFill rotWithShape="1">
          <a:blip r:embed="rId9">
            <a:alphaModFix/>
          </a:blip>
          <a:srcRect t="9256" b="24815"/>
          <a:stretch/>
        </p:blipFill>
        <p:spPr>
          <a:xfrm>
            <a:off x="4284436" y="4399363"/>
            <a:ext cx="361294" cy="23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g3119d68f097_0_9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711511" y="4401436"/>
            <a:ext cx="234020" cy="23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g3119d68f097_0_98"/>
          <p:cNvPicPr preferRelativeResize="0"/>
          <p:nvPr/>
        </p:nvPicPr>
        <p:blipFill rotWithShape="1">
          <a:blip r:embed="rId13">
            <a:alphaModFix/>
          </a:blip>
          <a:srcRect l="13506" t="16683" r="11788" b="27964"/>
          <a:stretch/>
        </p:blipFill>
        <p:spPr>
          <a:xfrm>
            <a:off x="5037207" y="4431745"/>
            <a:ext cx="234021" cy="1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g3119d68f097_0_98"/>
          <p:cNvPicPr preferRelativeResize="0"/>
          <p:nvPr/>
        </p:nvPicPr>
        <p:blipFill rotWithShape="1">
          <a:blip r:embed="rId17">
            <a:alphaModFix/>
          </a:blip>
          <a:srcRect l="23047" t="5540" r="22863" b="19592"/>
          <a:stretch/>
        </p:blipFill>
        <p:spPr>
          <a:xfrm rot="5400000">
            <a:off x="5450487" y="4372466"/>
            <a:ext cx="210935" cy="291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3119d68f097_0_98"/>
          <p:cNvPicPr preferRelativeResize="0"/>
          <p:nvPr/>
        </p:nvPicPr>
        <p:blipFill rotWithShape="1">
          <a:blip r:embed="rId9">
            <a:alphaModFix/>
          </a:blip>
          <a:srcRect t="9256" b="24815"/>
          <a:stretch/>
        </p:blipFill>
        <p:spPr>
          <a:xfrm>
            <a:off x="2520204" y="4380313"/>
            <a:ext cx="361294" cy="23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3119d68f097_0_9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947280" y="4382386"/>
            <a:ext cx="234020" cy="23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3119d68f097_0_98"/>
          <p:cNvPicPr preferRelativeResize="0"/>
          <p:nvPr/>
        </p:nvPicPr>
        <p:blipFill rotWithShape="1">
          <a:blip r:embed="rId13">
            <a:alphaModFix/>
          </a:blip>
          <a:srcRect l="13506" t="16683" r="11788" b="27964"/>
          <a:stretch/>
        </p:blipFill>
        <p:spPr>
          <a:xfrm>
            <a:off x="3272975" y="4412695"/>
            <a:ext cx="234020" cy="1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3119d68f097_0_98"/>
          <p:cNvPicPr preferRelativeResize="0"/>
          <p:nvPr/>
        </p:nvPicPr>
        <p:blipFill rotWithShape="1">
          <a:blip r:embed="rId9">
            <a:alphaModFix/>
          </a:blip>
          <a:srcRect t="9256" b="24815"/>
          <a:stretch/>
        </p:blipFill>
        <p:spPr>
          <a:xfrm>
            <a:off x="990250" y="4340875"/>
            <a:ext cx="361294" cy="23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3119d68f097_0_9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17326" y="4342948"/>
            <a:ext cx="234020" cy="23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g3119d68f097_0_98"/>
          <p:cNvPicPr preferRelativeResize="0"/>
          <p:nvPr/>
        </p:nvPicPr>
        <p:blipFill rotWithShape="1">
          <a:blip r:embed="rId13">
            <a:alphaModFix/>
          </a:blip>
          <a:srcRect l="13506" t="16683" r="11788" b="27964"/>
          <a:stretch/>
        </p:blipFill>
        <p:spPr>
          <a:xfrm>
            <a:off x="1743021" y="4373257"/>
            <a:ext cx="234021" cy="1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4998906" y="974250"/>
            <a:ext cx="247075" cy="34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g3119d68f097_0_98"/>
          <p:cNvPicPr preferRelativeResize="0"/>
          <p:nvPr/>
        </p:nvPicPr>
        <p:blipFill rotWithShape="1">
          <a:blip r:embed="rId15">
            <a:alphaModFix/>
          </a:blip>
          <a:srcRect b="13703"/>
          <a:stretch/>
        </p:blipFill>
        <p:spPr>
          <a:xfrm>
            <a:off x="4206313" y="1000513"/>
            <a:ext cx="339217" cy="29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4637648" y="974250"/>
            <a:ext cx="247075" cy="345289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g3119d68f097_0_98"/>
          <p:cNvSpPr txBox="1"/>
          <p:nvPr/>
        </p:nvSpPr>
        <p:spPr>
          <a:xfrm>
            <a:off x="4109375" y="1313175"/>
            <a:ext cx="533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Coordinador BIM</a:t>
            </a:r>
            <a:endParaRPr sz="500"/>
          </a:p>
        </p:txBody>
      </p:sp>
      <p:sp>
        <p:nvSpPr>
          <p:cNvPr id="698" name="Google Shape;698;g3119d68f097_0_98"/>
          <p:cNvSpPr txBox="1"/>
          <p:nvPr/>
        </p:nvSpPr>
        <p:spPr>
          <a:xfrm>
            <a:off x="4522188" y="1313175"/>
            <a:ext cx="473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Jefe de O.T.</a:t>
            </a:r>
            <a:endParaRPr sz="500"/>
          </a:p>
        </p:txBody>
      </p:sp>
      <p:sp>
        <p:nvSpPr>
          <p:cNvPr id="699" name="Google Shape;699;g3119d68f097_0_98"/>
          <p:cNvSpPr txBox="1"/>
          <p:nvPr/>
        </p:nvSpPr>
        <p:spPr>
          <a:xfrm>
            <a:off x="4799678" y="1313175"/>
            <a:ext cx="6030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Jefe de Terreno</a:t>
            </a:r>
            <a:endParaRPr sz="500"/>
          </a:p>
        </p:txBody>
      </p:sp>
      <p:sp>
        <p:nvSpPr>
          <p:cNvPr id="700" name="Google Shape;700;g3119d68f097_0_98"/>
          <p:cNvSpPr txBox="1"/>
          <p:nvPr/>
        </p:nvSpPr>
        <p:spPr>
          <a:xfrm>
            <a:off x="5175500" y="1313175"/>
            <a:ext cx="5799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Adm Obra</a:t>
            </a:r>
            <a:endParaRPr sz="500"/>
          </a:p>
        </p:txBody>
      </p:sp>
      <p:pic>
        <p:nvPicPr>
          <p:cNvPr id="701" name="Google Shape;701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5339206" y="974261"/>
            <a:ext cx="247075" cy="34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3072656" y="946600"/>
            <a:ext cx="247076" cy="34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g3119d68f097_0_98"/>
          <p:cNvPicPr preferRelativeResize="0"/>
          <p:nvPr/>
        </p:nvPicPr>
        <p:blipFill rotWithShape="1">
          <a:blip r:embed="rId15">
            <a:alphaModFix/>
          </a:blip>
          <a:srcRect b="13703"/>
          <a:stretch/>
        </p:blipFill>
        <p:spPr>
          <a:xfrm>
            <a:off x="2280063" y="972863"/>
            <a:ext cx="339217" cy="29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2711398" y="946600"/>
            <a:ext cx="247076" cy="345289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3119d68f097_0_98"/>
          <p:cNvSpPr txBox="1"/>
          <p:nvPr/>
        </p:nvSpPr>
        <p:spPr>
          <a:xfrm>
            <a:off x="2183125" y="1285525"/>
            <a:ext cx="533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Coordinador BIM</a:t>
            </a:r>
            <a:endParaRPr sz="500"/>
          </a:p>
        </p:txBody>
      </p:sp>
      <p:sp>
        <p:nvSpPr>
          <p:cNvPr id="706" name="Google Shape;706;g3119d68f097_0_98"/>
          <p:cNvSpPr txBox="1"/>
          <p:nvPr/>
        </p:nvSpPr>
        <p:spPr>
          <a:xfrm>
            <a:off x="2595938" y="1285525"/>
            <a:ext cx="473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Jefe de O.T.</a:t>
            </a:r>
            <a:endParaRPr sz="500"/>
          </a:p>
        </p:txBody>
      </p:sp>
      <p:sp>
        <p:nvSpPr>
          <p:cNvPr id="707" name="Google Shape;707;g3119d68f097_0_98"/>
          <p:cNvSpPr txBox="1"/>
          <p:nvPr/>
        </p:nvSpPr>
        <p:spPr>
          <a:xfrm>
            <a:off x="2873428" y="1285525"/>
            <a:ext cx="6030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Jefe de Terreno</a:t>
            </a:r>
            <a:endParaRPr sz="500"/>
          </a:p>
        </p:txBody>
      </p:sp>
      <p:sp>
        <p:nvSpPr>
          <p:cNvPr id="708" name="Google Shape;708;g3119d68f097_0_98"/>
          <p:cNvSpPr txBox="1"/>
          <p:nvPr/>
        </p:nvSpPr>
        <p:spPr>
          <a:xfrm>
            <a:off x="3249250" y="1285525"/>
            <a:ext cx="5799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Adm obra</a:t>
            </a:r>
            <a:endParaRPr sz="500"/>
          </a:p>
        </p:txBody>
      </p:sp>
      <p:pic>
        <p:nvPicPr>
          <p:cNvPr id="709" name="Google Shape;709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3412956" y="946611"/>
            <a:ext cx="247075" cy="345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3119d68f097_0_98"/>
          <p:cNvPicPr preferRelativeResize="0"/>
          <p:nvPr/>
        </p:nvPicPr>
        <p:blipFill rotWithShape="1">
          <a:blip r:embed="rId15">
            <a:alphaModFix/>
          </a:blip>
          <a:srcRect b="13703"/>
          <a:stretch/>
        </p:blipFill>
        <p:spPr>
          <a:xfrm>
            <a:off x="1094163" y="980313"/>
            <a:ext cx="339216" cy="292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g3119d68f097_0_98"/>
          <p:cNvPicPr preferRelativeResize="0"/>
          <p:nvPr/>
        </p:nvPicPr>
        <p:blipFill rotWithShape="1">
          <a:blip r:embed="rId14">
            <a:alphaModFix/>
          </a:blip>
          <a:srcRect l="19259" r="19813" b="14835"/>
          <a:stretch/>
        </p:blipFill>
        <p:spPr>
          <a:xfrm>
            <a:off x="1525498" y="954050"/>
            <a:ext cx="247075" cy="345289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g3119d68f097_0_98"/>
          <p:cNvSpPr txBox="1"/>
          <p:nvPr/>
        </p:nvSpPr>
        <p:spPr>
          <a:xfrm>
            <a:off x="997225" y="1292975"/>
            <a:ext cx="533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Coordinador BIM</a:t>
            </a:r>
            <a:endParaRPr sz="500"/>
          </a:p>
        </p:txBody>
      </p:sp>
      <p:sp>
        <p:nvSpPr>
          <p:cNvPr id="713" name="Google Shape;713;g3119d68f097_0_98"/>
          <p:cNvSpPr txBox="1"/>
          <p:nvPr/>
        </p:nvSpPr>
        <p:spPr>
          <a:xfrm>
            <a:off x="1410038" y="1292975"/>
            <a:ext cx="4731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"/>
              <a:t>Jefe de O.T.</a:t>
            </a:r>
            <a:endParaRPr sz="500"/>
          </a:p>
        </p:txBody>
      </p:sp>
      <p:cxnSp>
        <p:nvCxnSpPr>
          <p:cNvPr id="714" name="Google Shape;714;g3119d68f097_0_98"/>
          <p:cNvCxnSpPr/>
          <p:nvPr/>
        </p:nvCxnSpPr>
        <p:spPr>
          <a:xfrm>
            <a:off x="2102100" y="761700"/>
            <a:ext cx="0" cy="4086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15" name="Google Shape;715;g3119d68f097_0_98"/>
          <p:cNvCxnSpPr/>
          <p:nvPr/>
        </p:nvCxnSpPr>
        <p:spPr>
          <a:xfrm>
            <a:off x="3874925" y="829775"/>
            <a:ext cx="0" cy="40185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716" name="Google Shape;716;g3119d68f097_0_98"/>
          <p:cNvCxnSpPr/>
          <p:nvPr/>
        </p:nvCxnSpPr>
        <p:spPr>
          <a:xfrm>
            <a:off x="6041913" y="914400"/>
            <a:ext cx="0" cy="3905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717" name="Google Shape;717;g3119d68f097_0_98"/>
          <p:cNvSpPr txBox="1"/>
          <p:nvPr/>
        </p:nvSpPr>
        <p:spPr>
          <a:xfrm>
            <a:off x="990250" y="590400"/>
            <a:ext cx="10002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0000"/>
                </a:solidFill>
              </a:rPr>
              <a:t>ETAPA 1</a:t>
            </a:r>
            <a:endParaRPr sz="800" b="1">
              <a:solidFill>
                <a:srgbClr val="FF0000"/>
              </a:solidFill>
            </a:endParaRPr>
          </a:p>
        </p:txBody>
      </p:sp>
      <p:sp>
        <p:nvSpPr>
          <p:cNvPr id="718" name="Google Shape;718;g3119d68f097_0_98"/>
          <p:cNvSpPr txBox="1"/>
          <p:nvPr/>
        </p:nvSpPr>
        <p:spPr>
          <a:xfrm>
            <a:off x="2525838" y="590400"/>
            <a:ext cx="10002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0000"/>
                </a:solidFill>
              </a:rPr>
              <a:t>ETAPA 2</a:t>
            </a:r>
            <a:endParaRPr sz="800" b="1">
              <a:solidFill>
                <a:srgbClr val="FF0000"/>
              </a:solidFill>
            </a:endParaRPr>
          </a:p>
        </p:txBody>
      </p:sp>
      <p:sp>
        <p:nvSpPr>
          <p:cNvPr id="719" name="Google Shape;719;g3119d68f097_0_98"/>
          <p:cNvSpPr txBox="1"/>
          <p:nvPr/>
        </p:nvSpPr>
        <p:spPr>
          <a:xfrm>
            <a:off x="4406238" y="590400"/>
            <a:ext cx="10002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0000"/>
                </a:solidFill>
              </a:rPr>
              <a:t>ETAPA 3</a:t>
            </a:r>
            <a:endParaRPr sz="800" b="1">
              <a:solidFill>
                <a:srgbClr val="FF0000"/>
              </a:solidFill>
            </a:endParaRPr>
          </a:p>
        </p:txBody>
      </p:sp>
      <p:sp>
        <p:nvSpPr>
          <p:cNvPr id="720" name="Google Shape;720;g3119d68f097_0_98"/>
          <p:cNvSpPr txBox="1"/>
          <p:nvPr/>
        </p:nvSpPr>
        <p:spPr>
          <a:xfrm>
            <a:off x="6906488" y="590400"/>
            <a:ext cx="1000200" cy="2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0000"/>
                </a:solidFill>
              </a:rPr>
              <a:t>ETAPA 4</a:t>
            </a:r>
            <a:endParaRPr sz="800" b="1">
              <a:solidFill>
                <a:srgbClr val="FF0000"/>
              </a:solidFill>
            </a:endParaRPr>
          </a:p>
        </p:txBody>
      </p:sp>
      <p:sp>
        <p:nvSpPr>
          <p:cNvPr id="721" name="Google Shape;721;g3119d68f097_0_98"/>
          <p:cNvSpPr txBox="1"/>
          <p:nvPr/>
        </p:nvSpPr>
        <p:spPr>
          <a:xfrm>
            <a:off x="1802400" y="2536850"/>
            <a:ext cx="6030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/>
              <a:t>2018</a:t>
            </a:r>
            <a:endParaRPr sz="800" b="1"/>
          </a:p>
        </p:txBody>
      </p:sp>
      <p:sp>
        <p:nvSpPr>
          <p:cNvPr id="722" name="Google Shape;722;g3119d68f097_0_98"/>
          <p:cNvSpPr txBox="1"/>
          <p:nvPr/>
        </p:nvSpPr>
        <p:spPr>
          <a:xfrm>
            <a:off x="3575588" y="2523600"/>
            <a:ext cx="6030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>
                <a:solidFill>
                  <a:srgbClr val="FF0000"/>
                </a:solidFill>
              </a:rPr>
              <a:t>2019</a:t>
            </a:r>
            <a:r>
              <a:rPr lang="es" sz="800" b="1"/>
              <a:t> -2022</a:t>
            </a:r>
            <a:endParaRPr sz="800" b="1"/>
          </a:p>
        </p:txBody>
      </p:sp>
      <p:sp>
        <p:nvSpPr>
          <p:cNvPr id="723" name="Google Shape;723;g3119d68f097_0_98"/>
          <p:cNvSpPr txBox="1"/>
          <p:nvPr/>
        </p:nvSpPr>
        <p:spPr>
          <a:xfrm>
            <a:off x="5717750" y="2542675"/>
            <a:ext cx="603000" cy="2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/>
              <a:t>2023</a:t>
            </a:r>
            <a:endParaRPr sz="800" b="1"/>
          </a:p>
        </p:txBody>
      </p:sp>
      <p:sp>
        <p:nvSpPr>
          <p:cNvPr id="724" name="Google Shape;724;g3119d68f097_0_98"/>
          <p:cNvSpPr txBox="1"/>
          <p:nvPr/>
        </p:nvSpPr>
        <p:spPr>
          <a:xfrm>
            <a:off x="884375" y="3806075"/>
            <a:ext cx="10002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Modelado interno estándar básico</a:t>
            </a:r>
            <a:endParaRPr sz="800"/>
          </a:p>
        </p:txBody>
      </p:sp>
      <p:sp>
        <p:nvSpPr>
          <p:cNvPr id="725" name="Google Shape;725;g3119d68f097_0_98"/>
          <p:cNvSpPr txBox="1"/>
          <p:nvPr/>
        </p:nvSpPr>
        <p:spPr>
          <a:xfrm>
            <a:off x="2102100" y="3696725"/>
            <a:ext cx="1821000" cy="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/>
              <a:t>Definición de estándar</a:t>
            </a:r>
            <a:endParaRPr sz="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Modelado con estándar avanzado + visiòn de obra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Adecuación de estándar a plan BIM </a:t>
            </a:r>
            <a:endParaRPr sz="800"/>
          </a:p>
        </p:txBody>
      </p:sp>
      <p:sp>
        <p:nvSpPr>
          <p:cNvPr id="726" name="Google Shape;726;g3119d68f097_0_98"/>
          <p:cNvSpPr txBox="1"/>
          <p:nvPr/>
        </p:nvSpPr>
        <p:spPr>
          <a:xfrm>
            <a:off x="4029450" y="3758450"/>
            <a:ext cx="18684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Modelado con estándar avanzado 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+ visiòn de obra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/>
              <a:t>+ Uso de BIM en terreno</a:t>
            </a:r>
            <a:r>
              <a:rPr lang="es" sz="800"/>
              <a:t> 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727" name="Google Shape;727;g3119d68f097_0_98"/>
          <p:cNvSpPr txBox="1"/>
          <p:nvPr/>
        </p:nvSpPr>
        <p:spPr>
          <a:xfrm>
            <a:off x="6461013" y="3554825"/>
            <a:ext cx="25764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+ Colaboración centralizada 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+ Modelos de información 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b="1"/>
              <a:t>+ Integración de áreas internas</a:t>
            </a:r>
            <a:endParaRPr sz="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/>
              <a:t>+ Paneles de información</a:t>
            </a:r>
            <a:endParaRPr sz="800"/>
          </a:p>
        </p:txBody>
      </p:sp>
      <p:pic>
        <p:nvPicPr>
          <p:cNvPr id="728" name="Google Shape;728;g3119d68f097_0_9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223544" y="2418679"/>
            <a:ext cx="677161" cy="59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g2e4a5d1fd01_4_4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e4a5d1fd01_4_4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g2e4a5d1fd01_4_423"/>
          <p:cNvSpPr txBox="1"/>
          <p:nvPr/>
        </p:nvSpPr>
        <p:spPr>
          <a:xfrm>
            <a:off x="8790502" y="4774984"/>
            <a:ext cx="218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6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g2e4a5d1fd01_4_423"/>
          <p:cNvSpPr txBox="1"/>
          <p:nvPr/>
        </p:nvSpPr>
        <p:spPr>
          <a:xfrm>
            <a:off x="32656" y="155566"/>
            <a:ext cx="485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SERVICIOS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DIFAI</a:t>
            </a:r>
            <a:endParaRPr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7" name="Google Shape;737;g2e4a5d1fd01_4_4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58852" y="227509"/>
            <a:ext cx="317780" cy="16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g2e4a5d1fd01_4_423"/>
          <p:cNvPicPr preferRelativeResize="0"/>
          <p:nvPr/>
        </p:nvPicPr>
        <p:blipFill rotWithShape="1">
          <a:blip r:embed="rId6">
            <a:alphaModFix/>
          </a:blip>
          <a:srcRect b="53018"/>
          <a:stretch/>
        </p:blipFill>
        <p:spPr>
          <a:xfrm>
            <a:off x="1447800" y="609200"/>
            <a:ext cx="6555201" cy="213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g2e4a5d1fd01_4_423"/>
          <p:cNvPicPr preferRelativeResize="0"/>
          <p:nvPr/>
        </p:nvPicPr>
        <p:blipFill rotWithShape="1">
          <a:blip r:embed="rId6">
            <a:alphaModFix/>
          </a:blip>
          <a:srcRect t="53018"/>
          <a:stretch/>
        </p:blipFill>
        <p:spPr>
          <a:xfrm>
            <a:off x="1447800" y="2632275"/>
            <a:ext cx="6555201" cy="213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g2d53e63def8_1_587"/>
          <p:cNvPicPr preferRelativeResize="0"/>
          <p:nvPr/>
        </p:nvPicPr>
        <p:blipFill rotWithShape="1">
          <a:blip r:embed="rId3">
            <a:alphaModFix/>
          </a:blip>
          <a:srcRect l="2771"/>
          <a:stretch/>
        </p:blipFill>
        <p:spPr>
          <a:xfrm>
            <a:off x="25" y="-61875"/>
            <a:ext cx="9144003" cy="535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g2d53e63def8_1_587" descr="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7450" y="4646275"/>
            <a:ext cx="4550901" cy="5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g2d53e63def8_1_587"/>
          <p:cNvSpPr txBox="1"/>
          <p:nvPr/>
        </p:nvSpPr>
        <p:spPr>
          <a:xfrm>
            <a:off x="5181650" y="4748150"/>
            <a:ext cx="361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GERENCIAMIENTO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DE PROYECTOS BIM </a:t>
            </a:r>
            <a:endParaRPr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47" name="Google Shape;747;g2d53e63def8_1_587" descr="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6750" y="5621525"/>
            <a:ext cx="6311451" cy="12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g2d53e63def8_1_5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9650" y="4803825"/>
            <a:ext cx="380800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2d53e63def8_1_587" descr="Google Shape;3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76200"/>
            <a:ext cx="133695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g2d53e63def8_1_587" descr="LOGOS_Difai.png"/>
          <p:cNvPicPr preferRelativeResize="0"/>
          <p:nvPr/>
        </p:nvPicPr>
        <p:blipFill rotWithShape="1">
          <a:blip r:embed="rId7">
            <a:alphaModFix/>
          </a:blip>
          <a:srcRect t="49" b="49"/>
          <a:stretch/>
        </p:blipFill>
        <p:spPr>
          <a:xfrm>
            <a:off x="-138825" y="13975"/>
            <a:ext cx="1509700" cy="565776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g2d53e63def8_1_587"/>
          <p:cNvSpPr txBox="1"/>
          <p:nvPr/>
        </p:nvSpPr>
        <p:spPr>
          <a:xfrm>
            <a:off x="4835575" y="4646275"/>
            <a:ext cx="5871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sz="2000" b="1" i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g2d53e63def8_5_19" descr="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400"/>
            <a:ext cx="4550901" cy="5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g2d53e63def8_5_19"/>
          <p:cNvSpPr txBox="1"/>
          <p:nvPr/>
        </p:nvSpPr>
        <p:spPr>
          <a:xfrm>
            <a:off x="44475" y="87475"/>
            <a:ext cx="400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 i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GERENCIAMIENTO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DE PROYECTOS BIM </a:t>
            </a:r>
            <a:endParaRPr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8" name="Google Shape;758;g2d53e63def8_5_19"/>
          <p:cNvSpPr txBox="1"/>
          <p:nvPr/>
        </p:nvSpPr>
        <p:spPr>
          <a:xfrm>
            <a:off x="7246625" y="286550"/>
            <a:ext cx="1897500" cy="48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FF0013"/>
                </a:solidFill>
                <a:latin typeface="Open Sans"/>
                <a:ea typeface="Open Sans"/>
                <a:cs typeface="Open Sans"/>
                <a:sym typeface="Open Sans"/>
              </a:rPr>
              <a:t>CHILE</a:t>
            </a:r>
            <a:endParaRPr sz="600" b="1">
              <a:solidFill>
                <a:srgbClr val="FF001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FF001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Obras Públicas</a:t>
            </a:r>
            <a:endParaRPr sz="600" b="1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Liceo de San Fernando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Aduana de Quillagua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Comisaría de Punta Arenas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Teletón de Chillán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Parque Santiago Bueras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Terminales de Serv. de Transporte Público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Polideportivo y Explanada Estadio Nacional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Contraloría Regional de Tarapacá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Obras Privadas</a:t>
            </a:r>
            <a:endParaRPr sz="600" b="1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Hotel Explora Cerro Castillo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San Valentín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Quinchamalí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El Parrón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Alameda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Rupanco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Franklin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Santa Cristina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Madreselva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Edificio Las Dalias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FF0013"/>
                </a:solidFill>
                <a:latin typeface="Open Sans"/>
                <a:ea typeface="Open Sans"/>
                <a:cs typeface="Open Sans"/>
                <a:sym typeface="Open Sans"/>
              </a:rPr>
              <a:t>ARGENTINA</a:t>
            </a:r>
            <a:endParaRPr sz="600" b="1">
              <a:solidFill>
                <a:srgbClr val="FF001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FF001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Hotel Explora El Chaltén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FF0013"/>
                </a:solidFill>
                <a:latin typeface="Open Sans"/>
                <a:ea typeface="Open Sans"/>
                <a:cs typeface="Open Sans"/>
                <a:sym typeface="Open Sans"/>
              </a:rPr>
              <a:t>PERÚ</a:t>
            </a:r>
            <a:endParaRPr sz="600" b="1">
              <a:solidFill>
                <a:srgbClr val="FF001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FF001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" b="1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Escuelas Bicentenario, Paquete 4 Perú</a:t>
            </a:r>
            <a:endParaRPr sz="600" b="1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Javier Heraud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7202 Mariscal Ramón Castilla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0083 San Juan Macías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2099 Rosa Merino/0394-1 Rosa Merino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1235 Unión Latinoamericana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1221 María Parado De Bellido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6082 Los Próceres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6094 Santa Rosa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7086 Los Precursores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1124 José Martí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79999" lvl="0" indent="-1238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600"/>
              <a:buFont typeface="Open Sans"/>
              <a:buChar char="●"/>
            </a:pPr>
            <a:r>
              <a:rPr lang="es" sz="600">
                <a:solidFill>
                  <a:srgbClr val="585858"/>
                </a:solidFill>
                <a:latin typeface="Open Sans"/>
                <a:ea typeface="Open Sans"/>
                <a:cs typeface="Open Sans"/>
                <a:sym typeface="Open Sans"/>
              </a:rPr>
              <a:t>IE 101-1166 Libertador Simón Bolívar</a:t>
            </a:r>
            <a:endParaRPr sz="600">
              <a:solidFill>
                <a:srgbClr val="58585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9" name="Google Shape;759;g2d53e63def8_5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160" y="395275"/>
            <a:ext cx="3542238" cy="229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g2d53e63def8_5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174" y="2801098"/>
            <a:ext cx="3542231" cy="220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g2d53e63def8_5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4389" y="395275"/>
            <a:ext cx="3542236" cy="226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d53e63def8_5_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4388" y="2766921"/>
            <a:ext cx="3542238" cy="22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g3120f48be6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250" y="1641675"/>
            <a:ext cx="8839204" cy="258961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g3120f48be62_0_5"/>
          <p:cNvSpPr txBox="1"/>
          <p:nvPr/>
        </p:nvSpPr>
        <p:spPr>
          <a:xfrm>
            <a:off x="108856" y="231766"/>
            <a:ext cx="4859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GERENCIAMIENTO</a:t>
            </a:r>
            <a:r>
              <a:rPr lang="es" sz="1400" b="1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s" b="1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ESCUELAS BICENTENARIO LIMA</a:t>
            </a:r>
            <a:endParaRPr b="1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9" name="Google Shape;769;g3120f48be62_0_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9777" y="303709"/>
            <a:ext cx="317780" cy="16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g3120f48be62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4728" y="4801367"/>
            <a:ext cx="380339" cy="231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g3120f48be62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0153" y="4767263"/>
            <a:ext cx="887694" cy="302194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g3120f48be62_0_5"/>
          <p:cNvSpPr txBox="1"/>
          <p:nvPr/>
        </p:nvSpPr>
        <p:spPr>
          <a:xfrm>
            <a:off x="8790502" y="4774984"/>
            <a:ext cx="218100" cy="2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1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fld>
            <a:endParaRPr sz="1000" b="1" i="1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3" name="Google Shape;773;g3120f48be62_0_5"/>
          <p:cNvSpPr/>
          <p:nvPr/>
        </p:nvSpPr>
        <p:spPr>
          <a:xfrm>
            <a:off x="0" y="637900"/>
            <a:ext cx="9142503" cy="789745"/>
          </a:xfrm>
          <a:custGeom>
            <a:avLst/>
            <a:gdLst/>
            <a:ahLst/>
            <a:cxnLst/>
            <a:rect l="l" t="t" r="r" b="b"/>
            <a:pathLst>
              <a:path w="3664330" h="2677100" extrusionOk="0">
                <a:moveTo>
                  <a:pt x="0" y="0"/>
                </a:moveTo>
                <a:lnTo>
                  <a:pt x="3664330" y="0"/>
                </a:lnTo>
                <a:lnTo>
                  <a:pt x="3664330" y="2677101"/>
                </a:lnTo>
                <a:lnTo>
                  <a:pt x="0" y="2677101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   Conceptos clave:</a:t>
            </a:r>
            <a:endParaRPr sz="11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b="1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    Contrato NEC  -  Integración  -  Tiempos  -  Integración Temprana  -  Pares Revisores  -  Alertas tempranas 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598</Words>
  <Application>Microsoft Office PowerPoint</Application>
  <PresentationFormat>Presentación en pantalla (16:9)</PresentationFormat>
  <Paragraphs>161</Paragraphs>
  <Slides>19</Slides>
  <Notes>19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Open Sans Medium</vt:lpstr>
      <vt:lpstr>Helvetica Neue</vt:lpstr>
      <vt:lpstr>Open Sans</vt:lpstr>
      <vt:lpstr>Open Sans SemiBold</vt:lpstr>
      <vt:lpstr>Helvetica Neue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Lenovo</dc:creator>
  <cp:lastModifiedBy>Jolimerk Borges</cp:lastModifiedBy>
  <cp:revision>2</cp:revision>
  <dcterms:modified xsi:type="dcterms:W3CDTF">2024-11-05T21:33:27Z</dcterms:modified>
</cp:coreProperties>
</file>